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675" r:id="rId4"/>
  </p:sldMasterIdLst>
  <p:notesMasterIdLst>
    <p:notesMasterId r:id="rId218"/>
  </p:notesMasterIdLst>
  <p:handoutMasterIdLst>
    <p:handoutMasterId r:id="rId219"/>
  </p:handoutMasterIdLst>
  <p:sldIdLst>
    <p:sldId id="2227" r:id="rId5"/>
    <p:sldId id="1522" r:id="rId6"/>
    <p:sldId id="1238" r:id="rId7"/>
    <p:sldId id="1239" r:id="rId8"/>
    <p:sldId id="1527" r:id="rId9"/>
    <p:sldId id="1242" r:id="rId10"/>
    <p:sldId id="1531" r:id="rId11"/>
    <p:sldId id="1530" r:id="rId12"/>
    <p:sldId id="1533" r:id="rId13"/>
    <p:sldId id="1244" r:id="rId14"/>
    <p:sldId id="1245" r:id="rId15"/>
    <p:sldId id="1246" r:id="rId16"/>
    <p:sldId id="1736" r:id="rId17"/>
    <p:sldId id="1739" r:id="rId18"/>
    <p:sldId id="1743" r:id="rId19"/>
    <p:sldId id="1552" r:id="rId20"/>
    <p:sldId id="1748" r:id="rId21"/>
    <p:sldId id="1553" r:id="rId22"/>
    <p:sldId id="1899" r:id="rId23"/>
    <p:sldId id="2021" r:id="rId24"/>
    <p:sldId id="1948" r:id="rId25"/>
    <p:sldId id="2020" r:id="rId26"/>
    <p:sldId id="2134" r:id="rId27"/>
    <p:sldId id="2017" r:id="rId28"/>
    <p:sldId id="1258" r:id="rId29"/>
    <p:sldId id="1262" r:id="rId30"/>
    <p:sldId id="1263" r:id="rId31"/>
    <p:sldId id="1265" r:id="rId32"/>
    <p:sldId id="1270" r:id="rId33"/>
    <p:sldId id="1266" r:id="rId34"/>
    <p:sldId id="1794" r:id="rId35"/>
    <p:sldId id="1271" r:id="rId36"/>
    <p:sldId id="2081" r:id="rId37"/>
    <p:sldId id="1548" r:id="rId38"/>
    <p:sldId id="1549" r:id="rId39"/>
    <p:sldId id="1803" r:id="rId40"/>
    <p:sldId id="1910" r:id="rId41"/>
    <p:sldId id="1285" r:id="rId42"/>
    <p:sldId id="1293" r:id="rId43"/>
    <p:sldId id="2178" r:id="rId44"/>
    <p:sldId id="2175" r:id="rId45"/>
    <p:sldId id="1635" r:id="rId46"/>
    <p:sldId id="1637" r:id="rId47"/>
    <p:sldId id="1639" r:id="rId48"/>
    <p:sldId id="1340" r:id="rId49"/>
    <p:sldId id="1341" r:id="rId50"/>
    <p:sldId id="1634" r:id="rId51"/>
    <p:sldId id="1342" r:id="rId52"/>
    <p:sldId id="1304" r:id="rId53"/>
    <p:sldId id="1847" r:id="rId54"/>
    <p:sldId id="1957" r:id="rId55"/>
    <p:sldId id="1850" r:id="rId56"/>
    <p:sldId id="1851" r:id="rId57"/>
    <p:sldId id="1852" r:id="rId58"/>
    <p:sldId id="1518" r:id="rId59"/>
    <p:sldId id="2028" r:id="rId60"/>
    <p:sldId id="1959" r:id="rId61"/>
    <p:sldId id="2082" r:id="rId62"/>
    <p:sldId id="1854" r:id="rId63"/>
    <p:sldId id="2120" r:id="rId64"/>
    <p:sldId id="1856" r:id="rId65"/>
    <p:sldId id="2118" r:id="rId66"/>
    <p:sldId id="1961" r:id="rId67"/>
    <p:sldId id="1862" r:id="rId68"/>
    <p:sldId id="1863" r:id="rId69"/>
    <p:sldId id="1361" r:id="rId70"/>
    <p:sldId id="2033" r:id="rId71"/>
    <p:sldId id="2034" r:id="rId72"/>
    <p:sldId id="2035" r:id="rId73"/>
    <p:sldId id="2036" r:id="rId74"/>
    <p:sldId id="2127" r:id="rId75"/>
    <p:sldId id="2037" r:id="rId76"/>
    <p:sldId id="2038" r:id="rId77"/>
    <p:sldId id="2039" r:id="rId78"/>
    <p:sldId id="2042" r:id="rId79"/>
    <p:sldId id="2043" r:id="rId80"/>
    <p:sldId id="2044" r:id="rId81"/>
    <p:sldId id="2051" r:id="rId82"/>
    <p:sldId id="2180" r:id="rId83"/>
    <p:sldId id="2133" r:id="rId84"/>
    <p:sldId id="2137" r:id="rId85"/>
    <p:sldId id="2140" r:id="rId86"/>
    <p:sldId id="2141" r:id="rId87"/>
    <p:sldId id="2139" r:id="rId88"/>
    <p:sldId id="2059" r:id="rId89"/>
    <p:sldId id="2107" r:id="rId90"/>
    <p:sldId id="2070" r:id="rId91"/>
    <p:sldId id="2072" r:id="rId92"/>
    <p:sldId id="2105" r:id="rId93"/>
    <p:sldId id="2146" r:id="rId94"/>
    <p:sldId id="2147" r:id="rId95"/>
    <p:sldId id="2150" r:id="rId96"/>
    <p:sldId id="2151" r:id="rId97"/>
    <p:sldId id="1365" r:id="rId98"/>
    <p:sldId id="1366" r:id="rId99"/>
    <p:sldId id="1367" r:id="rId100"/>
    <p:sldId id="1963" r:id="rId101"/>
    <p:sldId id="2124" r:id="rId102"/>
    <p:sldId id="1374" r:id="rId103"/>
    <p:sldId id="1382" r:id="rId104"/>
    <p:sldId id="1755" r:id="rId105"/>
    <p:sldId id="1967" r:id="rId106"/>
    <p:sldId id="2126" r:id="rId107"/>
    <p:sldId id="1385" r:id="rId108"/>
    <p:sldId id="1388" r:id="rId109"/>
    <p:sldId id="1398" r:id="rId110"/>
    <p:sldId id="1402" r:id="rId111"/>
    <p:sldId id="2128" r:id="rId112"/>
    <p:sldId id="2129" r:id="rId113"/>
    <p:sldId id="1403" r:id="rId114"/>
    <p:sldId id="1404" r:id="rId115"/>
    <p:sldId id="1832" r:id="rId116"/>
    <p:sldId id="2076" r:id="rId117"/>
    <p:sldId id="2077" r:id="rId118"/>
    <p:sldId id="1841" r:id="rId119"/>
    <p:sldId id="1842" r:id="rId120"/>
    <p:sldId id="1835" r:id="rId121"/>
    <p:sldId id="2026" r:id="rId122"/>
    <p:sldId id="2024" r:id="rId123"/>
    <p:sldId id="2027" r:id="rId124"/>
    <p:sldId id="1445" r:id="rId125"/>
    <p:sldId id="1446" r:id="rId126"/>
    <p:sldId id="1986" r:id="rId127"/>
    <p:sldId id="1451" r:id="rId128"/>
    <p:sldId id="1452" r:id="rId129"/>
    <p:sldId id="1453" r:id="rId130"/>
    <p:sldId id="1461" r:id="rId131"/>
    <p:sldId id="1462" r:id="rId132"/>
    <p:sldId id="1811" r:id="rId133"/>
    <p:sldId id="1749" r:id="rId134"/>
    <p:sldId id="1750" r:id="rId135"/>
    <p:sldId id="1606" r:id="rId136"/>
    <p:sldId id="1611" r:id="rId137"/>
    <p:sldId id="1612" r:id="rId138"/>
    <p:sldId id="1765" r:id="rId139"/>
    <p:sldId id="2003" r:id="rId140"/>
    <p:sldId id="1662" r:id="rId141"/>
    <p:sldId id="2002" r:id="rId142"/>
    <p:sldId id="1665" r:id="rId143"/>
    <p:sldId id="1666" r:id="rId144"/>
    <p:sldId id="2008" r:id="rId145"/>
    <p:sldId id="2006" r:id="rId146"/>
    <p:sldId id="2010" r:id="rId147"/>
    <p:sldId id="1789" r:id="rId148"/>
    <p:sldId id="1489" r:id="rId149"/>
    <p:sldId id="2011" r:id="rId150"/>
    <p:sldId id="2012" r:id="rId151"/>
    <p:sldId id="1492" r:id="rId152"/>
    <p:sldId id="1497" r:id="rId153"/>
    <p:sldId id="1595" r:id="rId154"/>
    <p:sldId id="1626" r:id="rId155"/>
    <p:sldId id="1627" r:id="rId156"/>
    <p:sldId id="1616" r:id="rId157"/>
    <p:sldId id="1618" r:id="rId158"/>
    <p:sldId id="2241" r:id="rId159"/>
    <p:sldId id="2130" r:id="rId160"/>
    <p:sldId id="2131" r:id="rId161"/>
    <p:sldId id="2132" r:id="rId162"/>
    <p:sldId id="1620" r:id="rId163"/>
    <p:sldId id="1791" r:id="rId164"/>
    <p:sldId id="1770" r:id="rId165"/>
    <p:sldId id="1771" r:id="rId166"/>
    <p:sldId id="1772" r:id="rId167"/>
    <p:sldId id="1790" r:id="rId168"/>
    <p:sldId id="1509" r:id="rId169"/>
    <p:sldId id="1510" r:id="rId170"/>
    <p:sldId id="2243" r:id="rId171"/>
    <p:sldId id="2226" r:id="rId172"/>
    <p:sldId id="1678" r:id="rId173"/>
    <p:sldId id="1987" r:id="rId174"/>
    <p:sldId id="2208" r:id="rId175"/>
    <p:sldId id="2209" r:id="rId176"/>
    <p:sldId id="2211" r:id="rId177"/>
    <p:sldId id="1466" r:id="rId178"/>
    <p:sldId id="1467" r:id="rId179"/>
    <p:sldId id="1471" r:id="rId180"/>
    <p:sldId id="1472" r:id="rId181"/>
    <p:sldId id="1762" r:id="rId182"/>
    <p:sldId id="2121" r:id="rId183"/>
    <p:sldId id="2184" r:id="rId184"/>
    <p:sldId id="2185" r:id="rId185"/>
    <p:sldId id="2224" r:id="rId186"/>
    <p:sldId id="1964" r:id="rId187"/>
    <p:sldId id="1410" r:id="rId188"/>
    <p:sldId id="1984" r:id="rId189"/>
    <p:sldId id="1414" r:id="rId190"/>
    <p:sldId id="1971" r:id="rId191"/>
    <p:sldId id="2156" r:id="rId192"/>
    <p:sldId id="2086" r:id="rId193"/>
    <p:sldId id="2087" r:id="rId194"/>
    <p:sldId id="1416" r:id="rId195"/>
    <p:sldId id="1417" r:id="rId196"/>
    <p:sldId id="1418" r:id="rId197"/>
    <p:sldId id="1447" r:id="rId198"/>
    <p:sldId id="1677" r:id="rId199"/>
    <p:sldId id="1784" r:id="rId200"/>
    <p:sldId id="2225" r:id="rId201"/>
    <p:sldId id="1368" r:id="rId202"/>
    <p:sldId id="1369" r:id="rId203"/>
    <p:sldId id="1370" r:id="rId204"/>
    <p:sldId id="2220" r:id="rId205"/>
    <p:sldId id="1871" r:id="rId206"/>
    <p:sldId id="2200" r:id="rId207"/>
    <p:sldId id="1872" r:id="rId208"/>
    <p:sldId id="1873" r:id="rId209"/>
    <p:sldId id="1874" r:id="rId210"/>
    <p:sldId id="2202" r:id="rId211"/>
    <p:sldId id="2203" r:id="rId212"/>
    <p:sldId id="2204" r:id="rId213"/>
    <p:sldId id="2252" r:id="rId214"/>
    <p:sldId id="2253" r:id="rId215"/>
    <p:sldId id="2205" r:id="rId216"/>
    <p:sldId id="1879" r:id="rId217"/>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78E8FE68-6F62-4DB7-8F8E-191C26227418}">
          <p14:sldIdLst>
            <p14:sldId id="2227"/>
            <p14:sldId id="1522"/>
            <p14:sldId id="1238"/>
            <p14:sldId id="1239"/>
            <p14:sldId id="1527"/>
            <p14:sldId id="1242"/>
            <p14:sldId id="1531"/>
            <p14:sldId id="1530"/>
            <p14:sldId id="1533"/>
            <p14:sldId id="1244"/>
            <p14:sldId id="1245"/>
            <p14:sldId id="1246"/>
            <p14:sldId id="1736"/>
            <p14:sldId id="1739"/>
            <p14:sldId id="1743"/>
            <p14:sldId id="1552"/>
            <p14:sldId id="1748"/>
            <p14:sldId id="1553"/>
            <p14:sldId id="1899"/>
            <p14:sldId id="2021"/>
            <p14:sldId id="1948"/>
            <p14:sldId id="2020"/>
            <p14:sldId id="2134"/>
            <p14:sldId id="2017"/>
            <p14:sldId id="1258"/>
            <p14:sldId id="1262"/>
            <p14:sldId id="1263"/>
            <p14:sldId id="1265"/>
            <p14:sldId id="1270"/>
            <p14:sldId id="1266"/>
            <p14:sldId id="1794"/>
            <p14:sldId id="1271"/>
            <p14:sldId id="2081"/>
            <p14:sldId id="1548"/>
            <p14:sldId id="1549"/>
            <p14:sldId id="1803"/>
            <p14:sldId id="1910"/>
            <p14:sldId id="1285"/>
            <p14:sldId id="1293"/>
            <p14:sldId id="2178"/>
            <p14:sldId id="2175"/>
            <p14:sldId id="1635"/>
            <p14:sldId id="1637"/>
            <p14:sldId id="1639"/>
            <p14:sldId id="1340"/>
            <p14:sldId id="1341"/>
            <p14:sldId id="1634"/>
            <p14:sldId id="1342"/>
            <p14:sldId id="1304"/>
            <p14:sldId id="1847"/>
            <p14:sldId id="1957"/>
            <p14:sldId id="1850"/>
            <p14:sldId id="1851"/>
            <p14:sldId id="1852"/>
            <p14:sldId id="1518"/>
            <p14:sldId id="2028"/>
            <p14:sldId id="1959"/>
            <p14:sldId id="2082"/>
            <p14:sldId id="1854"/>
            <p14:sldId id="2120"/>
            <p14:sldId id="1856"/>
            <p14:sldId id="2118"/>
            <p14:sldId id="1961"/>
            <p14:sldId id="1862"/>
            <p14:sldId id="1863"/>
            <p14:sldId id="1361"/>
            <p14:sldId id="2033"/>
            <p14:sldId id="2034"/>
            <p14:sldId id="2035"/>
            <p14:sldId id="2036"/>
            <p14:sldId id="2127"/>
            <p14:sldId id="2037"/>
            <p14:sldId id="2038"/>
            <p14:sldId id="2039"/>
            <p14:sldId id="2042"/>
            <p14:sldId id="2043"/>
            <p14:sldId id="2044"/>
            <p14:sldId id="2051"/>
            <p14:sldId id="2180"/>
            <p14:sldId id="2133"/>
            <p14:sldId id="2137"/>
            <p14:sldId id="2140"/>
            <p14:sldId id="2141"/>
            <p14:sldId id="2139"/>
            <p14:sldId id="2059"/>
            <p14:sldId id="2107"/>
            <p14:sldId id="2070"/>
            <p14:sldId id="2072"/>
            <p14:sldId id="2105"/>
            <p14:sldId id="2146"/>
            <p14:sldId id="2147"/>
            <p14:sldId id="2150"/>
            <p14:sldId id="2151"/>
            <p14:sldId id="1365"/>
            <p14:sldId id="1366"/>
            <p14:sldId id="1367"/>
            <p14:sldId id="1963"/>
            <p14:sldId id="2124"/>
            <p14:sldId id="1374"/>
            <p14:sldId id="1382"/>
            <p14:sldId id="1755"/>
            <p14:sldId id="1967"/>
            <p14:sldId id="2126"/>
            <p14:sldId id="1385"/>
            <p14:sldId id="1388"/>
            <p14:sldId id="1398"/>
            <p14:sldId id="1402"/>
            <p14:sldId id="2128"/>
            <p14:sldId id="2129"/>
            <p14:sldId id="1403"/>
            <p14:sldId id="1404"/>
            <p14:sldId id="1832"/>
            <p14:sldId id="2076"/>
            <p14:sldId id="2077"/>
            <p14:sldId id="1841"/>
            <p14:sldId id="1842"/>
            <p14:sldId id="1835"/>
            <p14:sldId id="2026"/>
            <p14:sldId id="2024"/>
            <p14:sldId id="2027"/>
            <p14:sldId id="1445"/>
            <p14:sldId id="1446"/>
            <p14:sldId id="1986"/>
            <p14:sldId id="1451"/>
            <p14:sldId id="1452"/>
            <p14:sldId id="1453"/>
            <p14:sldId id="1461"/>
            <p14:sldId id="1462"/>
            <p14:sldId id="1811"/>
            <p14:sldId id="1749"/>
            <p14:sldId id="1750"/>
            <p14:sldId id="1606"/>
            <p14:sldId id="1611"/>
            <p14:sldId id="1612"/>
            <p14:sldId id="1765"/>
            <p14:sldId id="2003"/>
            <p14:sldId id="1662"/>
            <p14:sldId id="2002"/>
            <p14:sldId id="1665"/>
            <p14:sldId id="1666"/>
            <p14:sldId id="2008"/>
            <p14:sldId id="2006"/>
            <p14:sldId id="2010"/>
            <p14:sldId id="1789"/>
            <p14:sldId id="1489"/>
            <p14:sldId id="2011"/>
            <p14:sldId id="2012"/>
            <p14:sldId id="1492"/>
            <p14:sldId id="1497"/>
            <p14:sldId id="1595"/>
            <p14:sldId id="1626"/>
            <p14:sldId id="1627"/>
            <p14:sldId id="1616"/>
            <p14:sldId id="1618"/>
            <p14:sldId id="2241"/>
            <p14:sldId id="2130"/>
            <p14:sldId id="2131"/>
            <p14:sldId id="2132"/>
            <p14:sldId id="1620"/>
            <p14:sldId id="1791"/>
            <p14:sldId id="1770"/>
            <p14:sldId id="1771"/>
            <p14:sldId id="1772"/>
            <p14:sldId id="1790"/>
            <p14:sldId id="1509"/>
            <p14:sldId id="1510"/>
            <p14:sldId id="2243"/>
            <p14:sldId id="2226"/>
            <p14:sldId id="1678"/>
            <p14:sldId id="1987"/>
            <p14:sldId id="2208"/>
            <p14:sldId id="2209"/>
            <p14:sldId id="2211"/>
            <p14:sldId id="1466"/>
            <p14:sldId id="1467"/>
            <p14:sldId id="1471"/>
            <p14:sldId id="1472"/>
            <p14:sldId id="1762"/>
            <p14:sldId id="2121"/>
            <p14:sldId id="2184"/>
            <p14:sldId id="2185"/>
            <p14:sldId id="2224"/>
            <p14:sldId id="1964"/>
            <p14:sldId id="1410"/>
            <p14:sldId id="1984"/>
            <p14:sldId id="1414"/>
            <p14:sldId id="1971"/>
            <p14:sldId id="2156"/>
            <p14:sldId id="2086"/>
            <p14:sldId id="2087"/>
            <p14:sldId id="1416"/>
            <p14:sldId id="1417"/>
            <p14:sldId id="1418"/>
            <p14:sldId id="1447"/>
            <p14:sldId id="1677"/>
            <p14:sldId id="1784"/>
            <p14:sldId id="2225"/>
            <p14:sldId id="1368"/>
            <p14:sldId id="1369"/>
            <p14:sldId id="1370"/>
            <p14:sldId id="2220"/>
            <p14:sldId id="1871"/>
            <p14:sldId id="2200"/>
            <p14:sldId id="1872"/>
            <p14:sldId id="1873"/>
            <p14:sldId id="1874"/>
            <p14:sldId id="2202"/>
            <p14:sldId id="2203"/>
            <p14:sldId id="2204"/>
            <p14:sldId id="2252"/>
            <p14:sldId id="2253"/>
            <p14:sldId id="2205"/>
            <p14:sldId id="1879"/>
          </p14:sldIdLst>
        </p14:section>
      </p14:sectionLst>
    </p:ext>
    <p:ext uri="{EFAFB233-063F-42B5-8137-9DF3F51BA10A}">
      <p15:sldGuideLst xmlns:p15="http://schemas.microsoft.com/office/powerpoint/2012/main">
        <p15:guide id="1" orient="horz" pos="2159">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94F85"/>
    <a:srgbClr val="595959"/>
    <a:srgbClr val="000000"/>
    <a:srgbClr val="FF0000"/>
    <a:srgbClr val="820000"/>
    <a:srgbClr val="C00000"/>
    <a:srgbClr val="008E94"/>
    <a:srgbClr val="00D0DA"/>
    <a:srgbClr val="00BE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06" autoAdjust="0"/>
    <p:restoredTop sz="74941" autoAdjust="0"/>
  </p:normalViewPr>
  <p:slideViewPr>
    <p:cSldViewPr snapToGrid="0" snapToObjects="1" showGuides="1">
      <p:cViewPr varScale="1">
        <p:scale>
          <a:sx n="82" d="100"/>
          <a:sy n="82" d="100"/>
        </p:scale>
        <p:origin x="2352" y="84"/>
      </p:cViewPr>
      <p:guideLst>
        <p:guide orient="horz" pos="2159"/>
        <p:guide pos="2880"/>
      </p:guideLst>
    </p:cSldViewPr>
  </p:slideViewPr>
  <p:notesTextViewPr>
    <p:cViewPr>
      <p:scale>
        <a:sx n="100" d="100"/>
        <a:sy n="100" d="100"/>
      </p:scale>
      <p:origin x="0" y="0"/>
    </p:cViewPr>
  </p:notesTextViewPr>
  <p:sorterViewPr>
    <p:cViewPr>
      <p:scale>
        <a:sx n="40" d="100"/>
        <a:sy n="40" d="100"/>
      </p:scale>
      <p:origin x="0" y="-7110"/>
    </p:cViewPr>
  </p:sorterViewPr>
  <p:notesViewPr>
    <p:cSldViewPr snapToObjects="1">
      <p:cViewPr varScale="1">
        <p:scale>
          <a:sx n="53" d="100"/>
          <a:sy n="53" d="100"/>
        </p:scale>
        <p:origin x="-2586" y="-96"/>
      </p:cViewPr>
      <p:guideLst>
        <p:guide orient="horz" pos="2909"/>
        <p:guide pos="2208"/>
      </p:guideLst>
    </p:cSldViewPr>
  </p:notes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222"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handoutMaster" Target="handoutMasters/handoutMaster1.xml"/><Relationship Id="rId3" Type="http://schemas.openxmlformats.org/officeDocument/2006/relationships/customXml" Target="../customXml/item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viewProps" Target="view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CE0C60-CDB0-4D68-8E55-4A7E5BB14153}" type="doc">
      <dgm:prSet loTypeId="urn:microsoft.com/office/officeart/2005/8/layout/cycle8" loCatId="cycle" qsTypeId="urn:microsoft.com/office/officeart/2005/8/quickstyle/simple1" qsCatId="simple" csTypeId="urn:microsoft.com/office/officeart/2005/8/colors/accent0_3" csCatId="mainScheme" phldr="1"/>
      <dgm:spPr/>
      <dgm:t>
        <a:bodyPr/>
        <a:lstStyle/>
        <a:p>
          <a:endParaRPr lang="en-US"/>
        </a:p>
      </dgm:t>
    </dgm:pt>
    <dgm:pt modelId="{085E5276-7473-4AD9-B827-2E671F50D0BE}">
      <dgm:prSet phldrT="[Text]" custT="1"/>
      <dgm:spPr>
        <a:xfrm>
          <a:off x="732822" y="223288"/>
          <a:ext cx="2885579" cy="2885579"/>
        </a:xfrm>
        <a:solidFill>
          <a:schemeClr val="tx1"/>
        </a:solidFill>
        <a:ln w="25400" cap="flat" cmpd="sng" algn="ctr">
          <a:noFill/>
          <a:prstDash val="solid"/>
        </a:ln>
        <a:effectLst/>
      </dgm:spPr>
      <dgm:t>
        <a:bodyPr/>
        <a:lstStyle/>
        <a:p>
          <a:r>
            <a:rPr lang="en-US" sz="2800" dirty="0">
              <a:solidFill>
                <a:srgbClr val="FFFFFF"/>
              </a:solidFill>
              <a:latin typeface="+mj-lt"/>
              <a:ea typeface="+mn-ea"/>
              <a:cs typeface="+mn-cs"/>
            </a:rPr>
            <a:t>1. Prep</a:t>
          </a:r>
        </a:p>
      </dgm:t>
    </dgm:pt>
    <dgm:pt modelId="{EE23A0BD-844D-4540-82B8-947650DAA694}" type="parTrans" cxnId="{8D27DA63-118B-400B-BBF7-E769CA8E12E7}">
      <dgm:prSet/>
      <dgm:spPr/>
      <dgm:t>
        <a:bodyPr/>
        <a:lstStyle/>
        <a:p>
          <a:endParaRPr lang="en-US"/>
        </a:p>
      </dgm:t>
    </dgm:pt>
    <dgm:pt modelId="{F52B2AC7-1497-43B1-86AF-94B5B98001FD}" type="sibTrans" cxnId="{8D27DA63-118B-400B-BBF7-E769CA8E12E7}">
      <dgm:prSet/>
      <dgm:spPr/>
      <dgm:t>
        <a:bodyPr/>
        <a:lstStyle/>
        <a:p>
          <a:endParaRPr lang="en-US"/>
        </a:p>
      </dgm:t>
    </dgm:pt>
    <dgm:pt modelId="{F30606B9-7A3D-42B4-888A-3E8F0E4233F4}">
      <dgm:prSet phldrT="[Text]" custT="1"/>
      <dgm:spPr>
        <a:xfrm>
          <a:off x="673393" y="326345"/>
          <a:ext cx="2885579" cy="2885579"/>
        </a:xfrm>
        <a:solidFill>
          <a:schemeClr val="accent4"/>
        </a:solidFill>
        <a:ln w="25400" cap="flat" cmpd="sng" algn="ctr">
          <a:noFill/>
          <a:prstDash val="solid"/>
        </a:ln>
        <a:effectLst/>
      </dgm:spPr>
      <dgm:t>
        <a:bodyPr/>
        <a:lstStyle/>
        <a:p>
          <a:r>
            <a:rPr lang="en-US" sz="2800" dirty="0">
              <a:solidFill>
                <a:srgbClr val="FFFFFF"/>
              </a:solidFill>
              <a:latin typeface="+mj-lt"/>
              <a:ea typeface="+mn-ea"/>
              <a:cs typeface="+mn-cs"/>
            </a:rPr>
            <a:t>2. During</a:t>
          </a:r>
        </a:p>
      </dgm:t>
    </dgm:pt>
    <dgm:pt modelId="{8BA08F13-E534-4E49-98D7-07F14E0FFA95}" type="parTrans" cxnId="{204C0262-612C-418A-A5C7-4A16436ED649}">
      <dgm:prSet/>
      <dgm:spPr/>
      <dgm:t>
        <a:bodyPr/>
        <a:lstStyle/>
        <a:p>
          <a:endParaRPr lang="en-US"/>
        </a:p>
      </dgm:t>
    </dgm:pt>
    <dgm:pt modelId="{7BDB0C30-6324-4267-9543-ADEDC898C12F}" type="sibTrans" cxnId="{204C0262-612C-418A-A5C7-4A16436ED649}">
      <dgm:prSet/>
      <dgm:spPr/>
      <dgm:t>
        <a:bodyPr/>
        <a:lstStyle/>
        <a:p>
          <a:endParaRPr lang="en-US"/>
        </a:p>
      </dgm:t>
    </dgm:pt>
    <dgm:pt modelId="{C3A852CD-17C6-4049-A4F5-2E9C66294444}">
      <dgm:prSet phldrT="[Text]" custT="1"/>
      <dgm:spPr>
        <a:xfrm>
          <a:off x="613963" y="223288"/>
          <a:ext cx="2885579" cy="2885579"/>
        </a:xfrm>
        <a:solidFill>
          <a:schemeClr val="accent6"/>
        </a:solidFill>
        <a:ln w="25400" cap="flat" cmpd="sng" algn="ctr">
          <a:noFill/>
          <a:prstDash val="solid"/>
        </a:ln>
        <a:effectLst/>
      </dgm:spPr>
      <dgm:t>
        <a:bodyPr/>
        <a:lstStyle/>
        <a:p>
          <a:r>
            <a:rPr lang="en-US" sz="2800" dirty="0">
              <a:solidFill>
                <a:srgbClr val="FFFFFF"/>
              </a:solidFill>
              <a:latin typeface="+mj-lt"/>
              <a:ea typeface="+mn-ea"/>
              <a:cs typeface="+mn-cs"/>
            </a:rPr>
            <a:t>3. Post</a:t>
          </a:r>
        </a:p>
      </dgm:t>
    </dgm:pt>
    <dgm:pt modelId="{2EBC6FB5-9A15-4679-A17F-1F6EFD0A08AF}" type="parTrans" cxnId="{4C1B0992-F39A-4BDE-9360-6F0BA15BB2B1}">
      <dgm:prSet/>
      <dgm:spPr/>
      <dgm:t>
        <a:bodyPr/>
        <a:lstStyle/>
        <a:p>
          <a:endParaRPr lang="en-US"/>
        </a:p>
      </dgm:t>
    </dgm:pt>
    <dgm:pt modelId="{702224EE-22C3-4AB1-9802-CEBFDC9E292A}" type="sibTrans" cxnId="{4C1B0992-F39A-4BDE-9360-6F0BA15BB2B1}">
      <dgm:prSet/>
      <dgm:spPr/>
      <dgm:t>
        <a:bodyPr/>
        <a:lstStyle/>
        <a:p>
          <a:endParaRPr lang="en-US"/>
        </a:p>
      </dgm:t>
    </dgm:pt>
    <dgm:pt modelId="{0F5AC798-D014-420E-80B9-195F72C6F049}" type="pres">
      <dgm:prSet presAssocID="{18CE0C60-CDB0-4D68-8E55-4A7E5BB14153}" presName="compositeShape" presStyleCnt="0">
        <dgm:presLayoutVars>
          <dgm:chMax val="7"/>
          <dgm:dir/>
          <dgm:resizeHandles val="exact"/>
        </dgm:presLayoutVars>
      </dgm:prSet>
      <dgm:spPr/>
    </dgm:pt>
    <dgm:pt modelId="{E6347562-08E3-4543-85D4-7A840ABA228C}" type="pres">
      <dgm:prSet presAssocID="{18CE0C60-CDB0-4D68-8E55-4A7E5BB14153}" presName="wedge1" presStyleLbl="node1" presStyleIdx="0" presStyleCnt="3" custLinFactNeighborX="0"/>
      <dgm:spPr>
        <a:prstGeom prst="pie">
          <a:avLst>
            <a:gd name="adj1" fmla="val 16200000"/>
            <a:gd name="adj2" fmla="val 1800000"/>
          </a:avLst>
        </a:prstGeom>
      </dgm:spPr>
    </dgm:pt>
    <dgm:pt modelId="{48F82488-6011-4AF4-A72F-7B2647217FA5}" type="pres">
      <dgm:prSet presAssocID="{18CE0C60-CDB0-4D68-8E55-4A7E5BB14153}" presName="dummy1a" presStyleCnt="0"/>
      <dgm:spPr/>
    </dgm:pt>
    <dgm:pt modelId="{450A1F5A-F573-413F-AD3E-117C7786A3AE}" type="pres">
      <dgm:prSet presAssocID="{18CE0C60-CDB0-4D68-8E55-4A7E5BB14153}" presName="dummy1b" presStyleCnt="0"/>
      <dgm:spPr/>
    </dgm:pt>
    <dgm:pt modelId="{8AF7B025-BE8E-4D80-B8F4-D82BE5B3B85F}" type="pres">
      <dgm:prSet presAssocID="{18CE0C60-CDB0-4D68-8E55-4A7E5BB14153}" presName="wedge1Tx" presStyleLbl="node1" presStyleIdx="0" presStyleCnt="3">
        <dgm:presLayoutVars>
          <dgm:chMax val="0"/>
          <dgm:chPref val="0"/>
          <dgm:bulletEnabled val="1"/>
        </dgm:presLayoutVars>
      </dgm:prSet>
      <dgm:spPr/>
    </dgm:pt>
    <dgm:pt modelId="{B1F77192-85F7-42A4-9F3B-A3C90C54A471}" type="pres">
      <dgm:prSet presAssocID="{18CE0C60-CDB0-4D68-8E55-4A7E5BB14153}" presName="wedge2" presStyleLbl="node1" presStyleIdx="1" presStyleCnt="3"/>
      <dgm:spPr>
        <a:prstGeom prst="pie">
          <a:avLst>
            <a:gd name="adj1" fmla="val 1800000"/>
            <a:gd name="adj2" fmla="val 9000000"/>
          </a:avLst>
        </a:prstGeom>
      </dgm:spPr>
    </dgm:pt>
    <dgm:pt modelId="{684BF6CA-7386-4ACD-96CD-C3D227CC8A55}" type="pres">
      <dgm:prSet presAssocID="{18CE0C60-CDB0-4D68-8E55-4A7E5BB14153}" presName="dummy2a" presStyleCnt="0"/>
      <dgm:spPr/>
    </dgm:pt>
    <dgm:pt modelId="{39814292-2349-467D-971A-7D5033E74F70}" type="pres">
      <dgm:prSet presAssocID="{18CE0C60-CDB0-4D68-8E55-4A7E5BB14153}" presName="dummy2b" presStyleCnt="0"/>
      <dgm:spPr/>
    </dgm:pt>
    <dgm:pt modelId="{3A7CB645-CB06-45B8-8D77-3246B4F5998C}" type="pres">
      <dgm:prSet presAssocID="{18CE0C60-CDB0-4D68-8E55-4A7E5BB14153}" presName="wedge2Tx" presStyleLbl="node1" presStyleIdx="1" presStyleCnt="3">
        <dgm:presLayoutVars>
          <dgm:chMax val="0"/>
          <dgm:chPref val="0"/>
          <dgm:bulletEnabled val="1"/>
        </dgm:presLayoutVars>
      </dgm:prSet>
      <dgm:spPr/>
    </dgm:pt>
    <dgm:pt modelId="{BD45C79C-21D9-4CEB-BCC4-DF83877EA48B}" type="pres">
      <dgm:prSet presAssocID="{18CE0C60-CDB0-4D68-8E55-4A7E5BB14153}" presName="wedge3" presStyleLbl="node1" presStyleIdx="2" presStyleCnt="3"/>
      <dgm:spPr>
        <a:prstGeom prst="pie">
          <a:avLst>
            <a:gd name="adj1" fmla="val 9000000"/>
            <a:gd name="adj2" fmla="val 16200000"/>
          </a:avLst>
        </a:prstGeom>
      </dgm:spPr>
    </dgm:pt>
    <dgm:pt modelId="{2100E799-F097-4EB2-8A3C-5FBDEA77E7EE}" type="pres">
      <dgm:prSet presAssocID="{18CE0C60-CDB0-4D68-8E55-4A7E5BB14153}" presName="dummy3a" presStyleCnt="0"/>
      <dgm:spPr/>
    </dgm:pt>
    <dgm:pt modelId="{B3DD7144-F17D-490E-B7E7-BB8DF3843DFB}" type="pres">
      <dgm:prSet presAssocID="{18CE0C60-CDB0-4D68-8E55-4A7E5BB14153}" presName="dummy3b" presStyleCnt="0"/>
      <dgm:spPr/>
    </dgm:pt>
    <dgm:pt modelId="{0EBF6870-DB1D-48C3-ADB5-A26951E2A940}" type="pres">
      <dgm:prSet presAssocID="{18CE0C60-CDB0-4D68-8E55-4A7E5BB14153}" presName="wedge3Tx" presStyleLbl="node1" presStyleIdx="2" presStyleCnt="3">
        <dgm:presLayoutVars>
          <dgm:chMax val="0"/>
          <dgm:chPref val="0"/>
          <dgm:bulletEnabled val="1"/>
        </dgm:presLayoutVars>
      </dgm:prSet>
      <dgm:spPr/>
    </dgm:pt>
    <dgm:pt modelId="{65B90755-1890-4005-ACD7-5362E0D5DBDA}" type="pres">
      <dgm:prSet presAssocID="{F52B2AC7-1497-43B1-86AF-94B5B98001FD}" presName="arrowWedge1" presStyleLbl="fgSibTrans2D1" presStyleIdx="0" presStyleCnt="3"/>
      <dgm:spPr>
        <a:xfrm>
          <a:off x="554429" y="44657"/>
          <a:ext cx="3242842" cy="3242842"/>
        </a:xfrm>
        <a:prstGeom prst="circularArrow">
          <a:avLst>
            <a:gd name="adj1" fmla="val 5085"/>
            <a:gd name="adj2" fmla="val 327528"/>
            <a:gd name="adj3" fmla="val 1472472"/>
            <a:gd name="adj4" fmla="val 16199432"/>
            <a:gd name="adj5" fmla="val 5932"/>
          </a:avLst>
        </a:prstGeom>
        <a:solidFill>
          <a:schemeClr val="accent1"/>
        </a:solidFill>
        <a:ln>
          <a:noFill/>
        </a:ln>
        <a:effectLst/>
      </dgm:spPr>
    </dgm:pt>
    <dgm:pt modelId="{CA14C0B9-6662-45FB-9960-AC118FA1190A}" type="pres">
      <dgm:prSet presAssocID="{7BDB0C30-6324-4267-9543-ADEDC898C12F}" presName="arrowWedge2" presStyleLbl="fgSibTrans2D1" presStyleIdx="1" presStyleCnt="3"/>
      <dgm:spPr>
        <a:xfrm>
          <a:off x="494761" y="147531"/>
          <a:ext cx="3242842" cy="3242842"/>
        </a:xfrm>
        <a:prstGeom prst="circularArrow">
          <a:avLst>
            <a:gd name="adj1" fmla="val 5085"/>
            <a:gd name="adj2" fmla="val 327528"/>
            <a:gd name="adj3" fmla="val 8671970"/>
            <a:gd name="adj4" fmla="val 1800502"/>
            <a:gd name="adj5" fmla="val 5932"/>
          </a:avLst>
        </a:prstGeom>
        <a:solidFill>
          <a:schemeClr val="accent1"/>
        </a:solidFill>
        <a:ln>
          <a:noFill/>
        </a:ln>
        <a:effectLst/>
      </dgm:spPr>
    </dgm:pt>
    <dgm:pt modelId="{738AE03B-FE9F-45BA-9631-7A81FD6E8F44}" type="pres">
      <dgm:prSet presAssocID="{702224EE-22C3-4AB1-9802-CEBFDC9E292A}" presName="arrowWedge3" presStyleLbl="fgSibTrans2D1" presStyleIdx="2" presStyleCnt="3"/>
      <dgm:spPr>
        <a:xfrm>
          <a:off x="435094" y="44657"/>
          <a:ext cx="3242842" cy="3242842"/>
        </a:xfrm>
        <a:prstGeom prst="circularArrow">
          <a:avLst>
            <a:gd name="adj1" fmla="val 5085"/>
            <a:gd name="adj2" fmla="val 327528"/>
            <a:gd name="adj3" fmla="val 15873039"/>
            <a:gd name="adj4" fmla="val 9000000"/>
            <a:gd name="adj5" fmla="val 5932"/>
          </a:avLst>
        </a:prstGeom>
        <a:solidFill>
          <a:schemeClr val="accent1"/>
        </a:solidFill>
        <a:ln>
          <a:noFill/>
        </a:ln>
        <a:effectLst/>
      </dgm:spPr>
    </dgm:pt>
  </dgm:ptLst>
  <dgm:cxnLst>
    <dgm:cxn modelId="{F79E3221-A8A9-403A-94EE-34D1810286A5}" type="presOf" srcId="{085E5276-7473-4AD9-B827-2E671F50D0BE}" destId="{8AF7B025-BE8E-4D80-B8F4-D82BE5B3B85F}" srcOrd="1" destOrd="0" presId="urn:microsoft.com/office/officeart/2005/8/layout/cycle8"/>
    <dgm:cxn modelId="{204C0262-612C-418A-A5C7-4A16436ED649}" srcId="{18CE0C60-CDB0-4D68-8E55-4A7E5BB14153}" destId="{F30606B9-7A3D-42B4-888A-3E8F0E4233F4}" srcOrd="1" destOrd="0" parTransId="{8BA08F13-E534-4E49-98D7-07F14E0FFA95}" sibTransId="{7BDB0C30-6324-4267-9543-ADEDC898C12F}"/>
    <dgm:cxn modelId="{8D27DA63-118B-400B-BBF7-E769CA8E12E7}" srcId="{18CE0C60-CDB0-4D68-8E55-4A7E5BB14153}" destId="{085E5276-7473-4AD9-B827-2E671F50D0BE}" srcOrd="0" destOrd="0" parTransId="{EE23A0BD-844D-4540-82B8-947650DAA694}" sibTransId="{F52B2AC7-1497-43B1-86AF-94B5B98001FD}"/>
    <dgm:cxn modelId="{8C55658B-F3E9-48D4-947F-E0282D1ADABF}" type="presOf" srcId="{085E5276-7473-4AD9-B827-2E671F50D0BE}" destId="{E6347562-08E3-4543-85D4-7A840ABA228C}" srcOrd="0" destOrd="0" presId="urn:microsoft.com/office/officeart/2005/8/layout/cycle8"/>
    <dgm:cxn modelId="{70257691-2C27-430B-9126-715D118B3FDF}" type="presOf" srcId="{F30606B9-7A3D-42B4-888A-3E8F0E4233F4}" destId="{3A7CB645-CB06-45B8-8D77-3246B4F5998C}" srcOrd="1" destOrd="0" presId="urn:microsoft.com/office/officeart/2005/8/layout/cycle8"/>
    <dgm:cxn modelId="{4C1B0992-F39A-4BDE-9360-6F0BA15BB2B1}" srcId="{18CE0C60-CDB0-4D68-8E55-4A7E5BB14153}" destId="{C3A852CD-17C6-4049-A4F5-2E9C66294444}" srcOrd="2" destOrd="0" parTransId="{2EBC6FB5-9A15-4679-A17F-1F6EFD0A08AF}" sibTransId="{702224EE-22C3-4AB1-9802-CEBFDC9E292A}"/>
    <dgm:cxn modelId="{E3BEA59E-44F8-4AF3-8774-10A6F2743861}" type="presOf" srcId="{F30606B9-7A3D-42B4-888A-3E8F0E4233F4}" destId="{B1F77192-85F7-42A4-9F3B-A3C90C54A471}" srcOrd="0" destOrd="0" presId="urn:microsoft.com/office/officeart/2005/8/layout/cycle8"/>
    <dgm:cxn modelId="{4387D8E7-4158-48E3-8F40-854C777B2419}" type="presOf" srcId="{C3A852CD-17C6-4049-A4F5-2E9C66294444}" destId="{BD45C79C-21D9-4CEB-BCC4-DF83877EA48B}" srcOrd="0" destOrd="0" presId="urn:microsoft.com/office/officeart/2005/8/layout/cycle8"/>
    <dgm:cxn modelId="{B5B506EC-8EE4-44BC-9C57-3A52D4BEE99B}" type="presOf" srcId="{18CE0C60-CDB0-4D68-8E55-4A7E5BB14153}" destId="{0F5AC798-D014-420E-80B9-195F72C6F049}" srcOrd="0" destOrd="0" presId="urn:microsoft.com/office/officeart/2005/8/layout/cycle8"/>
    <dgm:cxn modelId="{BCF586F5-F4E8-4E18-A6A1-1DD80BD3AC84}" type="presOf" srcId="{C3A852CD-17C6-4049-A4F5-2E9C66294444}" destId="{0EBF6870-DB1D-48C3-ADB5-A26951E2A940}" srcOrd="1" destOrd="0" presId="urn:microsoft.com/office/officeart/2005/8/layout/cycle8"/>
    <dgm:cxn modelId="{37A05A47-CB4E-4114-8277-112237DA9962}" type="presParOf" srcId="{0F5AC798-D014-420E-80B9-195F72C6F049}" destId="{E6347562-08E3-4543-85D4-7A840ABA228C}" srcOrd="0" destOrd="0" presId="urn:microsoft.com/office/officeart/2005/8/layout/cycle8"/>
    <dgm:cxn modelId="{796A200A-57DB-4CF1-BA04-170519842463}" type="presParOf" srcId="{0F5AC798-D014-420E-80B9-195F72C6F049}" destId="{48F82488-6011-4AF4-A72F-7B2647217FA5}" srcOrd="1" destOrd="0" presId="urn:microsoft.com/office/officeart/2005/8/layout/cycle8"/>
    <dgm:cxn modelId="{364C337E-0F36-43D0-8487-A1922D49C71E}" type="presParOf" srcId="{0F5AC798-D014-420E-80B9-195F72C6F049}" destId="{450A1F5A-F573-413F-AD3E-117C7786A3AE}" srcOrd="2" destOrd="0" presId="urn:microsoft.com/office/officeart/2005/8/layout/cycle8"/>
    <dgm:cxn modelId="{F9355D25-28D6-42F2-9035-3D9FF327D7A0}" type="presParOf" srcId="{0F5AC798-D014-420E-80B9-195F72C6F049}" destId="{8AF7B025-BE8E-4D80-B8F4-D82BE5B3B85F}" srcOrd="3" destOrd="0" presId="urn:microsoft.com/office/officeart/2005/8/layout/cycle8"/>
    <dgm:cxn modelId="{57596A37-FEC4-42C3-A13A-D4C7FCB3CC78}" type="presParOf" srcId="{0F5AC798-D014-420E-80B9-195F72C6F049}" destId="{B1F77192-85F7-42A4-9F3B-A3C90C54A471}" srcOrd="4" destOrd="0" presId="urn:microsoft.com/office/officeart/2005/8/layout/cycle8"/>
    <dgm:cxn modelId="{3D0D8427-D8EF-4655-BB64-01BA8193F711}" type="presParOf" srcId="{0F5AC798-D014-420E-80B9-195F72C6F049}" destId="{684BF6CA-7386-4ACD-96CD-C3D227CC8A55}" srcOrd="5" destOrd="0" presId="urn:microsoft.com/office/officeart/2005/8/layout/cycle8"/>
    <dgm:cxn modelId="{BC378CF6-F9C3-40D5-BEDC-D7A187CEF0D3}" type="presParOf" srcId="{0F5AC798-D014-420E-80B9-195F72C6F049}" destId="{39814292-2349-467D-971A-7D5033E74F70}" srcOrd="6" destOrd="0" presId="urn:microsoft.com/office/officeart/2005/8/layout/cycle8"/>
    <dgm:cxn modelId="{4097A11A-3E12-4AAE-8E0C-4801AD1FB9AE}" type="presParOf" srcId="{0F5AC798-D014-420E-80B9-195F72C6F049}" destId="{3A7CB645-CB06-45B8-8D77-3246B4F5998C}" srcOrd="7" destOrd="0" presId="urn:microsoft.com/office/officeart/2005/8/layout/cycle8"/>
    <dgm:cxn modelId="{18188E59-9A4D-4A8C-AF0A-5CCA2EF88A16}" type="presParOf" srcId="{0F5AC798-D014-420E-80B9-195F72C6F049}" destId="{BD45C79C-21D9-4CEB-BCC4-DF83877EA48B}" srcOrd="8" destOrd="0" presId="urn:microsoft.com/office/officeart/2005/8/layout/cycle8"/>
    <dgm:cxn modelId="{E62CA863-07DD-4D50-A67E-F0EB08ADA94B}" type="presParOf" srcId="{0F5AC798-D014-420E-80B9-195F72C6F049}" destId="{2100E799-F097-4EB2-8A3C-5FBDEA77E7EE}" srcOrd="9" destOrd="0" presId="urn:microsoft.com/office/officeart/2005/8/layout/cycle8"/>
    <dgm:cxn modelId="{0A615966-66BC-47AC-8701-E9AF97124F2E}" type="presParOf" srcId="{0F5AC798-D014-420E-80B9-195F72C6F049}" destId="{B3DD7144-F17D-490E-B7E7-BB8DF3843DFB}" srcOrd="10" destOrd="0" presId="urn:microsoft.com/office/officeart/2005/8/layout/cycle8"/>
    <dgm:cxn modelId="{CFC90A3A-7C5E-4651-B02D-3FFB3DDEC8D3}" type="presParOf" srcId="{0F5AC798-D014-420E-80B9-195F72C6F049}" destId="{0EBF6870-DB1D-48C3-ADB5-A26951E2A940}" srcOrd="11" destOrd="0" presId="urn:microsoft.com/office/officeart/2005/8/layout/cycle8"/>
    <dgm:cxn modelId="{B65F6FF2-2F40-4960-AED6-E7016D921038}" type="presParOf" srcId="{0F5AC798-D014-420E-80B9-195F72C6F049}" destId="{65B90755-1890-4005-ACD7-5362E0D5DBDA}" srcOrd="12" destOrd="0" presId="urn:microsoft.com/office/officeart/2005/8/layout/cycle8"/>
    <dgm:cxn modelId="{03668B69-A462-480A-9B8C-BFBEB79CBCD7}" type="presParOf" srcId="{0F5AC798-D014-420E-80B9-195F72C6F049}" destId="{CA14C0B9-6662-45FB-9960-AC118FA1190A}" srcOrd="13" destOrd="0" presId="urn:microsoft.com/office/officeart/2005/8/layout/cycle8"/>
    <dgm:cxn modelId="{C0F821A4-8BEE-4C48-87E1-EB60979B9F7A}" type="presParOf" srcId="{0F5AC798-D014-420E-80B9-195F72C6F049}" destId="{738AE03B-FE9F-45BA-9631-7A81FD6E8F4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4C294-7A3C-45F2-9703-32EBDB3A7F1C}" type="doc">
      <dgm:prSet loTypeId="urn:microsoft.com/office/officeart/2005/8/layout/cycle3" loCatId="cycle" qsTypeId="urn:microsoft.com/office/officeart/2005/8/quickstyle/simple4" qsCatId="simple" csTypeId="urn:microsoft.com/office/officeart/2005/8/colors/accent1_3" csCatId="accent1" phldr="1"/>
      <dgm:spPr/>
      <dgm:t>
        <a:bodyPr/>
        <a:lstStyle/>
        <a:p>
          <a:endParaRPr lang="en-US"/>
        </a:p>
      </dgm:t>
    </dgm:pt>
    <dgm:pt modelId="{05F682E4-1D45-4BEA-BCEE-D565F959D552}">
      <dgm:prSet phldrT="[Text]" custT="1"/>
      <dgm:spPr>
        <a:solidFill>
          <a:schemeClr val="accent1"/>
        </a:solidFill>
        <a:effectLst/>
      </dgm:spPr>
      <dgm:t>
        <a:bodyPr/>
        <a:lstStyle/>
        <a:p>
          <a:r>
            <a:rPr lang="en-US" sz="1800" dirty="0"/>
            <a:t>text</a:t>
          </a:r>
        </a:p>
      </dgm:t>
    </dgm:pt>
    <dgm:pt modelId="{1FB3B406-12D0-4247-9690-D01870D86DAE}" type="parTrans" cxnId="{CF9A8F3C-1307-45AC-A8DE-40A111EA3A72}">
      <dgm:prSet/>
      <dgm:spPr/>
      <dgm:t>
        <a:bodyPr/>
        <a:lstStyle/>
        <a:p>
          <a:endParaRPr lang="en-US"/>
        </a:p>
      </dgm:t>
    </dgm:pt>
    <dgm:pt modelId="{08D6A7D1-3CEC-476B-A334-73BBD3532DBE}" type="sibTrans" cxnId="{CF9A8F3C-1307-45AC-A8DE-40A111EA3A72}">
      <dgm:prSet/>
      <dgm:spPr>
        <a:solidFill>
          <a:srgbClr val="BCBEC0"/>
        </a:solidFill>
        <a:effectLst/>
      </dgm:spPr>
      <dgm:t>
        <a:bodyPr/>
        <a:lstStyle/>
        <a:p>
          <a:endParaRPr lang="en-US"/>
        </a:p>
      </dgm:t>
    </dgm:pt>
    <dgm:pt modelId="{417BA78C-FD09-42CF-A673-C684810F75D5}">
      <dgm:prSet phldrT="[Text]" custT="1"/>
      <dgm:spPr>
        <a:solidFill>
          <a:schemeClr val="accent1"/>
        </a:solidFill>
        <a:effectLst/>
      </dgm:spPr>
      <dgm:t>
        <a:bodyPr/>
        <a:lstStyle/>
        <a:p>
          <a:r>
            <a:rPr lang="en-US" sz="1800" dirty="0"/>
            <a:t>text</a:t>
          </a:r>
        </a:p>
      </dgm:t>
    </dgm:pt>
    <dgm:pt modelId="{5A806841-DD6A-438E-8A7F-CFBAE57986DF}" type="parTrans" cxnId="{A5700528-7DA5-468A-8AFD-38E73DFCD95A}">
      <dgm:prSet/>
      <dgm:spPr/>
      <dgm:t>
        <a:bodyPr/>
        <a:lstStyle/>
        <a:p>
          <a:endParaRPr lang="en-US"/>
        </a:p>
      </dgm:t>
    </dgm:pt>
    <dgm:pt modelId="{0DA5ACC8-A22D-4C90-A4ED-BC07F13D383D}" type="sibTrans" cxnId="{A5700528-7DA5-468A-8AFD-38E73DFCD95A}">
      <dgm:prSet/>
      <dgm:spPr/>
      <dgm:t>
        <a:bodyPr/>
        <a:lstStyle/>
        <a:p>
          <a:endParaRPr lang="en-US"/>
        </a:p>
      </dgm:t>
    </dgm:pt>
    <dgm:pt modelId="{E9D47AF1-C85A-45C8-A579-13AC55247438}">
      <dgm:prSet phldrT="[Text]" custT="1"/>
      <dgm:spPr>
        <a:solidFill>
          <a:schemeClr val="accent1"/>
        </a:solidFill>
        <a:effectLst/>
      </dgm:spPr>
      <dgm:t>
        <a:bodyPr/>
        <a:lstStyle/>
        <a:p>
          <a:r>
            <a:rPr lang="en-US" sz="1800" dirty="0"/>
            <a:t>text</a:t>
          </a:r>
        </a:p>
      </dgm:t>
    </dgm:pt>
    <dgm:pt modelId="{704C8663-F462-45FC-BB78-03126AF0B36D}" type="parTrans" cxnId="{1336090C-6561-48D0-9C22-421D4F6B12BA}">
      <dgm:prSet/>
      <dgm:spPr/>
      <dgm:t>
        <a:bodyPr/>
        <a:lstStyle/>
        <a:p>
          <a:endParaRPr lang="en-US"/>
        </a:p>
      </dgm:t>
    </dgm:pt>
    <dgm:pt modelId="{ECCDD3DE-23B8-4DB3-A8D7-EE83BC91FDD8}" type="sibTrans" cxnId="{1336090C-6561-48D0-9C22-421D4F6B12BA}">
      <dgm:prSet/>
      <dgm:spPr/>
      <dgm:t>
        <a:bodyPr/>
        <a:lstStyle/>
        <a:p>
          <a:endParaRPr lang="en-US"/>
        </a:p>
      </dgm:t>
    </dgm:pt>
    <dgm:pt modelId="{53E2E792-4863-4C20-B57B-6C2E06012D69}" type="pres">
      <dgm:prSet presAssocID="{3594C294-7A3C-45F2-9703-32EBDB3A7F1C}" presName="Name0" presStyleCnt="0">
        <dgm:presLayoutVars>
          <dgm:dir/>
          <dgm:resizeHandles val="exact"/>
        </dgm:presLayoutVars>
      </dgm:prSet>
      <dgm:spPr/>
    </dgm:pt>
    <dgm:pt modelId="{1403FF39-200D-45E6-BAFA-94D8AE379368}" type="pres">
      <dgm:prSet presAssocID="{3594C294-7A3C-45F2-9703-32EBDB3A7F1C}" presName="cycle" presStyleCnt="0"/>
      <dgm:spPr/>
    </dgm:pt>
    <dgm:pt modelId="{E21C454B-E11F-42DC-AE70-25EE443C3FA9}" type="pres">
      <dgm:prSet presAssocID="{05F682E4-1D45-4BEA-BCEE-D565F959D552}" presName="nodeFirstNode" presStyleLbl="node1" presStyleIdx="0" presStyleCnt="3" custScaleX="64582" custScaleY="55369">
        <dgm:presLayoutVars>
          <dgm:bulletEnabled val="1"/>
        </dgm:presLayoutVars>
      </dgm:prSet>
      <dgm:spPr>
        <a:prstGeom prst="roundRect">
          <a:avLst/>
        </a:prstGeom>
      </dgm:spPr>
    </dgm:pt>
    <dgm:pt modelId="{07C594E9-45FF-49F7-B609-DBD1E5B46DA8}" type="pres">
      <dgm:prSet presAssocID="{08D6A7D1-3CEC-476B-A334-73BBD3532DBE}" presName="sibTransFirstNode" presStyleLbl="bgShp" presStyleIdx="0" presStyleCnt="1" custLinFactNeighborX="852" custLinFactNeighborY="4544" custRadScaleRad="60828" custRadScaleInc="-2147483648"/>
      <dgm:spPr/>
    </dgm:pt>
    <dgm:pt modelId="{87781F1E-BB23-46AA-8371-B7032E03DEBF}" type="pres">
      <dgm:prSet presAssocID="{417BA78C-FD09-42CF-A673-C684810F75D5}" presName="nodeFollowingNodes" presStyleLbl="node1" presStyleIdx="1" presStyleCnt="3" custScaleX="64582" custScaleY="55369" custRadScaleRad="117124" custRadScaleInc="-4883">
        <dgm:presLayoutVars>
          <dgm:bulletEnabled val="1"/>
        </dgm:presLayoutVars>
      </dgm:prSet>
      <dgm:spPr>
        <a:prstGeom prst="roundRect">
          <a:avLst/>
        </a:prstGeom>
      </dgm:spPr>
    </dgm:pt>
    <dgm:pt modelId="{A62BB5DA-B613-420E-9A38-410167F41CB6}" type="pres">
      <dgm:prSet presAssocID="{E9D47AF1-C85A-45C8-A579-13AC55247438}" presName="nodeFollowingNodes" presStyleLbl="node1" presStyleIdx="2" presStyleCnt="3" custScaleX="64582" custScaleY="55369" custRadScaleRad="112755" custRadScaleInc="27399">
        <dgm:presLayoutVars>
          <dgm:bulletEnabled val="1"/>
        </dgm:presLayoutVars>
      </dgm:prSet>
      <dgm:spPr>
        <a:prstGeom prst="roundRect">
          <a:avLst/>
        </a:prstGeom>
      </dgm:spPr>
    </dgm:pt>
  </dgm:ptLst>
  <dgm:cxnLst>
    <dgm:cxn modelId="{80ED1E02-4186-4DC9-81F1-2318FB9DE71C}" type="presOf" srcId="{E9D47AF1-C85A-45C8-A579-13AC55247438}" destId="{A62BB5DA-B613-420E-9A38-410167F41CB6}" srcOrd="0" destOrd="0" presId="urn:microsoft.com/office/officeart/2005/8/layout/cycle3"/>
    <dgm:cxn modelId="{1336090C-6561-48D0-9C22-421D4F6B12BA}" srcId="{3594C294-7A3C-45F2-9703-32EBDB3A7F1C}" destId="{E9D47AF1-C85A-45C8-A579-13AC55247438}" srcOrd="2" destOrd="0" parTransId="{704C8663-F462-45FC-BB78-03126AF0B36D}" sibTransId="{ECCDD3DE-23B8-4DB3-A8D7-EE83BC91FDD8}"/>
    <dgm:cxn modelId="{A5700528-7DA5-468A-8AFD-38E73DFCD95A}" srcId="{3594C294-7A3C-45F2-9703-32EBDB3A7F1C}" destId="{417BA78C-FD09-42CF-A673-C684810F75D5}" srcOrd="1" destOrd="0" parTransId="{5A806841-DD6A-438E-8A7F-CFBAE57986DF}" sibTransId="{0DA5ACC8-A22D-4C90-A4ED-BC07F13D383D}"/>
    <dgm:cxn modelId="{F0DB723C-170F-4530-8D54-519F47EE7DDD}" type="presOf" srcId="{05F682E4-1D45-4BEA-BCEE-D565F959D552}" destId="{E21C454B-E11F-42DC-AE70-25EE443C3FA9}" srcOrd="0" destOrd="0" presId="urn:microsoft.com/office/officeart/2005/8/layout/cycle3"/>
    <dgm:cxn modelId="{CF9A8F3C-1307-45AC-A8DE-40A111EA3A72}" srcId="{3594C294-7A3C-45F2-9703-32EBDB3A7F1C}" destId="{05F682E4-1D45-4BEA-BCEE-D565F959D552}" srcOrd="0" destOrd="0" parTransId="{1FB3B406-12D0-4247-9690-D01870D86DAE}" sibTransId="{08D6A7D1-3CEC-476B-A334-73BBD3532DBE}"/>
    <dgm:cxn modelId="{A6FBAC97-A685-4795-87D9-27882AAC3475}" type="presOf" srcId="{417BA78C-FD09-42CF-A673-C684810F75D5}" destId="{87781F1E-BB23-46AA-8371-B7032E03DEBF}" srcOrd="0" destOrd="0" presId="urn:microsoft.com/office/officeart/2005/8/layout/cycle3"/>
    <dgm:cxn modelId="{B190C598-F2F8-4089-99AF-27151349F804}" type="presOf" srcId="{08D6A7D1-3CEC-476B-A334-73BBD3532DBE}" destId="{07C594E9-45FF-49F7-B609-DBD1E5B46DA8}" srcOrd="0" destOrd="0" presId="urn:microsoft.com/office/officeart/2005/8/layout/cycle3"/>
    <dgm:cxn modelId="{31A527DB-F10C-4E82-8D11-B9B0C771B857}" type="presOf" srcId="{3594C294-7A3C-45F2-9703-32EBDB3A7F1C}" destId="{53E2E792-4863-4C20-B57B-6C2E06012D69}" srcOrd="0" destOrd="0" presId="urn:microsoft.com/office/officeart/2005/8/layout/cycle3"/>
    <dgm:cxn modelId="{2F7F23F6-1667-445C-B144-AAE73899502A}" type="presParOf" srcId="{53E2E792-4863-4C20-B57B-6C2E06012D69}" destId="{1403FF39-200D-45E6-BAFA-94D8AE379368}" srcOrd="0" destOrd="0" presId="urn:microsoft.com/office/officeart/2005/8/layout/cycle3"/>
    <dgm:cxn modelId="{61CB97FE-FB4A-4E47-944D-6D542C21F263}" type="presParOf" srcId="{1403FF39-200D-45E6-BAFA-94D8AE379368}" destId="{E21C454B-E11F-42DC-AE70-25EE443C3FA9}" srcOrd="0" destOrd="0" presId="urn:microsoft.com/office/officeart/2005/8/layout/cycle3"/>
    <dgm:cxn modelId="{E6A3900D-E5A0-41A9-8EB8-3F7DD7F922FB}" type="presParOf" srcId="{1403FF39-200D-45E6-BAFA-94D8AE379368}" destId="{07C594E9-45FF-49F7-B609-DBD1E5B46DA8}" srcOrd="1" destOrd="0" presId="urn:microsoft.com/office/officeart/2005/8/layout/cycle3"/>
    <dgm:cxn modelId="{2CEDBFC6-350E-4D0D-973A-C2B139460C42}" type="presParOf" srcId="{1403FF39-200D-45E6-BAFA-94D8AE379368}" destId="{87781F1E-BB23-46AA-8371-B7032E03DEBF}" srcOrd="2" destOrd="0" presId="urn:microsoft.com/office/officeart/2005/8/layout/cycle3"/>
    <dgm:cxn modelId="{5A9729BF-7E88-4EFA-BCD2-BB9D071D7927}" type="presParOf" srcId="{1403FF39-200D-45E6-BAFA-94D8AE379368}" destId="{A62BB5DA-B613-420E-9A38-410167F41CB6}"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7A8E6-0CD6-469F-918A-A5B7A12685D8}" type="doc">
      <dgm:prSet loTypeId="urn:microsoft.com/office/officeart/2005/8/layout/venn2" loCatId="relationship" qsTypeId="urn:microsoft.com/office/officeart/2005/8/quickstyle/simple1#1" qsCatId="simple" csTypeId="urn:microsoft.com/office/officeart/2005/8/colors/accent5_3" csCatId="accent5" phldr="1"/>
      <dgm:spPr/>
      <dgm:t>
        <a:bodyPr/>
        <a:lstStyle/>
        <a:p>
          <a:endParaRPr lang="en-US"/>
        </a:p>
      </dgm:t>
    </dgm:pt>
    <dgm:pt modelId="{B7581A0A-8E51-4FCD-A891-22C5C8912E60}">
      <dgm:prSet custT="1"/>
      <dgm:spPr>
        <a:solidFill>
          <a:schemeClr val="accent1">
            <a:lumMod val="60000"/>
            <a:lumOff val="40000"/>
          </a:schemeClr>
        </a:solidFill>
      </dgm:spPr>
      <dgm:t>
        <a:bodyPr/>
        <a:lstStyle/>
        <a:p>
          <a:pPr rtl="0"/>
          <a:r>
            <a:rPr lang="en-US" sz="1000" b="1" i="0" baseline="0"/>
            <a:t>X</a:t>
          </a:r>
          <a:endParaRPr lang="en-US" sz="1000" b="1" i="0" baseline="0" dirty="0"/>
        </a:p>
      </dgm:t>
    </dgm:pt>
    <dgm:pt modelId="{EA54F1DF-8715-4A59-816F-9E649DA729B3}" type="parTrans" cxnId="{45B392B6-CAA8-4752-8C61-CA7187617E77}">
      <dgm:prSet/>
      <dgm:spPr/>
      <dgm:t>
        <a:bodyPr/>
        <a:lstStyle/>
        <a:p>
          <a:endParaRPr lang="en-US" sz="1000" b="1"/>
        </a:p>
      </dgm:t>
    </dgm:pt>
    <dgm:pt modelId="{696C7D3D-2608-4FDE-B9B0-F8DB89C6163A}" type="sibTrans" cxnId="{45B392B6-CAA8-4752-8C61-CA7187617E77}">
      <dgm:prSet/>
      <dgm:spPr/>
      <dgm:t>
        <a:bodyPr/>
        <a:lstStyle/>
        <a:p>
          <a:endParaRPr lang="en-US" sz="1000" b="1"/>
        </a:p>
      </dgm:t>
    </dgm:pt>
    <dgm:pt modelId="{8C84EBF8-8C55-42CD-8F2C-5F0E38BD4E9A}">
      <dgm:prSet custT="1"/>
      <dgm:spPr>
        <a:solidFill>
          <a:schemeClr val="accent1">
            <a:lumMod val="40000"/>
            <a:lumOff val="60000"/>
          </a:schemeClr>
        </a:solidFill>
      </dgm:spPr>
      <dgm:t>
        <a:bodyPr/>
        <a:lstStyle/>
        <a:p>
          <a:pPr rtl="0"/>
          <a:r>
            <a:rPr lang="en-US" sz="1000" b="1" i="0" baseline="0" dirty="0"/>
            <a:t>X</a:t>
          </a:r>
        </a:p>
      </dgm:t>
    </dgm:pt>
    <dgm:pt modelId="{B00AD794-3C1E-4838-B3DA-047AE65008AF}" type="parTrans" cxnId="{D0C8962D-7AAF-4F65-8127-E2CDDC4E4DBF}">
      <dgm:prSet/>
      <dgm:spPr/>
      <dgm:t>
        <a:bodyPr/>
        <a:lstStyle/>
        <a:p>
          <a:endParaRPr lang="en-US" sz="1000" b="1"/>
        </a:p>
      </dgm:t>
    </dgm:pt>
    <dgm:pt modelId="{A8B25485-4C42-4454-A119-A720FE18C46A}" type="sibTrans" cxnId="{D0C8962D-7AAF-4F65-8127-E2CDDC4E4DBF}">
      <dgm:prSet/>
      <dgm:spPr/>
      <dgm:t>
        <a:bodyPr/>
        <a:lstStyle/>
        <a:p>
          <a:endParaRPr lang="en-US" sz="1000" b="1"/>
        </a:p>
      </dgm:t>
    </dgm:pt>
    <dgm:pt modelId="{85A4DEE7-B9C4-43E8-88F3-558ADACB18F2}">
      <dgm:prSet custT="1"/>
      <dgm:spPr>
        <a:solidFill>
          <a:schemeClr val="accent1">
            <a:lumMod val="20000"/>
            <a:lumOff val="80000"/>
          </a:schemeClr>
        </a:solidFill>
      </dgm:spPr>
      <dgm:t>
        <a:bodyPr/>
        <a:lstStyle/>
        <a:p>
          <a:pPr rtl="0"/>
          <a:r>
            <a:rPr lang="en-US" sz="900" b="1" i="0" baseline="0" dirty="0">
              <a:solidFill>
                <a:srgbClr val="595959"/>
              </a:solidFill>
            </a:rPr>
            <a:t>X</a:t>
          </a:r>
        </a:p>
      </dgm:t>
    </dgm:pt>
    <dgm:pt modelId="{A14F1A76-9D19-40E6-A627-DA676AD7635C}" type="parTrans" cxnId="{9B5592A0-C777-43D4-9536-EFF8651E8633}">
      <dgm:prSet/>
      <dgm:spPr/>
      <dgm:t>
        <a:bodyPr/>
        <a:lstStyle/>
        <a:p>
          <a:endParaRPr lang="en-US" sz="1000" b="1"/>
        </a:p>
      </dgm:t>
    </dgm:pt>
    <dgm:pt modelId="{2AB562F5-5B03-475F-9B7E-F158B38446FC}" type="sibTrans" cxnId="{9B5592A0-C777-43D4-9536-EFF8651E8633}">
      <dgm:prSet/>
      <dgm:spPr/>
      <dgm:t>
        <a:bodyPr/>
        <a:lstStyle/>
        <a:p>
          <a:endParaRPr lang="en-US" sz="1000" b="1"/>
        </a:p>
      </dgm:t>
    </dgm:pt>
    <dgm:pt modelId="{822EB2F5-00D5-4B4D-B695-DAB706FB8743}">
      <dgm:prSet custT="1"/>
      <dgm:spPr>
        <a:solidFill>
          <a:schemeClr val="accent1"/>
        </a:solidFill>
      </dgm:spPr>
      <dgm:t>
        <a:bodyPr/>
        <a:lstStyle/>
        <a:p>
          <a:pPr rtl="0"/>
          <a:r>
            <a:rPr lang="en-US" sz="1000" b="1" i="0" baseline="0"/>
            <a:t>X</a:t>
          </a:r>
          <a:endParaRPr lang="en-US" sz="1000" b="1" i="0" baseline="0" dirty="0"/>
        </a:p>
      </dgm:t>
    </dgm:pt>
    <dgm:pt modelId="{DB9B19E2-C9E8-440B-A79C-F40165EC3CDB}" type="parTrans" cxnId="{39BCF2E9-6E9B-4C5A-B691-C12B93A12430}">
      <dgm:prSet/>
      <dgm:spPr/>
      <dgm:t>
        <a:bodyPr/>
        <a:lstStyle/>
        <a:p>
          <a:endParaRPr lang="en-US" sz="1000" b="1"/>
        </a:p>
      </dgm:t>
    </dgm:pt>
    <dgm:pt modelId="{9A2EB563-7728-4DE5-A72B-CED0F8C58FBF}" type="sibTrans" cxnId="{39BCF2E9-6E9B-4C5A-B691-C12B93A12430}">
      <dgm:prSet/>
      <dgm:spPr/>
      <dgm:t>
        <a:bodyPr/>
        <a:lstStyle/>
        <a:p>
          <a:endParaRPr lang="en-US" sz="1000" b="1"/>
        </a:p>
      </dgm:t>
    </dgm:pt>
    <dgm:pt modelId="{6B0DA670-4DD1-475F-8F65-5213E8D0992A}">
      <dgm:prSet custT="1"/>
      <dgm:spPr>
        <a:solidFill>
          <a:schemeClr val="accent1">
            <a:lumMod val="75000"/>
          </a:schemeClr>
        </a:solidFill>
      </dgm:spPr>
      <dgm:t>
        <a:bodyPr/>
        <a:lstStyle/>
        <a:p>
          <a:pPr rtl="0"/>
          <a:r>
            <a:rPr lang="en-US" sz="1100" b="1" i="0" baseline="0"/>
            <a:t>X</a:t>
          </a:r>
          <a:endParaRPr lang="en-US" sz="1100" b="1" i="0" baseline="0" dirty="0"/>
        </a:p>
      </dgm:t>
    </dgm:pt>
    <dgm:pt modelId="{73C09E3A-593A-428C-914D-CAE0474A696B}" type="parTrans" cxnId="{EB0B7D87-1D16-4233-BFD6-2CB30AF1821D}">
      <dgm:prSet/>
      <dgm:spPr/>
      <dgm:t>
        <a:bodyPr/>
        <a:lstStyle/>
        <a:p>
          <a:endParaRPr lang="en-US"/>
        </a:p>
      </dgm:t>
    </dgm:pt>
    <dgm:pt modelId="{267C9B18-B397-4554-92C4-4F87478C05E0}" type="sibTrans" cxnId="{EB0B7D87-1D16-4233-BFD6-2CB30AF1821D}">
      <dgm:prSet/>
      <dgm:spPr/>
      <dgm:t>
        <a:bodyPr/>
        <a:lstStyle/>
        <a:p>
          <a:endParaRPr lang="en-US"/>
        </a:p>
      </dgm:t>
    </dgm:pt>
    <dgm:pt modelId="{17EFAE36-9F21-4A46-A4D9-7C721C5CB2B2}">
      <dgm:prSet custT="1"/>
      <dgm:spPr>
        <a:solidFill>
          <a:schemeClr val="accent1">
            <a:lumMod val="50000"/>
          </a:schemeClr>
        </a:solidFill>
      </dgm:spPr>
      <dgm:t>
        <a:bodyPr/>
        <a:lstStyle/>
        <a:p>
          <a:pPr rtl="0"/>
          <a:r>
            <a:rPr lang="en-US" sz="1000" b="1" i="0" baseline="0"/>
            <a:t>X</a:t>
          </a:r>
          <a:endParaRPr lang="en-US" sz="1000" b="1" i="0" baseline="0" dirty="0"/>
        </a:p>
      </dgm:t>
    </dgm:pt>
    <dgm:pt modelId="{9DF1FC67-066D-4761-BCE9-6EF5BDF73564}" type="sibTrans" cxnId="{61F13B24-2023-428A-A4B1-190E6E0C19D9}">
      <dgm:prSet/>
      <dgm:spPr/>
      <dgm:t>
        <a:bodyPr/>
        <a:lstStyle/>
        <a:p>
          <a:endParaRPr lang="en-US" sz="1000" b="1"/>
        </a:p>
      </dgm:t>
    </dgm:pt>
    <dgm:pt modelId="{1B4EEBBB-3AE6-45A4-87BC-38A72AE278CF}" type="parTrans" cxnId="{61F13B24-2023-428A-A4B1-190E6E0C19D9}">
      <dgm:prSet/>
      <dgm:spPr/>
      <dgm:t>
        <a:bodyPr/>
        <a:lstStyle/>
        <a:p>
          <a:endParaRPr lang="en-US" sz="1000" b="1"/>
        </a:p>
      </dgm:t>
    </dgm:pt>
    <dgm:pt modelId="{4E276477-39E8-4B3C-A5AA-BBC349BBA2CB}" type="pres">
      <dgm:prSet presAssocID="{D337A8E6-0CD6-469F-918A-A5B7A12685D8}" presName="Name0" presStyleCnt="0">
        <dgm:presLayoutVars>
          <dgm:chMax val="7"/>
          <dgm:resizeHandles val="exact"/>
        </dgm:presLayoutVars>
      </dgm:prSet>
      <dgm:spPr/>
    </dgm:pt>
    <dgm:pt modelId="{F5472718-53BB-4554-B9D7-0AFD92D80BED}" type="pres">
      <dgm:prSet presAssocID="{D337A8E6-0CD6-469F-918A-A5B7A12685D8}" presName="comp1" presStyleCnt="0"/>
      <dgm:spPr/>
    </dgm:pt>
    <dgm:pt modelId="{AC305817-2B1F-4D6F-903E-CC9317CDDE1A}" type="pres">
      <dgm:prSet presAssocID="{D337A8E6-0CD6-469F-918A-A5B7A12685D8}" presName="circle1" presStyleLbl="node1" presStyleIdx="0" presStyleCnt="6"/>
      <dgm:spPr/>
    </dgm:pt>
    <dgm:pt modelId="{B1B9423D-AF79-48E2-9C0F-07D23CCE1B5F}" type="pres">
      <dgm:prSet presAssocID="{D337A8E6-0CD6-469F-918A-A5B7A12685D8}" presName="c1text" presStyleLbl="node1" presStyleIdx="0" presStyleCnt="6">
        <dgm:presLayoutVars>
          <dgm:bulletEnabled val="1"/>
        </dgm:presLayoutVars>
      </dgm:prSet>
      <dgm:spPr/>
    </dgm:pt>
    <dgm:pt modelId="{D932847E-FA2E-4DB7-B0A8-36A38DAD28AF}" type="pres">
      <dgm:prSet presAssocID="{D337A8E6-0CD6-469F-918A-A5B7A12685D8}" presName="comp2" presStyleCnt="0"/>
      <dgm:spPr/>
    </dgm:pt>
    <dgm:pt modelId="{48B5B8E4-D8AC-480C-8EAA-CD6EEF949973}" type="pres">
      <dgm:prSet presAssocID="{D337A8E6-0CD6-469F-918A-A5B7A12685D8}" presName="circle2" presStyleLbl="node1" presStyleIdx="1" presStyleCnt="6"/>
      <dgm:spPr/>
    </dgm:pt>
    <dgm:pt modelId="{53D3D5CD-5995-46DF-8A7B-B79DA5A298D1}" type="pres">
      <dgm:prSet presAssocID="{D337A8E6-0CD6-469F-918A-A5B7A12685D8}" presName="c2text" presStyleLbl="node1" presStyleIdx="1" presStyleCnt="6">
        <dgm:presLayoutVars>
          <dgm:bulletEnabled val="1"/>
        </dgm:presLayoutVars>
      </dgm:prSet>
      <dgm:spPr/>
    </dgm:pt>
    <dgm:pt modelId="{5208000A-8976-4E3F-932B-3140CFB12575}" type="pres">
      <dgm:prSet presAssocID="{D337A8E6-0CD6-469F-918A-A5B7A12685D8}" presName="comp3" presStyleCnt="0"/>
      <dgm:spPr/>
    </dgm:pt>
    <dgm:pt modelId="{B676C644-6518-445F-922C-54581F79897D}" type="pres">
      <dgm:prSet presAssocID="{D337A8E6-0CD6-469F-918A-A5B7A12685D8}" presName="circle3" presStyleLbl="node1" presStyleIdx="2" presStyleCnt="6"/>
      <dgm:spPr/>
    </dgm:pt>
    <dgm:pt modelId="{8B3BE1E6-554F-41BE-BA20-44534C0E1982}" type="pres">
      <dgm:prSet presAssocID="{D337A8E6-0CD6-469F-918A-A5B7A12685D8}" presName="c3text" presStyleLbl="node1" presStyleIdx="2" presStyleCnt="6">
        <dgm:presLayoutVars>
          <dgm:bulletEnabled val="1"/>
        </dgm:presLayoutVars>
      </dgm:prSet>
      <dgm:spPr/>
    </dgm:pt>
    <dgm:pt modelId="{0197C813-0BA4-430C-A3D7-CD59A1F3A45F}" type="pres">
      <dgm:prSet presAssocID="{D337A8E6-0CD6-469F-918A-A5B7A12685D8}" presName="comp4" presStyleCnt="0"/>
      <dgm:spPr/>
    </dgm:pt>
    <dgm:pt modelId="{94782509-D474-4FFD-938B-DADE2549B247}" type="pres">
      <dgm:prSet presAssocID="{D337A8E6-0CD6-469F-918A-A5B7A12685D8}" presName="circle4" presStyleLbl="node1" presStyleIdx="3" presStyleCnt="6"/>
      <dgm:spPr/>
    </dgm:pt>
    <dgm:pt modelId="{68E1A59F-1550-46D8-A3B1-2ED9ABE0C541}" type="pres">
      <dgm:prSet presAssocID="{D337A8E6-0CD6-469F-918A-A5B7A12685D8}" presName="c4text" presStyleLbl="node1" presStyleIdx="3" presStyleCnt="6">
        <dgm:presLayoutVars>
          <dgm:bulletEnabled val="1"/>
        </dgm:presLayoutVars>
      </dgm:prSet>
      <dgm:spPr/>
    </dgm:pt>
    <dgm:pt modelId="{028E56E4-CDA3-48E3-8258-21D0A4DF6A35}" type="pres">
      <dgm:prSet presAssocID="{D337A8E6-0CD6-469F-918A-A5B7A12685D8}" presName="comp5" presStyleCnt="0"/>
      <dgm:spPr/>
    </dgm:pt>
    <dgm:pt modelId="{CFD45E2F-139C-4BA5-B362-B23B6964A1CA}" type="pres">
      <dgm:prSet presAssocID="{D337A8E6-0CD6-469F-918A-A5B7A12685D8}" presName="circle5" presStyleLbl="node1" presStyleIdx="4" presStyleCnt="6"/>
      <dgm:spPr/>
    </dgm:pt>
    <dgm:pt modelId="{10E259B9-E641-400D-9CD3-CBA30D143DA3}" type="pres">
      <dgm:prSet presAssocID="{D337A8E6-0CD6-469F-918A-A5B7A12685D8}" presName="c5text" presStyleLbl="node1" presStyleIdx="4" presStyleCnt="6">
        <dgm:presLayoutVars>
          <dgm:bulletEnabled val="1"/>
        </dgm:presLayoutVars>
      </dgm:prSet>
      <dgm:spPr/>
    </dgm:pt>
    <dgm:pt modelId="{4802D00A-7F6A-436D-B628-07883CF8A7BD}" type="pres">
      <dgm:prSet presAssocID="{D337A8E6-0CD6-469F-918A-A5B7A12685D8}" presName="comp6" presStyleCnt="0"/>
      <dgm:spPr/>
    </dgm:pt>
    <dgm:pt modelId="{11A61AC6-BF79-40B5-B6D4-705235A76D90}" type="pres">
      <dgm:prSet presAssocID="{D337A8E6-0CD6-469F-918A-A5B7A12685D8}" presName="circle6" presStyleLbl="node1" presStyleIdx="5" presStyleCnt="6" custScaleX="115068" custScaleY="108219"/>
      <dgm:spPr/>
    </dgm:pt>
    <dgm:pt modelId="{7FE16DEF-A776-4BFF-AD8D-10EE7510AC00}" type="pres">
      <dgm:prSet presAssocID="{D337A8E6-0CD6-469F-918A-A5B7A12685D8}" presName="c6text" presStyleLbl="node1" presStyleIdx="5" presStyleCnt="6">
        <dgm:presLayoutVars>
          <dgm:bulletEnabled val="1"/>
        </dgm:presLayoutVars>
      </dgm:prSet>
      <dgm:spPr/>
    </dgm:pt>
  </dgm:ptLst>
  <dgm:cxnLst>
    <dgm:cxn modelId="{0C107B09-DE1E-4958-BCEA-5BE27DF004DD}" type="presOf" srcId="{85A4DEE7-B9C4-43E8-88F3-558ADACB18F2}" destId="{7FE16DEF-A776-4BFF-AD8D-10EE7510AC00}" srcOrd="1" destOrd="0" presId="urn:microsoft.com/office/officeart/2005/8/layout/venn2"/>
    <dgm:cxn modelId="{92931613-C1C0-4328-AE4C-D3942603DF5D}" type="presOf" srcId="{822EB2F5-00D5-4B4D-B695-DAB706FB8743}" destId="{8B3BE1E6-554F-41BE-BA20-44534C0E1982}" srcOrd="1" destOrd="0" presId="urn:microsoft.com/office/officeart/2005/8/layout/venn2"/>
    <dgm:cxn modelId="{61F13B24-2023-428A-A4B1-190E6E0C19D9}" srcId="{D337A8E6-0CD6-469F-918A-A5B7A12685D8}" destId="{17EFAE36-9F21-4A46-A4D9-7C721C5CB2B2}" srcOrd="0" destOrd="0" parTransId="{1B4EEBBB-3AE6-45A4-87BC-38A72AE278CF}" sibTransId="{9DF1FC67-066D-4761-BCE9-6EF5BDF73564}"/>
    <dgm:cxn modelId="{D0C8962D-7AAF-4F65-8127-E2CDDC4E4DBF}" srcId="{D337A8E6-0CD6-469F-918A-A5B7A12685D8}" destId="{8C84EBF8-8C55-42CD-8F2C-5F0E38BD4E9A}" srcOrd="4" destOrd="0" parTransId="{B00AD794-3C1E-4838-B3DA-047AE65008AF}" sibTransId="{A8B25485-4C42-4454-A119-A720FE18C46A}"/>
    <dgm:cxn modelId="{67928530-0DE7-4284-B729-4901D42AC92F}" type="presOf" srcId="{822EB2F5-00D5-4B4D-B695-DAB706FB8743}" destId="{B676C644-6518-445F-922C-54581F79897D}" srcOrd="0" destOrd="0" presId="urn:microsoft.com/office/officeart/2005/8/layout/venn2"/>
    <dgm:cxn modelId="{F94BB331-2D2E-47C0-99B2-D4F2FCA5C09D}" type="presOf" srcId="{D337A8E6-0CD6-469F-918A-A5B7A12685D8}" destId="{4E276477-39E8-4B3C-A5AA-BBC349BBA2CB}" srcOrd="0" destOrd="0" presId="urn:microsoft.com/office/officeart/2005/8/layout/venn2"/>
    <dgm:cxn modelId="{67511968-CADD-45A5-81A6-5BA16145F70A}" type="presOf" srcId="{85A4DEE7-B9C4-43E8-88F3-558ADACB18F2}" destId="{11A61AC6-BF79-40B5-B6D4-705235A76D90}" srcOrd="0" destOrd="0" presId="urn:microsoft.com/office/officeart/2005/8/layout/venn2"/>
    <dgm:cxn modelId="{92CA5C4E-89A3-4684-B0FB-92D24876BBC0}" type="presOf" srcId="{8C84EBF8-8C55-42CD-8F2C-5F0E38BD4E9A}" destId="{CFD45E2F-139C-4BA5-B362-B23B6964A1CA}" srcOrd="0" destOrd="0" presId="urn:microsoft.com/office/officeart/2005/8/layout/venn2"/>
    <dgm:cxn modelId="{80B89877-EC90-4BF8-9BD3-C606550E69F7}" type="presOf" srcId="{17EFAE36-9F21-4A46-A4D9-7C721C5CB2B2}" destId="{B1B9423D-AF79-48E2-9C0F-07D23CCE1B5F}" srcOrd="1" destOrd="0" presId="urn:microsoft.com/office/officeart/2005/8/layout/venn2"/>
    <dgm:cxn modelId="{D1DC6B7A-4398-4405-9287-D40342475EE2}" type="presOf" srcId="{6B0DA670-4DD1-475F-8F65-5213E8D0992A}" destId="{48B5B8E4-D8AC-480C-8EAA-CD6EEF949973}" srcOrd="0" destOrd="0" presId="urn:microsoft.com/office/officeart/2005/8/layout/venn2"/>
    <dgm:cxn modelId="{5FDC6C87-C714-4CD5-A3F0-5DA995BF43C7}" type="presOf" srcId="{17EFAE36-9F21-4A46-A4D9-7C721C5CB2B2}" destId="{AC305817-2B1F-4D6F-903E-CC9317CDDE1A}" srcOrd="0" destOrd="0" presId="urn:microsoft.com/office/officeart/2005/8/layout/venn2"/>
    <dgm:cxn modelId="{EB0B7D87-1D16-4233-BFD6-2CB30AF1821D}" srcId="{D337A8E6-0CD6-469F-918A-A5B7A12685D8}" destId="{6B0DA670-4DD1-475F-8F65-5213E8D0992A}" srcOrd="1" destOrd="0" parTransId="{73C09E3A-593A-428C-914D-CAE0474A696B}" sibTransId="{267C9B18-B397-4554-92C4-4F87478C05E0}"/>
    <dgm:cxn modelId="{702CA58B-9096-4B1E-A9F8-A7E5F15F04C3}" type="presOf" srcId="{8C84EBF8-8C55-42CD-8F2C-5F0E38BD4E9A}" destId="{10E259B9-E641-400D-9CD3-CBA30D143DA3}" srcOrd="1" destOrd="0" presId="urn:microsoft.com/office/officeart/2005/8/layout/venn2"/>
    <dgm:cxn modelId="{8E0AD296-FDDF-4D19-A80F-204BD767C1F5}" type="presOf" srcId="{B7581A0A-8E51-4FCD-A891-22C5C8912E60}" destId="{68E1A59F-1550-46D8-A3B1-2ED9ABE0C541}" srcOrd="1" destOrd="0" presId="urn:microsoft.com/office/officeart/2005/8/layout/venn2"/>
    <dgm:cxn modelId="{9B5592A0-C777-43D4-9536-EFF8651E8633}" srcId="{D337A8E6-0CD6-469F-918A-A5B7A12685D8}" destId="{85A4DEE7-B9C4-43E8-88F3-558ADACB18F2}" srcOrd="5" destOrd="0" parTransId="{A14F1A76-9D19-40E6-A627-DA676AD7635C}" sibTransId="{2AB562F5-5B03-475F-9B7E-F158B38446FC}"/>
    <dgm:cxn modelId="{45B392B6-CAA8-4752-8C61-CA7187617E77}" srcId="{D337A8E6-0CD6-469F-918A-A5B7A12685D8}" destId="{B7581A0A-8E51-4FCD-A891-22C5C8912E60}" srcOrd="3" destOrd="0" parTransId="{EA54F1DF-8715-4A59-816F-9E649DA729B3}" sibTransId="{696C7D3D-2608-4FDE-B9B0-F8DB89C6163A}"/>
    <dgm:cxn modelId="{BBAF83B8-7606-4A75-80AE-26132B0CF2F1}" type="presOf" srcId="{B7581A0A-8E51-4FCD-A891-22C5C8912E60}" destId="{94782509-D474-4FFD-938B-DADE2549B247}" srcOrd="0" destOrd="0" presId="urn:microsoft.com/office/officeart/2005/8/layout/venn2"/>
    <dgm:cxn modelId="{8E4D36C9-3606-4D19-8AEF-151B85EDFF39}" type="presOf" srcId="{6B0DA670-4DD1-475F-8F65-5213E8D0992A}" destId="{53D3D5CD-5995-46DF-8A7B-B79DA5A298D1}" srcOrd="1" destOrd="0" presId="urn:microsoft.com/office/officeart/2005/8/layout/venn2"/>
    <dgm:cxn modelId="{39BCF2E9-6E9B-4C5A-B691-C12B93A12430}" srcId="{D337A8E6-0CD6-469F-918A-A5B7A12685D8}" destId="{822EB2F5-00D5-4B4D-B695-DAB706FB8743}" srcOrd="2" destOrd="0" parTransId="{DB9B19E2-C9E8-440B-A79C-F40165EC3CDB}" sibTransId="{9A2EB563-7728-4DE5-A72B-CED0F8C58FBF}"/>
    <dgm:cxn modelId="{9A4958DA-EAAA-4B7B-BA9B-81E631F1CA38}" type="presParOf" srcId="{4E276477-39E8-4B3C-A5AA-BBC349BBA2CB}" destId="{F5472718-53BB-4554-B9D7-0AFD92D80BED}" srcOrd="0" destOrd="0" presId="urn:microsoft.com/office/officeart/2005/8/layout/venn2"/>
    <dgm:cxn modelId="{811DB513-965A-4A36-AC32-36B045506878}" type="presParOf" srcId="{F5472718-53BB-4554-B9D7-0AFD92D80BED}" destId="{AC305817-2B1F-4D6F-903E-CC9317CDDE1A}" srcOrd="0" destOrd="0" presId="urn:microsoft.com/office/officeart/2005/8/layout/venn2"/>
    <dgm:cxn modelId="{E10F6CA7-49BB-4449-8B03-B6B5CE16DA53}" type="presParOf" srcId="{F5472718-53BB-4554-B9D7-0AFD92D80BED}" destId="{B1B9423D-AF79-48E2-9C0F-07D23CCE1B5F}" srcOrd="1" destOrd="0" presId="urn:microsoft.com/office/officeart/2005/8/layout/venn2"/>
    <dgm:cxn modelId="{E3DCF8F3-337D-4672-BE81-82E055AC93E4}" type="presParOf" srcId="{4E276477-39E8-4B3C-A5AA-BBC349BBA2CB}" destId="{D932847E-FA2E-4DB7-B0A8-36A38DAD28AF}" srcOrd="1" destOrd="0" presId="urn:microsoft.com/office/officeart/2005/8/layout/venn2"/>
    <dgm:cxn modelId="{FD7C11C8-D40B-4EC7-9838-1EECE74E8477}" type="presParOf" srcId="{D932847E-FA2E-4DB7-B0A8-36A38DAD28AF}" destId="{48B5B8E4-D8AC-480C-8EAA-CD6EEF949973}" srcOrd="0" destOrd="0" presId="urn:microsoft.com/office/officeart/2005/8/layout/venn2"/>
    <dgm:cxn modelId="{E91033F5-C77B-48E1-8754-EF72FB6443E1}" type="presParOf" srcId="{D932847E-FA2E-4DB7-B0A8-36A38DAD28AF}" destId="{53D3D5CD-5995-46DF-8A7B-B79DA5A298D1}" srcOrd="1" destOrd="0" presId="urn:microsoft.com/office/officeart/2005/8/layout/venn2"/>
    <dgm:cxn modelId="{E1099C1E-BD27-4769-B73A-03FCE00AC7FE}" type="presParOf" srcId="{4E276477-39E8-4B3C-A5AA-BBC349BBA2CB}" destId="{5208000A-8976-4E3F-932B-3140CFB12575}" srcOrd="2" destOrd="0" presId="urn:microsoft.com/office/officeart/2005/8/layout/venn2"/>
    <dgm:cxn modelId="{4760AAB7-57CD-44FD-BACF-51632C2C7573}" type="presParOf" srcId="{5208000A-8976-4E3F-932B-3140CFB12575}" destId="{B676C644-6518-445F-922C-54581F79897D}" srcOrd="0" destOrd="0" presId="urn:microsoft.com/office/officeart/2005/8/layout/venn2"/>
    <dgm:cxn modelId="{4AF5DC07-6BD8-499A-8628-305825528CB9}" type="presParOf" srcId="{5208000A-8976-4E3F-932B-3140CFB12575}" destId="{8B3BE1E6-554F-41BE-BA20-44534C0E1982}" srcOrd="1" destOrd="0" presId="urn:microsoft.com/office/officeart/2005/8/layout/venn2"/>
    <dgm:cxn modelId="{8B90152F-E845-4EBE-ADA5-0299A79D17F7}" type="presParOf" srcId="{4E276477-39E8-4B3C-A5AA-BBC349BBA2CB}" destId="{0197C813-0BA4-430C-A3D7-CD59A1F3A45F}" srcOrd="3" destOrd="0" presId="urn:microsoft.com/office/officeart/2005/8/layout/venn2"/>
    <dgm:cxn modelId="{CDFC1CC9-A20C-471B-8E33-3F3E71832C1E}" type="presParOf" srcId="{0197C813-0BA4-430C-A3D7-CD59A1F3A45F}" destId="{94782509-D474-4FFD-938B-DADE2549B247}" srcOrd="0" destOrd="0" presId="urn:microsoft.com/office/officeart/2005/8/layout/venn2"/>
    <dgm:cxn modelId="{395D76EA-EE86-478D-BC47-F20272BE0A6D}" type="presParOf" srcId="{0197C813-0BA4-430C-A3D7-CD59A1F3A45F}" destId="{68E1A59F-1550-46D8-A3B1-2ED9ABE0C541}" srcOrd="1" destOrd="0" presId="urn:microsoft.com/office/officeart/2005/8/layout/venn2"/>
    <dgm:cxn modelId="{14CF4CDE-ED0A-44F4-8DC4-A88104FFD676}" type="presParOf" srcId="{4E276477-39E8-4B3C-A5AA-BBC349BBA2CB}" destId="{028E56E4-CDA3-48E3-8258-21D0A4DF6A35}" srcOrd="4" destOrd="0" presId="urn:microsoft.com/office/officeart/2005/8/layout/venn2"/>
    <dgm:cxn modelId="{50842730-967A-439D-A5A7-E85D8AC0C4EC}" type="presParOf" srcId="{028E56E4-CDA3-48E3-8258-21D0A4DF6A35}" destId="{CFD45E2F-139C-4BA5-B362-B23B6964A1CA}" srcOrd="0" destOrd="0" presId="urn:microsoft.com/office/officeart/2005/8/layout/venn2"/>
    <dgm:cxn modelId="{531A53A6-31DE-4D8A-A846-B117263C405E}" type="presParOf" srcId="{028E56E4-CDA3-48E3-8258-21D0A4DF6A35}" destId="{10E259B9-E641-400D-9CD3-CBA30D143DA3}" srcOrd="1" destOrd="0" presId="urn:microsoft.com/office/officeart/2005/8/layout/venn2"/>
    <dgm:cxn modelId="{9E628DB1-12E9-409D-AB59-5B264AE4262E}" type="presParOf" srcId="{4E276477-39E8-4B3C-A5AA-BBC349BBA2CB}" destId="{4802D00A-7F6A-436D-B628-07883CF8A7BD}" srcOrd="5" destOrd="0" presId="urn:microsoft.com/office/officeart/2005/8/layout/venn2"/>
    <dgm:cxn modelId="{76BB79F0-3579-44F2-9733-81C70FF93DE1}" type="presParOf" srcId="{4802D00A-7F6A-436D-B628-07883CF8A7BD}" destId="{11A61AC6-BF79-40B5-B6D4-705235A76D90}" srcOrd="0" destOrd="0" presId="urn:microsoft.com/office/officeart/2005/8/layout/venn2"/>
    <dgm:cxn modelId="{F00CC673-0101-4739-B358-9DA18AC9D31E}" type="presParOf" srcId="{4802D00A-7F6A-436D-B628-07883CF8A7BD}" destId="{7FE16DEF-A776-4BFF-AD8D-10EE7510AC0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47562-08E3-4543-85D4-7A840ABA228C}">
      <dsp:nvSpPr>
        <dsp:cNvPr id="0" name=""/>
        <dsp:cNvSpPr/>
      </dsp:nvSpPr>
      <dsp:spPr>
        <a:xfrm>
          <a:off x="732822" y="223288"/>
          <a:ext cx="2885579" cy="2885579"/>
        </a:xfrm>
        <a:prstGeom prst="pie">
          <a:avLst>
            <a:gd name="adj1" fmla="val 16200000"/>
            <a:gd name="adj2" fmla="val 180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mj-lt"/>
              <a:ea typeface="+mn-ea"/>
              <a:cs typeface="+mn-cs"/>
            </a:rPr>
            <a:t>1. Prep</a:t>
          </a:r>
        </a:p>
      </dsp:txBody>
      <dsp:txXfrm>
        <a:off x="2253591" y="834757"/>
        <a:ext cx="1030564" cy="858803"/>
      </dsp:txXfrm>
    </dsp:sp>
    <dsp:sp modelId="{B1F77192-85F7-42A4-9F3B-A3C90C54A471}">
      <dsp:nvSpPr>
        <dsp:cNvPr id="0" name=""/>
        <dsp:cNvSpPr/>
      </dsp:nvSpPr>
      <dsp:spPr>
        <a:xfrm>
          <a:off x="673393" y="326345"/>
          <a:ext cx="2885579" cy="2885579"/>
        </a:xfrm>
        <a:prstGeom prst="pie">
          <a:avLst>
            <a:gd name="adj1" fmla="val 1800000"/>
            <a:gd name="adj2" fmla="val 9000000"/>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mj-lt"/>
              <a:ea typeface="+mn-ea"/>
              <a:cs typeface="+mn-cs"/>
            </a:rPr>
            <a:t>2. During</a:t>
          </a:r>
        </a:p>
      </dsp:txBody>
      <dsp:txXfrm>
        <a:off x="1360435" y="2198536"/>
        <a:ext cx="1545846" cy="755747"/>
      </dsp:txXfrm>
    </dsp:sp>
    <dsp:sp modelId="{BD45C79C-21D9-4CEB-BCC4-DF83877EA48B}">
      <dsp:nvSpPr>
        <dsp:cNvPr id="0" name=""/>
        <dsp:cNvSpPr/>
      </dsp:nvSpPr>
      <dsp:spPr>
        <a:xfrm>
          <a:off x="613963" y="223288"/>
          <a:ext cx="2885579" cy="2885579"/>
        </a:xfrm>
        <a:prstGeom prst="pie">
          <a:avLst>
            <a:gd name="adj1" fmla="val 9000000"/>
            <a:gd name="adj2" fmla="val 16200000"/>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mj-lt"/>
              <a:ea typeface="+mn-ea"/>
              <a:cs typeface="+mn-cs"/>
            </a:rPr>
            <a:t>3. Post</a:t>
          </a:r>
        </a:p>
      </dsp:txBody>
      <dsp:txXfrm>
        <a:off x="948210" y="834757"/>
        <a:ext cx="1030564" cy="858803"/>
      </dsp:txXfrm>
    </dsp:sp>
    <dsp:sp modelId="{65B90755-1890-4005-ACD7-5362E0D5DBDA}">
      <dsp:nvSpPr>
        <dsp:cNvPr id="0" name=""/>
        <dsp:cNvSpPr/>
      </dsp:nvSpPr>
      <dsp:spPr>
        <a:xfrm>
          <a:off x="554429" y="44657"/>
          <a:ext cx="3242842" cy="3242842"/>
        </a:xfrm>
        <a:prstGeom prst="circularArrow">
          <a:avLst>
            <a:gd name="adj1" fmla="val 5085"/>
            <a:gd name="adj2" fmla="val 327528"/>
            <a:gd name="adj3" fmla="val 1472472"/>
            <a:gd name="adj4" fmla="val 16199432"/>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CA14C0B9-6662-45FB-9960-AC118FA1190A}">
      <dsp:nvSpPr>
        <dsp:cNvPr id="0" name=""/>
        <dsp:cNvSpPr/>
      </dsp:nvSpPr>
      <dsp:spPr>
        <a:xfrm>
          <a:off x="494761" y="147531"/>
          <a:ext cx="3242842" cy="3242842"/>
        </a:xfrm>
        <a:prstGeom prst="circularArrow">
          <a:avLst>
            <a:gd name="adj1" fmla="val 5085"/>
            <a:gd name="adj2" fmla="val 327528"/>
            <a:gd name="adj3" fmla="val 8671970"/>
            <a:gd name="adj4" fmla="val 1800502"/>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38AE03B-FE9F-45BA-9631-7A81FD6E8F44}">
      <dsp:nvSpPr>
        <dsp:cNvPr id="0" name=""/>
        <dsp:cNvSpPr/>
      </dsp:nvSpPr>
      <dsp:spPr>
        <a:xfrm>
          <a:off x="435094" y="44657"/>
          <a:ext cx="3242842" cy="3242842"/>
        </a:xfrm>
        <a:prstGeom prst="circularArrow">
          <a:avLst>
            <a:gd name="adj1" fmla="val 5085"/>
            <a:gd name="adj2" fmla="val 327528"/>
            <a:gd name="adj3" fmla="val 15873039"/>
            <a:gd name="adj4" fmla="val 9000000"/>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594E9-45FF-49F7-B609-DBD1E5B46DA8}">
      <dsp:nvSpPr>
        <dsp:cNvPr id="0" name=""/>
        <dsp:cNvSpPr/>
      </dsp:nvSpPr>
      <dsp:spPr>
        <a:xfrm>
          <a:off x="970076" y="385863"/>
          <a:ext cx="3861714" cy="3861714"/>
        </a:xfrm>
        <a:prstGeom prst="circularArrow">
          <a:avLst>
            <a:gd name="adj1" fmla="val 5689"/>
            <a:gd name="adj2" fmla="val 340510"/>
            <a:gd name="adj3" fmla="val 13863953"/>
            <a:gd name="adj4" fmla="val 17326692"/>
            <a:gd name="adj5" fmla="val 5908"/>
          </a:avLst>
        </a:prstGeom>
        <a:solidFill>
          <a:srgbClr val="BCBEC0"/>
        </a:solidFill>
        <a:ln>
          <a:noFill/>
        </a:ln>
        <a:effectLst/>
      </dsp:spPr>
      <dsp:style>
        <a:lnRef idx="0">
          <a:scrgbClr r="0" g="0" b="0"/>
        </a:lnRef>
        <a:fillRef idx="1">
          <a:scrgbClr r="0" g="0" b="0"/>
        </a:fillRef>
        <a:effectRef idx="2">
          <a:scrgbClr r="0" g="0" b="0"/>
        </a:effectRef>
        <a:fontRef idx="minor"/>
      </dsp:style>
    </dsp:sp>
    <dsp:sp modelId="{E21C454B-E11F-42DC-AE70-25EE443C3FA9}">
      <dsp:nvSpPr>
        <dsp:cNvPr id="0" name=""/>
        <dsp:cNvSpPr/>
      </dsp:nvSpPr>
      <dsp:spPr>
        <a:xfrm>
          <a:off x="2005224" y="298573"/>
          <a:ext cx="1725614" cy="739722"/>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text</a:t>
          </a:r>
        </a:p>
      </dsp:txBody>
      <dsp:txXfrm>
        <a:off x="2041334" y="334683"/>
        <a:ext cx="1653394" cy="667502"/>
      </dsp:txXfrm>
    </dsp:sp>
    <dsp:sp modelId="{87781F1E-BB23-46AA-8371-B7032E03DEBF}">
      <dsp:nvSpPr>
        <dsp:cNvPr id="0" name=""/>
        <dsp:cNvSpPr/>
      </dsp:nvSpPr>
      <dsp:spPr>
        <a:xfrm>
          <a:off x="3790257" y="2844049"/>
          <a:ext cx="1725614" cy="739722"/>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text</a:t>
          </a:r>
        </a:p>
      </dsp:txBody>
      <dsp:txXfrm>
        <a:off x="3826367" y="2880159"/>
        <a:ext cx="1653394" cy="667502"/>
      </dsp:txXfrm>
    </dsp:sp>
    <dsp:sp modelId="{A62BB5DA-B613-420E-9A38-410167F41CB6}">
      <dsp:nvSpPr>
        <dsp:cNvPr id="0" name=""/>
        <dsp:cNvSpPr/>
      </dsp:nvSpPr>
      <dsp:spPr>
        <a:xfrm>
          <a:off x="107906" y="2165976"/>
          <a:ext cx="1725614" cy="739722"/>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text</a:t>
          </a:r>
        </a:p>
      </dsp:txBody>
      <dsp:txXfrm>
        <a:off x="144016" y="2202086"/>
        <a:ext cx="1653394" cy="667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05817-2B1F-4D6F-903E-CC9317CDDE1A}">
      <dsp:nvSpPr>
        <dsp:cNvPr id="0" name=""/>
        <dsp:cNvSpPr/>
      </dsp:nvSpPr>
      <dsp:spPr>
        <a:xfrm>
          <a:off x="216935" y="-22147"/>
          <a:ext cx="4311475" cy="4311475"/>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i="0" kern="1200" baseline="0"/>
            <a:t>X</a:t>
          </a:r>
          <a:endParaRPr lang="en-US" sz="1000" b="1" i="0" kern="1200" baseline="0" dirty="0"/>
        </a:p>
      </dsp:txBody>
      <dsp:txXfrm>
        <a:off x="1564270" y="193426"/>
        <a:ext cx="1616803" cy="431147"/>
      </dsp:txXfrm>
    </dsp:sp>
    <dsp:sp modelId="{48B5B8E4-D8AC-480C-8EAA-CD6EEF949973}">
      <dsp:nvSpPr>
        <dsp:cNvPr id="0" name=""/>
        <dsp:cNvSpPr/>
      </dsp:nvSpPr>
      <dsp:spPr>
        <a:xfrm>
          <a:off x="540295" y="624573"/>
          <a:ext cx="3664753" cy="3664753"/>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i="0" kern="1200" baseline="0"/>
            <a:t>X</a:t>
          </a:r>
          <a:endParaRPr lang="en-US" sz="1100" b="1" i="0" kern="1200" baseline="0" dirty="0"/>
        </a:p>
      </dsp:txBody>
      <dsp:txXfrm>
        <a:off x="1582459" y="835297"/>
        <a:ext cx="1580425" cy="421446"/>
      </dsp:txXfrm>
    </dsp:sp>
    <dsp:sp modelId="{B676C644-6518-445F-922C-54581F79897D}">
      <dsp:nvSpPr>
        <dsp:cNvPr id="0" name=""/>
        <dsp:cNvSpPr/>
      </dsp:nvSpPr>
      <dsp:spPr>
        <a:xfrm>
          <a:off x="863656" y="1271294"/>
          <a:ext cx="3018032" cy="3018032"/>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i="0" kern="1200" baseline="0"/>
            <a:t>X</a:t>
          </a:r>
          <a:endParaRPr lang="en-US" sz="1000" b="1" i="0" kern="1200" baseline="0" dirty="0"/>
        </a:p>
      </dsp:txBody>
      <dsp:txXfrm>
        <a:off x="1591756" y="1479539"/>
        <a:ext cx="1561831" cy="416488"/>
      </dsp:txXfrm>
    </dsp:sp>
    <dsp:sp modelId="{94782509-D474-4FFD-938B-DADE2549B247}">
      <dsp:nvSpPr>
        <dsp:cNvPr id="0" name=""/>
        <dsp:cNvSpPr/>
      </dsp:nvSpPr>
      <dsp:spPr>
        <a:xfrm>
          <a:off x="1187016" y="1918016"/>
          <a:ext cx="2371311" cy="2371311"/>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i="0" kern="1200" baseline="0"/>
            <a:t>X</a:t>
          </a:r>
          <a:endParaRPr lang="en-US" sz="1000" b="1" i="0" kern="1200" baseline="0" dirty="0"/>
        </a:p>
      </dsp:txBody>
      <dsp:txXfrm>
        <a:off x="1732418" y="2131434"/>
        <a:ext cx="1280508" cy="426836"/>
      </dsp:txXfrm>
    </dsp:sp>
    <dsp:sp modelId="{CFD45E2F-139C-4BA5-B362-B23B6964A1CA}">
      <dsp:nvSpPr>
        <dsp:cNvPr id="0" name=""/>
        <dsp:cNvSpPr/>
      </dsp:nvSpPr>
      <dsp:spPr>
        <a:xfrm>
          <a:off x="1510377" y="2564737"/>
          <a:ext cx="1724590" cy="1724590"/>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i="0" kern="1200" baseline="0" dirty="0"/>
            <a:t>X</a:t>
          </a:r>
        </a:p>
      </dsp:txBody>
      <dsp:txXfrm>
        <a:off x="1812180" y="2780311"/>
        <a:ext cx="1120983" cy="431147"/>
      </dsp:txXfrm>
    </dsp:sp>
    <dsp:sp modelId="{11A61AC6-BF79-40B5-B6D4-705235A76D90}">
      <dsp:nvSpPr>
        <dsp:cNvPr id="0" name=""/>
        <dsp:cNvSpPr/>
      </dsp:nvSpPr>
      <dsp:spPr>
        <a:xfrm>
          <a:off x="1752531" y="3167163"/>
          <a:ext cx="1240282" cy="1166458"/>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rtl="0">
            <a:lnSpc>
              <a:spcPct val="90000"/>
            </a:lnSpc>
            <a:spcBef>
              <a:spcPct val="0"/>
            </a:spcBef>
            <a:spcAft>
              <a:spcPct val="35000"/>
            </a:spcAft>
            <a:buNone/>
          </a:pPr>
          <a:r>
            <a:rPr lang="en-US" sz="900" b="1" i="0" kern="1200" baseline="0" dirty="0">
              <a:solidFill>
                <a:srgbClr val="595959"/>
              </a:solidFill>
            </a:rPr>
            <a:t>X</a:t>
          </a:r>
        </a:p>
      </dsp:txBody>
      <dsp:txXfrm>
        <a:off x="1934166" y="3458778"/>
        <a:ext cx="877011" cy="583229"/>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28714AE-1D55-4598-93A8-544D67AEF1F4}" type="datetimeFigureOut">
              <a:rPr lang="en-US"/>
              <a:pPr>
                <a:defRPr/>
              </a:pPr>
              <a:t>10/2/2017</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30BE975-8288-4F94-89CF-139E97B11622}" type="slidenum">
              <a:rPr lang="en-US"/>
              <a:pPr>
                <a:defRPr/>
              </a:pPr>
              <a:t>‹#›</a:t>
            </a:fld>
            <a:endParaRPr lang="en-US" dirty="0"/>
          </a:p>
        </p:txBody>
      </p:sp>
    </p:spTree>
    <p:extLst>
      <p:ext uri="{BB962C8B-B14F-4D97-AF65-F5344CB8AC3E}">
        <p14:creationId xmlns:p14="http://schemas.microsoft.com/office/powerpoint/2010/main" val="686285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9006BEE-4F47-42B1-80A7-5CBD60E33A94}" type="datetimeFigureOut">
              <a:rPr lang="en-US"/>
              <a:pPr>
                <a:defRPr/>
              </a:pPr>
              <a:t>10/2/2017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E1768F1-4C6F-4CDF-A839-8D36AB37D724}" type="slidenum">
              <a:rPr lang="en-US"/>
              <a:pPr>
                <a:defRPr/>
              </a:pPr>
              <a:t>‹#›</a:t>
            </a:fld>
            <a:endParaRPr lang="en-US" dirty="0"/>
          </a:p>
        </p:txBody>
      </p:sp>
    </p:spTree>
    <p:extLst>
      <p:ext uri="{BB962C8B-B14F-4D97-AF65-F5344CB8AC3E}">
        <p14:creationId xmlns:p14="http://schemas.microsoft.com/office/powerpoint/2010/main" val="304875215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4987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88B8D-A680-F847-A8D6-912B668BEAF5}"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219542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172</a:t>
            </a:fld>
            <a:endParaRPr lang="en-US" dirty="0">
              <a:solidFill>
                <a:prstClr val="black"/>
              </a:solidFill>
            </a:endParaRPr>
          </a:p>
        </p:txBody>
      </p:sp>
    </p:spTree>
    <p:extLst>
      <p:ext uri="{BB962C8B-B14F-4D97-AF65-F5344CB8AC3E}">
        <p14:creationId xmlns:p14="http://schemas.microsoft.com/office/powerpoint/2010/main" val="352593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173</a:t>
            </a:fld>
            <a:endParaRPr lang="en-US" dirty="0">
              <a:solidFill>
                <a:prstClr val="black"/>
              </a:solidFill>
            </a:endParaRPr>
          </a:p>
        </p:txBody>
      </p:sp>
    </p:spTree>
    <p:extLst>
      <p:ext uri="{BB962C8B-B14F-4D97-AF65-F5344CB8AC3E}">
        <p14:creationId xmlns:p14="http://schemas.microsoft.com/office/powerpoint/2010/main" val="352593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Pladsholder til diasbillede 1"/>
          <p:cNvSpPr>
            <a:spLocks noGrp="1" noRot="1" noChangeAspect="1" noTextEdit="1"/>
          </p:cNvSpPr>
          <p:nvPr>
            <p:ph type="sldImg"/>
          </p:nvPr>
        </p:nvSpPr>
        <p:spPr>
          <a:xfrm>
            <a:off x="1195388" y="692150"/>
            <a:ext cx="4619625" cy="3463925"/>
          </a:xfrm>
          <a:ln/>
        </p:spPr>
      </p:sp>
      <p:sp>
        <p:nvSpPr>
          <p:cNvPr id="26624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409">
              <a:spcBef>
                <a:spcPct val="0"/>
              </a:spcBef>
            </a:pPr>
            <a:endParaRPr lang="en-US" altLang="fr-FR"/>
          </a:p>
        </p:txBody>
      </p:sp>
      <p:sp>
        <p:nvSpPr>
          <p:cNvPr id="266244" name="Pladsholder til diasnummer 3"/>
          <p:cNvSpPr txBox="1">
            <a:spLocks noGrp="1"/>
          </p:cNvSpPr>
          <p:nvPr/>
        </p:nvSpPr>
        <p:spPr bwMode="auto">
          <a:xfrm>
            <a:off x="3970938" y="8772668"/>
            <a:ext cx="3037840"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41" tIns="47121" rIns="94241" bIns="4712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fontAlgn="auto" hangingPunct="1">
              <a:spcBef>
                <a:spcPct val="0"/>
              </a:spcBef>
              <a:spcAft>
                <a:spcPts val="0"/>
              </a:spcAft>
            </a:pPr>
            <a:fld id="{B991DD1B-CE07-497D-9B53-2EF4FC1AF0D2}" type="slidenum">
              <a:rPr lang="da-DK" altLang="fr-FR">
                <a:solidFill>
                  <a:prstClr val="black"/>
                </a:solidFill>
                <a:latin typeface="Arial" pitchFamily="34" charset="0"/>
              </a:rPr>
              <a:pPr algn="r" eaLnBrk="1" fontAlgn="auto" hangingPunct="1">
                <a:spcBef>
                  <a:spcPct val="0"/>
                </a:spcBef>
                <a:spcAft>
                  <a:spcPts val="0"/>
                </a:spcAft>
              </a:pPr>
              <a:t>178</a:t>
            </a:fld>
            <a:endParaRPr lang="da-DK" altLang="fr-FR">
              <a:solidFill>
                <a:prstClr val="black"/>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185</a:t>
            </a:fld>
            <a:endParaRPr lang="en-US" dirty="0">
              <a:solidFill>
                <a:prstClr val="black"/>
              </a:solidFill>
            </a:endParaRPr>
          </a:p>
        </p:txBody>
      </p:sp>
    </p:spTree>
    <p:extLst>
      <p:ext uri="{BB962C8B-B14F-4D97-AF65-F5344CB8AC3E}">
        <p14:creationId xmlns:p14="http://schemas.microsoft.com/office/powerpoint/2010/main" val="316005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0F7E6FF-F7CA-467F-B4E3-E206D9268C02}"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val="194776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0F7E6FF-F7CA-467F-B4E3-E206D9268C02}" type="slidenum">
              <a:rPr lang="en-US" smtClean="0">
                <a:solidFill>
                  <a:prstClr val="black"/>
                </a:solidFill>
              </a:rPr>
              <a:pPr/>
              <a:t>202</a:t>
            </a:fld>
            <a:endParaRPr lang="en-US">
              <a:solidFill>
                <a:prstClr val="black"/>
              </a:solidFill>
            </a:endParaRPr>
          </a:p>
        </p:txBody>
      </p:sp>
    </p:spTree>
    <p:extLst>
      <p:ext uri="{BB962C8B-B14F-4D97-AF65-F5344CB8AC3E}">
        <p14:creationId xmlns:p14="http://schemas.microsoft.com/office/powerpoint/2010/main" val="318739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0F7E6FF-F7CA-467F-B4E3-E206D9268C02}" type="slidenum">
              <a:rPr lang="en-US" smtClean="0">
                <a:solidFill>
                  <a:prstClr val="black"/>
                </a:solidFill>
              </a:rPr>
              <a:pPr/>
              <a:t>204</a:t>
            </a:fld>
            <a:endParaRPr lang="en-US">
              <a:solidFill>
                <a:prstClr val="black"/>
              </a:solidFill>
            </a:endParaRPr>
          </a:p>
        </p:txBody>
      </p:sp>
    </p:spTree>
    <p:extLst>
      <p:ext uri="{BB962C8B-B14F-4D97-AF65-F5344CB8AC3E}">
        <p14:creationId xmlns:p14="http://schemas.microsoft.com/office/powerpoint/2010/main" val="14175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0F7E6FF-F7CA-467F-B4E3-E206D9268C02}" type="slidenum">
              <a:rPr lang="en-US" smtClean="0">
                <a:solidFill>
                  <a:prstClr val="black"/>
                </a:solidFill>
              </a:rPr>
              <a:pPr/>
              <a:t>205</a:t>
            </a:fld>
            <a:endParaRPr lang="en-US">
              <a:solidFill>
                <a:prstClr val="black"/>
              </a:solidFill>
            </a:endParaRPr>
          </a:p>
        </p:txBody>
      </p:sp>
    </p:spTree>
    <p:extLst>
      <p:ext uri="{BB962C8B-B14F-4D97-AF65-F5344CB8AC3E}">
        <p14:creationId xmlns:p14="http://schemas.microsoft.com/office/powerpoint/2010/main" val="104957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altLang="fr-FR" sz="1200" b="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fr-FR" sz="1100" b="0" dirty="0">
              <a:solidFill>
                <a:schemeClr val="tx1"/>
              </a:solidFill>
            </a:endParaRPr>
          </a:p>
          <a:p>
            <a:endParaRPr lang="fr-FR" cap="none" baseline="0" dirty="0"/>
          </a:p>
        </p:txBody>
      </p:sp>
      <p:sp>
        <p:nvSpPr>
          <p:cNvPr id="4" name="Espace réservé du numéro de diapositive 3"/>
          <p:cNvSpPr>
            <a:spLocks noGrp="1"/>
          </p:cNvSpPr>
          <p:nvPr>
            <p:ph type="sldNum" sz="quarter" idx="10"/>
          </p:nvPr>
        </p:nvSpPr>
        <p:spPr/>
        <p:txBody>
          <a:bodyPr/>
          <a:lstStyle/>
          <a:p>
            <a:fld id="{10F7E6FF-F7CA-467F-B4E3-E206D9268C02}" type="slidenum">
              <a:rPr lang="en-US" smtClean="0">
                <a:solidFill>
                  <a:prstClr val="black"/>
                </a:solidFill>
              </a:rPr>
              <a:pPr/>
              <a:t>206</a:t>
            </a:fld>
            <a:endParaRPr lang="en-US">
              <a:solidFill>
                <a:prstClr val="black"/>
              </a:solidFill>
            </a:endParaRPr>
          </a:p>
        </p:txBody>
      </p:sp>
    </p:spTree>
    <p:extLst>
      <p:ext uri="{BB962C8B-B14F-4D97-AF65-F5344CB8AC3E}">
        <p14:creationId xmlns:p14="http://schemas.microsoft.com/office/powerpoint/2010/main" val="8274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009510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59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5388" y="692150"/>
            <a:ext cx="4619625" cy="3463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7E6FF-F7CA-467F-B4E3-E206D9268C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277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F7E6FF-F7CA-467F-B4E3-E206D9268C02}"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C86463-3911-4A02-83CC-BDEB34408B3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56012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1768F1-4C6F-4CDF-A839-8D36AB37D724}"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427146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1195388" y="692150"/>
            <a:ext cx="4619625" cy="3463925"/>
          </a:xfrm>
          <a:ln/>
        </p:spPr>
      </p:sp>
      <p:sp>
        <p:nvSpPr>
          <p:cNvPr id="19046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p:cNvSpPr>
          <p:nvPr>
            <p:ph type="sldImg"/>
          </p:nvPr>
        </p:nvSpPr>
        <p:spPr>
          <a:xfrm>
            <a:off x="1195388" y="692150"/>
            <a:ext cx="4619625" cy="3463925"/>
          </a:xfrm>
          <a:solidFill>
            <a:srgbClr val="FFFFFF"/>
          </a:solidFill>
          <a:ln/>
        </p:spPr>
      </p:sp>
      <p:sp>
        <p:nvSpPr>
          <p:cNvPr id="137219" name="Rectangle 3"/>
          <p:cNvSpPr>
            <a:spLocks noGrp="1" noChangeArrowheads="1"/>
          </p:cNvSpPr>
          <p:nvPr>
            <p:ph type="body" idx="1"/>
          </p:nvPr>
        </p:nvSpPr>
        <p:spPr>
          <a:xfrm>
            <a:off x="701040" y="4387136"/>
            <a:ext cx="5608320" cy="4156234"/>
          </a:xfrm>
          <a:solidFill>
            <a:srgbClr val="FFFFFF"/>
          </a:solidFill>
          <a:ln>
            <a:solidFill>
              <a:srgbClr val="000000"/>
            </a:solidFill>
          </a:ln>
        </p:spPr>
        <p:txBody>
          <a:bodyPr/>
          <a:lstStyle/>
          <a:p>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88B8D-A680-F847-A8D6-912B668BEAF5}"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2195420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88B8D-A680-F847-A8D6-912B668BEAF5}"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2195420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tiff"/><Relationship Id="rId5" Type="http://schemas.openxmlformats.org/officeDocument/2006/relationships/image" Target="../media/image5.jpeg"/><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18.jpg"/><Relationship Id="rId4" Type="http://schemas.openxmlformats.org/officeDocument/2006/relationships/image" Target="../media/image2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93915" y="0"/>
            <a:ext cx="3657600" cy="6515100"/>
          </a:xfrm>
          <a:prstGeom prst="rect">
            <a:avLst/>
          </a:prstGeom>
        </p:spPr>
      </p:pic>
      <p:sp>
        <p:nvSpPr>
          <p:cNvPr id="2" name="Title 1"/>
          <p:cNvSpPr>
            <a:spLocks noGrp="1"/>
          </p:cNvSpPr>
          <p:nvPr>
            <p:ph type="ctrTitle" hasCustomPrompt="1"/>
          </p:nvPr>
        </p:nvSpPr>
        <p:spPr>
          <a:xfrm>
            <a:off x="462409" y="1002974"/>
            <a:ext cx="4565488" cy="2498970"/>
          </a:xfrm>
        </p:spPr>
        <p:txBody>
          <a:bodyPr>
            <a:normAutofit/>
          </a:bodyPr>
          <a:lstStyle>
            <a:lvl1pPr algn="l">
              <a:defRPr sz="4000"/>
            </a:lvl1pPr>
          </a:lstStyle>
          <a:p>
            <a:r>
              <a:rPr lang="en-US" dirty="0"/>
              <a:t>Click to edit master title</a:t>
            </a:r>
          </a:p>
        </p:txBody>
      </p:sp>
      <p:sp>
        <p:nvSpPr>
          <p:cNvPr id="3" name="Subtitle 2"/>
          <p:cNvSpPr>
            <a:spLocks noGrp="1"/>
          </p:cNvSpPr>
          <p:nvPr>
            <p:ph type="subTitle" idx="1" hasCustomPrompt="1"/>
          </p:nvPr>
        </p:nvSpPr>
        <p:spPr>
          <a:xfrm>
            <a:off x="462409" y="3501944"/>
            <a:ext cx="4565488" cy="1274261"/>
          </a:xfrm>
        </p:spPr>
        <p:txBody>
          <a:bodyPr/>
          <a:lstStyle>
            <a:lvl1pPr marL="0" indent="0" algn="l">
              <a:buNone/>
              <a:defRPr>
                <a:solidFill>
                  <a:srgbClr val="5C5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3830" y="4776788"/>
            <a:ext cx="1600200" cy="1143000"/>
          </a:xfrm>
          <a:prstGeom prst="rect">
            <a:avLst/>
          </a:prstGeom>
        </p:spPr>
      </p:pic>
      <p:pic>
        <p:nvPicPr>
          <p:cNvPr id="17" name="Picture 16"/>
          <p:cNvPicPr>
            <a:picLocks noChangeAspect="1"/>
          </p:cNvPicPr>
          <p:nvPr userDrawn="1"/>
        </p:nvPicPr>
        <p:blipFill>
          <a:blip r:embed="rId4"/>
          <a:stretch>
            <a:fillRect/>
          </a:stretch>
        </p:blipFill>
        <p:spPr>
          <a:xfrm>
            <a:off x="7086600" y="505558"/>
            <a:ext cx="2057400" cy="1371600"/>
          </a:xfrm>
          <a:prstGeom prst="rect">
            <a:avLst/>
          </a:prstGeom>
        </p:spPr>
      </p:pic>
      <p:pic>
        <p:nvPicPr>
          <p:cNvPr id="205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68480" y="4773613"/>
            <a:ext cx="159702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776788"/>
            <a:ext cx="1597024" cy="1143000"/>
          </a:xfrm>
          <a:prstGeom prst="rect">
            <a:avLst/>
          </a:prstGeom>
        </p:spPr>
      </p:pic>
      <p:sp>
        <p:nvSpPr>
          <p:cNvPr id="12" name="Rectangle 11"/>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12845" y="663561"/>
            <a:ext cx="2287002" cy="33196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0"/>
          </p:nvPr>
        </p:nvSpPr>
        <p:spPr>
          <a:xfrm>
            <a:off x="-12700" y="672902"/>
            <a:ext cx="2287588" cy="331788"/>
          </a:xfrm>
        </p:spPr>
        <p:txBody>
          <a:bodyPr>
            <a:noAutofit/>
          </a:bodyPr>
          <a:lstStyle>
            <a:lvl1pPr marL="0" indent="0">
              <a:buNone/>
              <a:defRPr sz="1400" baseline="0">
                <a:solidFill>
                  <a:schemeClr val="bg2"/>
                </a:solidFill>
              </a:defRPr>
            </a:lvl1pPr>
            <a:lvl2pPr>
              <a:defRPr sz="1400"/>
            </a:lvl2pPr>
            <a:lvl3pPr>
              <a:defRPr sz="1400"/>
            </a:lvl3pPr>
            <a:lvl4pPr>
              <a:defRPr sz="1400"/>
            </a:lvl4pPr>
            <a:lvl5pPr>
              <a:defRPr sz="1400"/>
            </a:lvl5pPr>
          </a:lstStyle>
          <a:p>
            <a:pPr lvl="0"/>
            <a:endParaRPr lang="en-US" dirty="0"/>
          </a:p>
        </p:txBody>
      </p:sp>
      <p:pic>
        <p:nvPicPr>
          <p:cNvPr id="5" name="Picture 4"/>
          <p:cNvPicPr>
            <a:picLocks noChangeAspect="1"/>
          </p:cNvPicPr>
          <p:nvPr userDrawn="1"/>
        </p:nvPicPr>
        <p:blipFill rotWithShape="1">
          <a:blip r:embed="rId7"/>
          <a:srcRect l="6745" t="523" r="6672" b="-523"/>
          <a:stretch/>
        </p:blipFill>
        <p:spPr>
          <a:xfrm>
            <a:off x="1675349" y="4773613"/>
            <a:ext cx="1584614" cy="1146175"/>
          </a:xfrm>
          <a:prstGeom prst="rect">
            <a:avLst/>
          </a:prstGeom>
        </p:spPr>
      </p:pic>
    </p:spTree>
    <p:extLst>
      <p:ext uri="{BB962C8B-B14F-4D97-AF65-F5344CB8AC3E}">
        <p14:creationId xmlns:p14="http://schemas.microsoft.com/office/powerpoint/2010/main" val="14577432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62409" y="566615"/>
            <a:ext cx="8225694" cy="5719316"/>
          </a:xfrm>
        </p:spPr>
        <p:txBody>
          <a:bodyPr>
            <a:normAutofit/>
          </a:bodyPr>
          <a:lstStyle>
            <a:lvl1pPr algn="ctr">
              <a:defRPr sz="4000">
                <a:solidFill>
                  <a:schemeClr val="bg1"/>
                </a:solidFill>
              </a:defRPr>
            </a:lvl1pPr>
          </a:lstStyle>
          <a:p>
            <a:r>
              <a:rPr lang="en-US" dirty="0"/>
              <a:t>Click to edit title</a:t>
            </a:r>
          </a:p>
        </p:txBody>
      </p:sp>
      <p:sp>
        <p:nvSpPr>
          <p:cNvPr id="2" name="Rectangle 1"/>
          <p:cNvSpPr/>
          <p:nvPr userDrawn="1"/>
        </p:nvSpPr>
        <p:spPr>
          <a:xfrm>
            <a:off x="0" y="0"/>
            <a:ext cx="9144000" cy="6858000"/>
          </a:xfrm>
          <a:prstGeom prst="rect">
            <a:avLst/>
          </a:prstGeom>
          <a:gradFill flip="none" rotWithShape="1">
            <a:gsLst>
              <a:gs pos="0">
                <a:srgbClr val="71356C"/>
              </a:gs>
              <a:gs pos="100000">
                <a:srgbClr val="2F296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rrow-2.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48984" y="0"/>
            <a:ext cx="6846032" cy="6858000"/>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4757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 Blu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62409" y="566615"/>
            <a:ext cx="8225694" cy="5719316"/>
          </a:xfrm>
        </p:spPr>
        <p:txBody>
          <a:bodyPr>
            <a:normAutofit/>
          </a:bodyPr>
          <a:lstStyle>
            <a:lvl1pPr algn="ctr">
              <a:defRPr sz="4000">
                <a:solidFill>
                  <a:schemeClr val="bg1"/>
                </a:solidFill>
              </a:defRPr>
            </a:lvl1pPr>
          </a:lstStyle>
          <a:p>
            <a:r>
              <a:rPr lang="en-US" dirty="0"/>
              <a:t>Click to edit title</a:t>
            </a:r>
          </a:p>
        </p:txBody>
      </p:sp>
      <p:sp>
        <p:nvSpPr>
          <p:cNvPr id="2" name="Rectangle 1"/>
          <p:cNvSpPr/>
          <p:nvPr userDrawn="1"/>
        </p:nvSpPr>
        <p:spPr>
          <a:xfrm>
            <a:off x="0" y="0"/>
            <a:ext cx="9144000" cy="6858000"/>
          </a:xfrm>
          <a:prstGeom prst="rect">
            <a:avLst/>
          </a:prstGeom>
          <a:gradFill flip="none" rotWithShape="1">
            <a:gsLst>
              <a:gs pos="0">
                <a:srgbClr val="005581"/>
              </a:gs>
              <a:gs pos="100000">
                <a:srgbClr val="132036"/>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rrow-2.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48984" y="0"/>
            <a:ext cx="6846032" cy="6858000"/>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0650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 Blu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62409" y="566615"/>
            <a:ext cx="8225694" cy="5719316"/>
          </a:xfrm>
        </p:spPr>
        <p:txBody>
          <a:bodyPr>
            <a:normAutofit/>
          </a:bodyPr>
          <a:lstStyle>
            <a:lvl1pPr algn="ctr">
              <a:defRPr sz="4000">
                <a:solidFill>
                  <a:schemeClr val="bg1"/>
                </a:solidFill>
              </a:defRPr>
            </a:lvl1pPr>
          </a:lstStyle>
          <a:p>
            <a:r>
              <a:rPr lang="en-US" dirty="0"/>
              <a:t>Click to edit title</a:t>
            </a:r>
          </a:p>
        </p:txBody>
      </p:sp>
      <p:sp>
        <p:nvSpPr>
          <p:cNvPr id="2" name="Rectangle 1"/>
          <p:cNvSpPr/>
          <p:nvPr userDrawn="1"/>
        </p:nvSpPr>
        <p:spPr>
          <a:xfrm>
            <a:off x="0" y="0"/>
            <a:ext cx="9144000" cy="68580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rrow-2.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48984" y="0"/>
            <a:ext cx="6846032" cy="6858000"/>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751735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 Blu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62409" y="566615"/>
            <a:ext cx="8225694" cy="5719316"/>
          </a:xfrm>
        </p:spPr>
        <p:txBody>
          <a:bodyPr>
            <a:normAutofit/>
          </a:bodyPr>
          <a:lstStyle>
            <a:lvl1pPr algn="ctr">
              <a:defRPr sz="4000">
                <a:solidFill>
                  <a:schemeClr val="bg1"/>
                </a:solidFill>
              </a:defRPr>
            </a:lvl1pPr>
          </a:lstStyle>
          <a:p>
            <a:r>
              <a:rPr lang="en-US" dirty="0"/>
              <a:t>Click to edit title</a:t>
            </a:r>
          </a:p>
        </p:txBody>
      </p:sp>
      <p:sp>
        <p:nvSpPr>
          <p:cNvPr id="2" name="Rectangle 1"/>
          <p:cNvSpPr/>
          <p:nvPr userDrawn="1"/>
        </p:nvSpPr>
        <p:spPr>
          <a:xfrm>
            <a:off x="0" y="0"/>
            <a:ext cx="9144000" cy="6858000"/>
          </a:xfrm>
          <a:prstGeom prst="rect">
            <a:avLst/>
          </a:prstGeom>
          <a:gradFill flip="none" rotWithShape="1">
            <a:gsLst>
              <a:gs pos="0">
                <a:srgbClr val="F5B82B"/>
              </a:gs>
              <a:gs pos="99000">
                <a:srgbClr val="DB5527"/>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rrow-2.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48984" y="0"/>
            <a:ext cx="6846032" cy="6858000"/>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756731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ovation - Yellow">
    <p:spTree>
      <p:nvGrpSpPr>
        <p:cNvPr id="1" name=""/>
        <p:cNvGrpSpPr/>
        <p:nvPr/>
      </p:nvGrpSpPr>
      <p:grpSpPr>
        <a:xfrm>
          <a:off x="0" y="0"/>
          <a:ext cx="0" cy="0"/>
          <a:chOff x="0" y="0"/>
          <a:chExt cx="0" cy="0"/>
        </a:xfrm>
      </p:grpSpPr>
      <p:sp>
        <p:nvSpPr>
          <p:cNvPr id="3" name="Rectangle 2"/>
          <p:cNvSpPr/>
          <p:nvPr userDrawn="1"/>
        </p:nvSpPr>
        <p:spPr>
          <a:xfrm>
            <a:off x="0" y="0"/>
            <a:ext cx="4578266" cy="6858000"/>
          </a:xfrm>
          <a:prstGeom prst="rect">
            <a:avLst/>
          </a:prstGeom>
          <a:gradFill flip="none" rotWithShape="1">
            <a:gsLst>
              <a:gs pos="0">
                <a:srgbClr val="FADA22"/>
              </a:gs>
              <a:gs pos="100000">
                <a:srgbClr val="EBA82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Picture Placeholder 4"/>
          <p:cNvSpPr>
            <a:spLocks noGrp="1"/>
          </p:cNvSpPr>
          <p:nvPr>
            <p:ph type="pic" sz="quarter" idx="14"/>
          </p:nvPr>
        </p:nvSpPr>
        <p:spPr>
          <a:xfrm>
            <a:off x="894294" y="2306978"/>
            <a:ext cx="2750529" cy="2960748"/>
          </a:xfrm>
        </p:spPr>
        <p:txBody>
          <a:bodyPr/>
          <a:lstStyle/>
          <a:p>
            <a:endParaRPr lang="en-US" dirty="0"/>
          </a:p>
        </p:txBody>
      </p:sp>
      <p:sp>
        <p:nvSpPr>
          <p:cNvPr id="5" name="Content Placeholder 2"/>
          <p:cNvSpPr>
            <a:spLocks noGrp="1"/>
          </p:cNvSpPr>
          <p:nvPr>
            <p:ph idx="11"/>
          </p:nvPr>
        </p:nvSpPr>
        <p:spPr>
          <a:xfrm>
            <a:off x="481965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pic>
        <p:nvPicPr>
          <p:cNvPr id="4" name="Picture 3" descr="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62" y="836602"/>
            <a:ext cx="6273800" cy="800100"/>
          </a:xfrm>
          <a:prstGeom prst="rect">
            <a:avLst/>
          </a:prstGeom>
        </p:spPr>
      </p:pic>
      <p:sp>
        <p:nvSpPr>
          <p:cNvPr id="6" name="TextBox 5"/>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53420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ovation - Orange">
    <p:spTree>
      <p:nvGrpSpPr>
        <p:cNvPr id="1" name=""/>
        <p:cNvGrpSpPr/>
        <p:nvPr/>
      </p:nvGrpSpPr>
      <p:grpSpPr>
        <a:xfrm>
          <a:off x="0" y="0"/>
          <a:ext cx="0" cy="0"/>
          <a:chOff x="0" y="0"/>
          <a:chExt cx="0" cy="0"/>
        </a:xfrm>
      </p:grpSpPr>
      <p:sp>
        <p:nvSpPr>
          <p:cNvPr id="12" name="Rectangle 11"/>
          <p:cNvSpPr/>
          <p:nvPr userDrawn="1"/>
        </p:nvSpPr>
        <p:spPr>
          <a:xfrm>
            <a:off x="0" y="0"/>
            <a:ext cx="4578266" cy="6858000"/>
          </a:xfrm>
          <a:prstGeom prst="rect">
            <a:avLst/>
          </a:prstGeom>
          <a:gradFill flip="none" rotWithShape="1">
            <a:gsLst>
              <a:gs pos="0">
                <a:srgbClr val="F5B82B"/>
              </a:gs>
              <a:gs pos="99000">
                <a:srgbClr val="DB5527"/>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icture Placeholder 4"/>
          <p:cNvSpPr>
            <a:spLocks noGrp="1"/>
          </p:cNvSpPr>
          <p:nvPr>
            <p:ph type="pic" sz="quarter" idx="14"/>
          </p:nvPr>
        </p:nvSpPr>
        <p:spPr>
          <a:xfrm>
            <a:off x="894294" y="2306978"/>
            <a:ext cx="2750529" cy="2960748"/>
          </a:xfrm>
        </p:spPr>
        <p:txBody>
          <a:bodyPr/>
          <a:lstStyle/>
          <a:p>
            <a:endParaRPr lang="en-US" dirty="0"/>
          </a:p>
        </p:txBody>
      </p:sp>
      <p:sp>
        <p:nvSpPr>
          <p:cNvPr id="9" name="Content Placeholder 2"/>
          <p:cNvSpPr>
            <a:spLocks noGrp="1"/>
          </p:cNvSpPr>
          <p:nvPr>
            <p:ph idx="11"/>
          </p:nvPr>
        </p:nvSpPr>
        <p:spPr>
          <a:xfrm>
            <a:off x="481965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pic>
        <p:nvPicPr>
          <p:cNvPr id="2" name="Picture 1" descr="Oran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62" y="827271"/>
            <a:ext cx="6273801" cy="800100"/>
          </a:xfrm>
          <a:prstGeom prst="rect">
            <a:avLst/>
          </a:prstGeom>
        </p:spPr>
      </p:pic>
      <p:sp>
        <p:nvSpPr>
          <p:cNvPr id="6" name="TextBox 5"/>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676323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ovation - Purple">
    <p:spTree>
      <p:nvGrpSpPr>
        <p:cNvPr id="1" name=""/>
        <p:cNvGrpSpPr/>
        <p:nvPr/>
      </p:nvGrpSpPr>
      <p:grpSpPr>
        <a:xfrm>
          <a:off x="0" y="0"/>
          <a:ext cx="0" cy="0"/>
          <a:chOff x="0" y="0"/>
          <a:chExt cx="0" cy="0"/>
        </a:xfrm>
      </p:grpSpPr>
      <p:sp>
        <p:nvSpPr>
          <p:cNvPr id="12" name="Rectangle 11"/>
          <p:cNvSpPr/>
          <p:nvPr userDrawn="1"/>
        </p:nvSpPr>
        <p:spPr>
          <a:xfrm>
            <a:off x="0" y="0"/>
            <a:ext cx="4578266" cy="6858000"/>
          </a:xfrm>
          <a:prstGeom prst="rect">
            <a:avLst/>
          </a:prstGeom>
          <a:gradFill flip="none" rotWithShape="1">
            <a:gsLst>
              <a:gs pos="0">
                <a:srgbClr val="71356C"/>
              </a:gs>
              <a:gs pos="100000">
                <a:srgbClr val="2F296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icture Placeholder 4"/>
          <p:cNvSpPr>
            <a:spLocks noGrp="1"/>
          </p:cNvSpPr>
          <p:nvPr>
            <p:ph type="pic" sz="quarter" idx="14"/>
          </p:nvPr>
        </p:nvSpPr>
        <p:spPr>
          <a:xfrm>
            <a:off x="894294" y="2306978"/>
            <a:ext cx="2750529" cy="2960748"/>
          </a:xfrm>
        </p:spPr>
        <p:txBody>
          <a:bodyPr/>
          <a:lstStyle/>
          <a:p>
            <a:endParaRPr lang="en-US" dirty="0"/>
          </a:p>
        </p:txBody>
      </p:sp>
      <p:sp>
        <p:nvSpPr>
          <p:cNvPr id="10" name="Content Placeholder 2"/>
          <p:cNvSpPr>
            <a:spLocks noGrp="1"/>
          </p:cNvSpPr>
          <p:nvPr>
            <p:ph idx="11"/>
          </p:nvPr>
        </p:nvSpPr>
        <p:spPr>
          <a:xfrm>
            <a:off x="481965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pic>
        <p:nvPicPr>
          <p:cNvPr id="3" name="Picture 2" descr="Purp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63" y="819893"/>
            <a:ext cx="6273801" cy="800100"/>
          </a:xfrm>
          <a:prstGeom prst="rect">
            <a:avLst/>
          </a:prstGeom>
        </p:spPr>
      </p:pic>
      <p:sp>
        <p:nvSpPr>
          <p:cNvPr id="6" name="TextBox 5"/>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4219233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ovation - Blue">
    <p:spTree>
      <p:nvGrpSpPr>
        <p:cNvPr id="1" name=""/>
        <p:cNvGrpSpPr/>
        <p:nvPr/>
      </p:nvGrpSpPr>
      <p:grpSpPr>
        <a:xfrm>
          <a:off x="0" y="0"/>
          <a:ext cx="0" cy="0"/>
          <a:chOff x="0" y="0"/>
          <a:chExt cx="0" cy="0"/>
        </a:xfrm>
      </p:grpSpPr>
      <p:sp>
        <p:nvSpPr>
          <p:cNvPr id="8" name="Rectangle 7"/>
          <p:cNvSpPr/>
          <p:nvPr userDrawn="1"/>
        </p:nvSpPr>
        <p:spPr>
          <a:xfrm>
            <a:off x="0" y="0"/>
            <a:ext cx="4578266" cy="6858000"/>
          </a:xfrm>
          <a:prstGeom prst="rect">
            <a:avLst/>
          </a:prstGeom>
          <a:gradFill flip="none" rotWithShape="1">
            <a:gsLst>
              <a:gs pos="0">
                <a:srgbClr val="008AC6"/>
              </a:gs>
              <a:gs pos="100000">
                <a:srgbClr val="394F85"/>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icture Placeholder 4"/>
          <p:cNvSpPr>
            <a:spLocks noGrp="1"/>
          </p:cNvSpPr>
          <p:nvPr>
            <p:ph type="pic" sz="quarter" idx="14"/>
          </p:nvPr>
        </p:nvSpPr>
        <p:spPr>
          <a:xfrm>
            <a:off x="894294" y="2306978"/>
            <a:ext cx="2750529" cy="2960748"/>
          </a:xfrm>
        </p:spPr>
        <p:txBody>
          <a:bodyPr/>
          <a:lstStyle/>
          <a:p>
            <a:endParaRPr lang="en-US" dirty="0"/>
          </a:p>
        </p:txBody>
      </p:sp>
      <p:sp>
        <p:nvSpPr>
          <p:cNvPr id="10" name="Content Placeholder 2"/>
          <p:cNvSpPr>
            <a:spLocks noGrp="1"/>
          </p:cNvSpPr>
          <p:nvPr>
            <p:ph idx="11"/>
          </p:nvPr>
        </p:nvSpPr>
        <p:spPr>
          <a:xfrm>
            <a:off x="481965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pic>
        <p:nvPicPr>
          <p:cNvPr id="2" name="Picture 1" descr="Lt 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63" y="819893"/>
            <a:ext cx="6273801" cy="800100"/>
          </a:xfrm>
          <a:prstGeom prst="rect">
            <a:avLst/>
          </a:prstGeom>
        </p:spPr>
      </p:pic>
      <p:sp>
        <p:nvSpPr>
          <p:cNvPr id="6" name="TextBox 5"/>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3484708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ovation - Green">
    <p:spTree>
      <p:nvGrpSpPr>
        <p:cNvPr id="1" name=""/>
        <p:cNvGrpSpPr/>
        <p:nvPr/>
      </p:nvGrpSpPr>
      <p:grpSpPr>
        <a:xfrm>
          <a:off x="0" y="0"/>
          <a:ext cx="0" cy="0"/>
          <a:chOff x="0" y="0"/>
          <a:chExt cx="0" cy="0"/>
        </a:xfrm>
      </p:grpSpPr>
      <p:sp>
        <p:nvSpPr>
          <p:cNvPr id="8" name="Rectangle 7"/>
          <p:cNvSpPr/>
          <p:nvPr userDrawn="1"/>
        </p:nvSpPr>
        <p:spPr>
          <a:xfrm>
            <a:off x="0" y="0"/>
            <a:ext cx="4594974" cy="68580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 y="0"/>
            <a:ext cx="4594975" cy="68580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4"/>
          </p:nvPr>
        </p:nvSpPr>
        <p:spPr>
          <a:xfrm>
            <a:off x="894294" y="2306978"/>
            <a:ext cx="2750529" cy="2960748"/>
          </a:xfrm>
        </p:spPr>
        <p:txBody>
          <a:bodyPr/>
          <a:lstStyle/>
          <a:p>
            <a:endParaRPr lang="en-US" dirty="0"/>
          </a:p>
        </p:txBody>
      </p:sp>
      <p:sp>
        <p:nvSpPr>
          <p:cNvPr id="6" name="Content Placeholder 2"/>
          <p:cNvSpPr>
            <a:spLocks noGrp="1"/>
          </p:cNvSpPr>
          <p:nvPr>
            <p:ph idx="11"/>
          </p:nvPr>
        </p:nvSpPr>
        <p:spPr>
          <a:xfrm>
            <a:off x="4819068" y="2180714"/>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pic>
        <p:nvPicPr>
          <p:cNvPr id="3" name="Picture 2" descr="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9762" y="832703"/>
            <a:ext cx="6273801" cy="800100"/>
          </a:xfrm>
          <a:prstGeom prst="rect">
            <a:avLst/>
          </a:prstGeom>
        </p:spPr>
      </p:pic>
      <p:sp>
        <p:nvSpPr>
          <p:cNvPr id="9" name="TextBox 8"/>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7232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ovation - Navy">
    <p:spTree>
      <p:nvGrpSpPr>
        <p:cNvPr id="1" name=""/>
        <p:cNvGrpSpPr/>
        <p:nvPr/>
      </p:nvGrpSpPr>
      <p:grpSpPr>
        <a:xfrm>
          <a:off x="0" y="0"/>
          <a:ext cx="0" cy="0"/>
          <a:chOff x="0" y="0"/>
          <a:chExt cx="0" cy="0"/>
        </a:xfrm>
      </p:grpSpPr>
      <p:sp>
        <p:nvSpPr>
          <p:cNvPr id="7" name="Rectangle 6"/>
          <p:cNvSpPr/>
          <p:nvPr userDrawn="1"/>
        </p:nvSpPr>
        <p:spPr>
          <a:xfrm>
            <a:off x="-1" y="0"/>
            <a:ext cx="4561557" cy="6858000"/>
          </a:xfrm>
          <a:prstGeom prst="rect">
            <a:avLst/>
          </a:prstGeom>
          <a:gradFill flip="none" rotWithShape="1">
            <a:gsLst>
              <a:gs pos="0">
                <a:srgbClr val="005581"/>
              </a:gs>
              <a:gs pos="100000">
                <a:srgbClr val="132036"/>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4"/>
          </p:nvPr>
        </p:nvSpPr>
        <p:spPr>
          <a:xfrm>
            <a:off x="894294" y="2306978"/>
            <a:ext cx="2750529" cy="2960748"/>
          </a:xfrm>
        </p:spPr>
        <p:txBody>
          <a:bodyPr/>
          <a:lstStyle/>
          <a:p>
            <a:endParaRPr lang="en-US" dirty="0"/>
          </a:p>
        </p:txBody>
      </p:sp>
      <p:pic>
        <p:nvPicPr>
          <p:cNvPr id="2" name="Picture 1" descr="Dk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9300" y="832704"/>
            <a:ext cx="6273801" cy="800100"/>
          </a:xfrm>
          <a:prstGeom prst="rect">
            <a:avLst/>
          </a:prstGeom>
        </p:spPr>
      </p:pic>
      <p:sp>
        <p:nvSpPr>
          <p:cNvPr id="8" name="Content Placeholder 2"/>
          <p:cNvSpPr>
            <a:spLocks noGrp="1"/>
          </p:cNvSpPr>
          <p:nvPr>
            <p:ph idx="11"/>
          </p:nvPr>
        </p:nvSpPr>
        <p:spPr>
          <a:xfrm>
            <a:off x="481965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64654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2700" y="663577"/>
            <a:ext cx="2287588" cy="3393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62409" y="1002974"/>
            <a:ext cx="4565488" cy="2498970"/>
          </a:xfrm>
        </p:spPr>
        <p:txBody>
          <a:bodyPr>
            <a:normAutofit/>
          </a:bodyPr>
          <a:lstStyle>
            <a:lvl1pPr algn="l">
              <a:defRPr sz="4000"/>
            </a:lvl1pPr>
          </a:lstStyle>
          <a:p>
            <a:r>
              <a:rPr lang="en-US" dirty="0"/>
              <a:t>Click to edit master title</a:t>
            </a:r>
          </a:p>
        </p:txBody>
      </p:sp>
      <p:sp>
        <p:nvSpPr>
          <p:cNvPr id="3" name="Subtitle 2"/>
          <p:cNvSpPr>
            <a:spLocks noGrp="1"/>
          </p:cNvSpPr>
          <p:nvPr>
            <p:ph type="subTitle" idx="1" hasCustomPrompt="1"/>
          </p:nvPr>
        </p:nvSpPr>
        <p:spPr>
          <a:xfrm>
            <a:off x="462409" y="3501944"/>
            <a:ext cx="4565488" cy="1274261"/>
          </a:xfrm>
        </p:spPr>
        <p:txBody>
          <a:bodyPr/>
          <a:lstStyle>
            <a:lvl1pPr marL="0" indent="0" algn="l">
              <a:buNone/>
              <a:defRPr>
                <a:solidFill>
                  <a:srgbClr val="5C5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6400" y="0"/>
            <a:ext cx="3657600" cy="6540500"/>
          </a:xfrm>
          <a:prstGeom prst="rect">
            <a:avLst/>
          </a:prstGeom>
        </p:spPr>
      </p:pic>
      <p:pic>
        <p:nvPicPr>
          <p:cNvPr id="20" name="Picture 19"/>
          <p:cNvPicPr>
            <a:picLocks noChangeAspect="1"/>
          </p:cNvPicPr>
          <p:nvPr userDrawn="1"/>
        </p:nvPicPr>
        <p:blipFill>
          <a:blip r:embed="rId3"/>
          <a:stretch>
            <a:fillRect/>
          </a:stretch>
        </p:blipFill>
        <p:spPr>
          <a:xfrm>
            <a:off x="7086600" y="505558"/>
            <a:ext cx="2057400" cy="1371600"/>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43830" y="4776788"/>
            <a:ext cx="1600200" cy="1143000"/>
          </a:xfrm>
          <a:prstGeom prst="rect">
            <a:avLst/>
          </a:prstGeom>
        </p:spPr>
      </p:pic>
      <p:pic>
        <p:nvPicPr>
          <p:cNvPr id="24" name="Picture 2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4776788"/>
            <a:ext cx="1597024" cy="1143000"/>
          </a:xfrm>
          <a:prstGeom prst="rect">
            <a:avLst/>
          </a:prstGeom>
        </p:spPr>
      </p:pic>
      <p:sp>
        <p:nvSpPr>
          <p:cNvPr id="11" name="Rectangle 10"/>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2"/>
          <p:cNvSpPr>
            <a:spLocks noGrp="1"/>
          </p:cNvSpPr>
          <p:nvPr>
            <p:ph type="body" sz="quarter" idx="10"/>
          </p:nvPr>
        </p:nvSpPr>
        <p:spPr>
          <a:xfrm>
            <a:off x="-12700" y="663575"/>
            <a:ext cx="2287588" cy="331788"/>
          </a:xfrm>
          <a:effectLst/>
        </p:spPr>
        <p:txBody>
          <a:bodyPr>
            <a:noAutofit/>
          </a:bodyPr>
          <a:lstStyle>
            <a:lvl1pPr marL="0" indent="0">
              <a:buNone/>
              <a:defRPr sz="1400" baseline="0">
                <a:solidFill>
                  <a:schemeClr val="bg2"/>
                </a:solidFill>
              </a:defRPr>
            </a:lvl1pPr>
            <a:lvl2pPr>
              <a:defRPr sz="1400"/>
            </a:lvl2pPr>
            <a:lvl3pPr>
              <a:defRPr sz="1400"/>
            </a:lvl3pPr>
            <a:lvl4pPr>
              <a:defRPr sz="1400"/>
            </a:lvl4pPr>
            <a:lvl5pPr>
              <a:defRPr sz="1400"/>
            </a:lvl5pPr>
          </a:lstStyle>
          <a:p>
            <a:pPr lvl="0"/>
            <a:endParaRPr lang="en-US" dirty="0"/>
          </a:p>
        </p:txBody>
      </p:sp>
      <p:pic>
        <p:nvPicPr>
          <p:cNvPr id="14" name="Picture 13"/>
          <p:cNvPicPr>
            <a:picLocks noChangeAspect="1"/>
          </p:cNvPicPr>
          <p:nvPr userDrawn="1"/>
        </p:nvPicPr>
        <p:blipFill rotWithShape="1">
          <a:blip r:embed="rId6"/>
          <a:srcRect l="6745" t="523" r="6672" b="-523"/>
          <a:stretch/>
        </p:blipFill>
        <p:spPr>
          <a:xfrm>
            <a:off x="1675349" y="4773613"/>
            <a:ext cx="1584614" cy="1146175"/>
          </a:xfrm>
          <a:prstGeom prst="rect">
            <a:avLst/>
          </a:prstGeom>
        </p:spPr>
      </p:pic>
    </p:spTree>
    <p:extLst>
      <p:ext uri="{BB962C8B-B14F-4D97-AF65-F5344CB8AC3E}">
        <p14:creationId xmlns:p14="http://schemas.microsoft.com/office/powerpoint/2010/main" val="12660010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1" name="Rectangle 10"/>
          <p:cNvSpPr/>
          <p:nvPr userDrawn="1"/>
        </p:nvSpPr>
        <p:spPr>
          <a:xfrm>
            <a:off x="0" y="0"/>
            <a:ext cx="9144000" cy="4350158"/>
          </a:xfrm>
          <a:prstGeom prst="rect">
            <a:avLst/>
          </a:prstGeom>
          <a:gradFill flip="none" rotWithShape="1">
            <a:gsLst>
              <a:gs pos="0">
                <a:srgbClr val="008AC6"/>
              </a:gs>
              <a:gs pos="100000">
                <a:srgbClr val="394F85"/>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ctrTitle" hasCustomPrompt="1"/>
          </p:nvPr>
        </p:nvSpPr>
        <p:spPr>
          <a:xfrm>
            <a:off x="462409" y="1002974"/>
            <a:ext cx="4565488" cy="2344210"/>
          </a:xfrm>
        </p:spPr>
        <p:txBody>
          <a:bodyPr>
            <a:normAutofit/>
          </a:bodyPr>
          <a:lstStyle>
            <a:lvl1pPr algn="l">
              <a:defRPr sz="4000">
                <a:solidFill>
                  <a:schemeClr val="bg1"/>
                </a:solidFill>
              </a:defRPr>
            </a:lvl1pPr>
          </a:lstStyle>
          <a:p>
            <a:r>
              <a:rPr lang="en-US" dirty="0"/>
              <a:t>Click to edit master title</a:t>
            </a:r>
          </a:p>
        </p:txBody>
      </p:sp>
      <p:sp>
        <p:nvSpPr>
          <p:cNvPr id="4" name="Subtitle 2"/>
          <p:cNvSpPr>
            <a:spLocks noGrp="1"/>
          </p:cNvSpPr>
          <p:nvPr>
            <p:ph type="subTitle" idx="1" hasCustomPrompt="1"/>
          </p:nvPr>
        </p:nvSpPr>
        <p:spPr>
          <a:xfrm>
            <a:off x="462409" y="3347184"/>
            <a:ext cx="4565488" cy="1002974"/>
          </a:xfrm>
        </p:spPr>
        <p:txBody>
          <a:bodyPr/>
          <a:lstStyle>
            <a:lvl1pPr marL="0" indent="0" algn="l">
              <a:buNone/>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pic>
        <p:nvPicPr>
          <p:cNvPr id="7" name="Picture 6"/>
          <p:cNvPicPr>
            <a:picLocks noChangeAspect="1"/>
          </p:cNvPicPr>
          <p:nvPr userDrawn="1"/>
        </p:nvPicPr>
        <p:blipFill>
          <a:blip r:embed="rId2"/>
          <a:stretch>
            <a:fillRect/>
          </a:stretch>
        </p:blipFill>
        <p:spPr>
          <a:xfrm>
            <a:off x="7654844" y="228273"/>
            <a:ext cx="1193800" cy="774700"/>
          </a:xfrm>
          <a:prstGeom prst="rect">
            <a:avLst/>
          </a:prstGeom>
        </p:spPr>
      </p:pic>
      <p:sp>
        <p:nvSpPr>
          <p:cNvPr id="10" name="Picture Placeholder 4"/>
          <p:cNvSpPr>
            <a:spLocks noGrp="1"/>
          </p:cNvSpPr>
          <p:nvPr>
            <p:ph type="pic" sz="quarter" idx="14"/>
          </p:nvPr>
        </p:nvSpPr>
        <p:spPr>
          <a:xfrm>
            <a:off x="5688930" y="1360140"/>
            <a:ext cx="2667864" cy="2719491"/>
          </a:xfrm>
        </p:spPr>
        <p:txBody>
          <a:bodyPr/>
          <a:lstStyle/>
          <a:p>
            <a:endParaRPr lang="en-US" dirty="0"/>
          </a:p>
        </p:txBody>
      </p:sp>
      <p:pic>
        <p:nvPicPr>
          <p:cNvPr id="12" name="Picture Placeholder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076" y="4558178"/>
            <a:ext cx="3735112" cy="295490"/>
          </a:xfrm>
          <a:prstGeom prst="rect">
            <a:avLst/>
          </a:prstGeom>
        </p:spPr>
      </p:pic>
      <p:sp>
        <p:nvSpPr>
          <p:cNvPr id="13" name="Rectangle 12"/>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3514" y="663561"/>
            <a:ext cx="2287002" cy="33196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12"/>
          <p:cNvSpPr>
            <a:spLocks noGrp="1"/>
          </p:cNvSpPr>
          <p:nvPr>
            <p:ph type="body" sz="quarter" idx="10"/>
          </p:nvPr>
        </p:nvSpPr>
        <p:spPr>
          <a:xfrm>
            <a:off x="0" y="656113"/>
            <a:ext cx="2287588" cy="331788"/>
          </a:xfrm>
        </p:spPr>
        <p:txBody>
          <a:bodyPr>
            <a:noAutofit/>
          </a:bodyPr>
          <a:lstStyle>
            <a:lvl1pPr marL="0" indent="0">
              <a:buNone/>
              <a:defRPr sz="1400" baseline="0">
                <a:solidFill>
                  <a:schemeClr val="bg2"/>
                </a:solidFill>
              </a:defRPr>
            </a:lvl1pPr>
            <a:lvl2pPr>
              <a:defRPr sz="1400"/>
            </a:lvl2pPr>
            <a:lvl3pPr>
              <a:defRPr sz="1400"/>
            </a:lvl3pPr>
            <a:lvl4pPr>
              <a:defRPr sz="1400"/>
            </a:lvl4pPr>
            <a:lvl5pPr>
              <a:defRPr sz="1400"/>
            </a:lvl5pPr>
          </a:lstStyle>
          <a:p>
            <a:pPr lvl="0"/>
            <a:endParaRPr lang="en-US" dirty="0"/>
          </a:p>
        </p:txBody>
      </p:sp>
      <p:pic>
        <p:nvPicPr>
          <p:cNvPr id="14" name="Picture 13"/>
          <p:cNvPicPr>
            <a:picLocks noChangeAspect="1"/>
          </p:cNvPicPr>
          <p:nvPr userDrawn="1"/>
        </p:nvPicPr>
        <p:blipFill rotWithShape="1">
          <a:blip r:embed="rId4"/>
          <a:srcRect t="9568" b="5145"/>
          <a:stretch/>
        </p:blipFill>
        <p:spPr>
          <a:xfrm>
            <a:off x="0" y="4961532"/>
            <a:ext cx="9144000" cy="1465148"/>
          </a:xfrm>
          <a:prstGeom prst="rect">
            <a:avLst/>
          </a:prstGeom>
        </p:spPr>
      </p:pic>
    </p:spTree>
    <p:extLst>
      <p:ext uri="{BB962C8B-B14F-4D97-AF65-F5344CB8AC3E}">
        <p14:creationId xmlns:p14="http://schemas.microsoft.com/office/powerpoint/2010/main" val="498224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rotWithShape="1">
          <a:blip r:embed="rId2"/>
          <a:srcRect l="-1070" t="647" r="58715" b="67712"/>
          <a:stretch/>
        </p:blipFill>
        <p:spPr>
          <a:xfrm>
            <a:off x="12701" y="0"/>
            <a:ext cx="9144000" cy="4460915"/>
          </a:xfrm>
          <a:prstGeom prst="rect">
            <a:avLst/>
          </a:prstGeom>
        </p:spPr>
      </p:pic>
      <p:sp>
        <p:nvSpPr>
          <p:cNvPr id="5" name="Title 9"/>
          <p:cNvSpPr txBox="1">
            <a:spLocks/>
          </p:cNvSpPr>
          <p:nvPr userDrawn="1"/>
        </p:nvSpPr>
        <p:spPr>
          <a:xfrm>
            <a:off x="462409" y="1496089"/>
            <a:ext cx="8225694" cy="17330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1" kern="1200">
                <a:solidFill>
                  <a:schemeClr val="tx1"/>
                </a:solidFill>
                <a:latin typeface="Helvetica"/>
                <a:ea typeface="+mj-ea"/>
                <a:cs typeface="Helvetica"/>
              </a:defRPr>
            </a:lvl1pPr>
          </a:lstStyle>
          <a:p>
            <a:endParaRPr lang="en-US" sz="5400" dirty="0"/>
          </a:p>
        </p:txBody>
      </p:sp>
      <p:pic>
        <p:nvPicPr>
          <p:cNvPr id="6" name="Picture 5"/>
          <p:cNvPicPr>
            <a:picLocks noChangeAspect="1"/>
          </p:cNvPicPr>
          <p:nvPr userDrawn="1"/>
        </p:nvPicPr>
        <p:blipFill>
          <a:blip r:embed="rId3"/>
          <a:stretch>
            <a:fillRect/>
          </a:stretch>
        </p:blipFill>
        <p:spPr>
          <a:xfrm>
            <a:off x="3639350" y="-1"/>
            <a:ext cx="2057400" cy="1371600"/>
          </a:xfrm>
          <a:prstGeom prst="rect">
            <a:avLst/>
          </a:prstGeom>
        </p:spPr>
      </p:pic>
      <p:pic>
        <p:nvPicPr>
          <p:cNvPr id="7" name="Picture Placeholder 1"/>
          <p:cNvPicPr>
            <a:picLocks noChangeAspect="1"/>
          </p:cNvPicPr>
          <p:nvPr userDrawn="1"/>
        </p:nvPicPr>
        <p:blipFill rotWithShape="1">
          <a:blip r:embed="rId4">
            <a:extLst>
              <a:ext uri="{28A0092B-C50C-407E-A947-70E740481C1C}">
                <a14:useLocalDpi xmlns:a14="http://schemas.microsoft.com/office/drawing/2010/main" val="0"/>
              </a:ext>
            </a:extLst>
          </a:blip>
          <a:srcRect l="794" r="1149"/>
          <a:stretch/>
        </p:blipFill>
        <p:spPr>
          <a:xfrm>
            <a:off x="114076" y="4563478"/>
            <a:ext cx="3735112" cy="295490"/>
          </a:xfrm>
          <a:prstGeom prst="rect">
            <a:avLst/>
          </a:prstGeom>
        </p:spPr>
      </p:pic>
      <p:sp>
        <p:nvSpPr>
          <p:cNvPr id="8" name="Title 1"/>
          <p:cNvSpPr>
            <a:spLocks noGrp="1"/>
          </p:cNvSpPr>
          <p:nvPr>
            <p:ph type="title" hasCustomPrompt="1"/>
          </p:nvPr>
        </p:nvSpPr>
        <p:spPr>
          <a:xfrm>
            <a:off x="457200" y="1848580"/>
            <a:ext cx="8229600" cy="1143000"/>
          </a:xfrm>
        </p:spPr>
        <p:txBody>
          <a:bodyPr>
            <a:normAutofit/>
          </a:bodyPr>
          <a:lstStyle>
            <a:lvl1pPr algn="ctr">
              <a:defRPr sz="4000"/>
            </a:lvl1pPr>
          </a:lstStyle>
          <a:p>
            <a:r>
              <a:rPr lang="en-US" dirty="0"/>
              <a:t>Click to edit title</a:t>
            </a:r>
          </a:p>
        </p:txBody>
      </p:sp>
      <p:pic>
        <p:nvPicPr>
          <p:cNvPr id="9" name="Picture 8"/>
          <p:cNvPicPr>
            <a:picLocks noChangeAspect="1"/>
          </p:cNvPicPr>
          <p:nvPr userDrawn="1"/>
        </p:nvPicPr>
        <p:blipFill rotWithShape="1">
          <a:blip r:embed="rId5"/>
          <a:srcRect t="9568" b="5145"/>
          <a:stretch/>
        </p:blipFill>
        <p:spPr>
          <a:xfrm>
            <a:off x="0" y="4961532"/>
            <a:ext cx="9144000" cy="1465148"/>
          </a:xfrm>
          <a:prstGeom prst="rect">
            <a:avLst/>
          </a:prstGeom>
        </p:spPr>
      </p:pic>
    </p:spTree>
    <p:extLst>
      <p:ext uri="{BB962C8B-B14F-4D97-AF65-F5344CB8AC3E}">
        <p14:creationId xmlns:p14="http://schemas.microsoft.com/office/powerpoint/2010/main" val="2391751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3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era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976923"/>
            <a:ext cx="9144001" cy="1143000"/>
          </a:xfrm>
        </p:spPr>
        <p:txBody>
          <a:bodyPr>
            <a:normAutofit/>
          </a:bodyPr>
          <a:lstStyle>
            <a:lvl1pPr algn="ctr">
              <a:defRPr sz="4000"/>
            </a:lvl1pPr>
          </a:lstStyle>
          <a:p>
            <a:r>
              <a:rPr lang="en-US" dirty="0"/>
              <a:t>Click to edit title</a:t>
            </a:r>
          </a:p>
        </p:txBody>
      </p:sp>
      <p:sp>
        <p:nvSpPr>
          <p:cNvPr id="3" name="Content Placeholder 2"/>
          <p:cNvSpPr>
            <a:spLocks noGrp="1"/>
          </p:cNvSpPr>
          <p:nvPr>
            <p:ph idx="1"/>
          </p:nvPr>
        </p:nvSpPr>
        <p:spPr>
          <a:xfrm>
            <a:off x="801077" y="2200682"/>
            <a:ext cx="7541846" cy="3662159"/>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9" name="Rectangle 8"/>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0836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with p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28907"/>
            <a:ext cx="8229600" cy="1143000"/>
          </a:xfrm>
        </p:spPr>
        <p:txBody>
          <a:bodyPr>
            <a:normAutofit/>
          </a:bodyPr>
          <a:lstStyle>
            <a:lvl1pPr algn="ctr">
              <a:defRPr sz="4000"/>
            </a:lvl1pPr>
          </a:lstStyle>
          <a:p>
            <a:r>
              <a:rPr lang="en-US" dirty="0"/>
              <a:t>Click to edit title</a:t>
            </a:r>
          </a:p>
        </p:txBody>
      </p:sp>
      <p:sp>
        <p:nvSpPr>
          <p:cNvPr id="5" name="Picture Placeholder 4"/>
          <p:cNvSpPr>
            <a:spLocks noGrp="1"/>
          </p:cNvSpPr>
          <p:nvPr>
            <p:ph type="pic" sz="quarter" idx="10"/>
          </p:nvPr>
        </p:nvSpPr>
        <p:spPr>
          <a:xfrm>
            <a:off x="457199" y="2200682"/>
            <a:ext cx="3876675" cy="3661956"/>
          </a:xfrm>
        </p:spPr>
        <p:txBody>
          <a:bodyPr/>
          <a:lstStyle/>
          <a:p>
            <a:endParaRPr lang="en-US"/>
          </a:p>
        </p:txBody>
      </p:sp>
      <p:sp>
        <p:nvSpPr>
          <p:cNvPr id="11" name="Content Placeholder 2"/>
          <p:cNvSpPr>
            <a:spLocks noGrp="1"/>
          </p:cNvSpPr>
          <p:nvPr>
            <p:ph idx="11"/>
          </p:nvPr>
        </p:nvSpPr>
        <p:spPr>
          <a:xfrm>
            <a:off x="4686300" y="2200682"/>
            <a:ext cx="4000500" cy="3662159"/>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8" name="TextBox 7"/>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189321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p:cNvSpPr>
            <a:spLocks noGrp="1"/>
          </p:cNvSpPr>
          <p:nvPr>
            <p:ph idx="11"/>
          </p:nvPr>
        </p:nvSpPr>
        <p:spPr>
          <a:xfrm>
            <a:off x="457200" y="2174875"/>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p:nvPr>
        </p:nvSpPr>
        <p:spPr>
          <a:xfrm>
            <a:off x="4649788" y="2178050"/>
            <a:ext cx="4040188" cy="3951288"/>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10" name="Rectangle 9"/>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9" name="TextBox 8"/>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709412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With Pictures">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62409" y="0"/>
            <a:ext cx="4565488" cy="4776205"/>
          </a:xfrm>
        </p:spPr>
        <p:txBody>
          <a:bodyPr>
            <a:normAutofit/>
          </a:bodyPr>
          <a:lstStyle>
            <a:lvl1pPr algn="l">
              <a:defRPr sz="4000"/>
            </a:lvl1pPr>
          </a:lstStyle>
          <a:p>
            <a:r>
              <a:rPr lang="en-US" dirty="0"/>
              <a:t>Click to edit title</a:t>
            </a:r>
          </a:p>
        </p:txBody>
      </p:sp>
      <p:sp>
        <p:nvSpPr>
          <p:cNvPr id="13" name="Picture Placeholder 4"/>
          <p:cNvSpPr>
            <a:spLocks noGrp="1"/>
          </p:cNvSpPr>
          <p:nvPr>
            <p:ph type="pic" sz="quarter" idx="12"/>
          </p:nvPr>
        </p:nvSpPr>
        <p:spPr>
          <a:xfrm>
            <a:off x="3343830" y="4776788"/>
            <a:ext cx="1600200" cy="1143000"/>
          </a:xfrm>
        </p:spPr>
        <p:txBody>
          <a:bodyPr/>
          <a:lstStyle/>
          <a:p>
            <a:endParaRPr lang="en-US" dirty="0"/>
          </a:p>
        </p:txBody>
      </p:sp>
      <p:sp>
        <p:nvSpPr>
          <p:cNvPr id="14" name="Picture Placeholder 4"/>
          <p:cNvSpPr>
            <a:spLocks noGrp="1"/>
          </p:cNvSpPr>
          <p:nvPr>
            <p:ph type="pic" sz="quarter" idx="13"/>
          </p:nvPr>
        </p:nvSpPr>
        <p:spPr>
          <a:xfrm>
            <a:off x="1668480" y="4776788"/>
            <a:ext cx="1600200" cy="1143000"/>
          </a:xfrm>
        </p:spPr>
        <p:txBody>
          <a:bodyPr/>
          <a:lstStyle/>
          <a:p>
            <a:endParaRPr lang="en-US"/>
          </a:p>
        </p:txBody>
      </p:sp>
      <p:sp>
        <p:nvSpPr>
          <p:cNvPr id="15" name="Picture Placeholder 4"/>
          <p:cNvSpPr>
            <a:spLocks noGrp="1"/>
          </p:cNvSpPr>
          <p:nvPr>
            <p:ph type="pic" sz="quarter" idx="11"/>
          </p:nvPr>
        </p:nvSpPr>
        <p:spPr>
          <a:xfrm>
            <a:off x="0" y="4776788"/>
            <a:ext cx="1600200" cy="1143000"/>
          </a:xfrm>
        </p:spPr>
        <p:txBody>
          <a:bodyPr/>
          <a:lstStyle/>
          <a:p>
            <a:endParaRPr lang="en-US" dirty="0"/>
          </a:p>
        </p:txBody>
      </p:sp>
      <p:sp>
        <p:nvSpPr>
          <p:cNvPr id="16" name="Picture Placeholder 4"/>
          <p:cNvSpPr>
            <a:spLocks noGrp="1"/>
          </p:cNvSpPr>
          <p:nvPr>
            <p:ph type="pic" sz="quarter" idx="14"/>
          </p:nvPr>
        </p:nvSpPr>
        <p:spPr>
          <a:xfrm>
            <a:off x="5486400" y="14648"/>
            <a:ext cx="3657600" cy="6500452"/>
          </a:xfrm>
        </p:spPr>
        <p:txBody>
          <a:bodyPr/>
          <a:lstStyle/>
          <a:p>
            <a:endParaRPr lang="en-US" dirty="0"/>
          </a:p>
        </p:txBody>
      </p:sp>
      <p:sp>
        <p:nvSpPr>
          <p:cNvPr id="10" name="Rectangle 9"/>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9" name="TextBox 8"/>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18281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702726"/>
          </a:xfrm>
        </p:spPr>
        <p:txBody>
          <a:bodyPr anchor="t" anchorCtr="0">
            <a:noAutofit/>
          </a:bodyPr>
          <a:lstStyle>
            <a:lvl1pPr algn="l">
              <a:defRPr sz="4000" b="1"/>
            </a:lvl1pPr>
          </a:lstStyle>
          <a:p>
            <a:r>
              <a:rPr lang="en-US" dirty="0"/>
              <a:t>Click to edit Master title style</a:t>
            </a:r>
          </a:p>
        </p:txBody>
      </p:sp>
      <p:sp>
        <p:nvSpPr>
          <p:cNvPr id="4" name="Text Placeholder 3"/>
          <p:cNvSpPr>
            <a:spLocks noGrp="1"/>
          </p:cNvSpPr>
          <p:nvPr>
            <p:ph type="body" sz="half" idx="2"/>
          </p:nvPr>
        </p:nvSpPr>
        <p:spPr>
          <a:xfrm>
            <a:off x="457200" y="2975776"/>
            <a:ext cx="3008313" cy="3150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1"/>
          </p:nvPr>
        </p:nvSpPr>
        <p:spPr>
          <a:xfrm>
            <a:off x="3838574" y="273050"/>
            <a:ext cx="4740275" cy="5853113"/>
          </a:xfrm>
        </p:spPr>
        <p:txBody>
          <a:bodyPr/>
          <a:lstStyle>
            <a:lvl1pPr marL="342900" indent="-342900" algn="l">
              <a:buClr>
                <a:schemeClr val="accent1"/>
              </a:buClr>
              <a:buFont typeface="Helvetica" pitchFamily="34" charset="0"/>
              <a:buChar char="−"/>
              <a:defRPr/>
            </a:lvl1pPr>
            <a:lvl2pPr marL="914400" indent="-457200" algn="l">
              <a:buClr>
                <a:schemeClr val="bg1">
                  <a:lumMod val="50000"/>
                </a:schemeClr>
              </a:buClr>
              <a:buFont typeface="Arial" panose="020B0604020202020204" pitchFamily="34" charset="0"/>
              <a:buChar char="•"/>
              <a:defRPr/>
            </a:lvl2pPr>
            <a:lvl3pPr marL="1143000" indent="-228600" algn="l">
              <a:buClr>
                <a:schemeClr val="bg1">
                  <a:lumMod val="50000"/>
                </a:schemeClr>
              </a:buClr>
              <a:buFont typeface="Helvetica" pitchFamily="34" charset="0"/>
              <a:buChar char="»"/>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p:txBody>
      </p:sp>
      <p:sp>
        <p:nvSpPr>
          <p:cNvPr id="8" name="Rectangle 7"/>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7" name="TextBox 6"/>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53419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7" name="TextBox 6"/>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67838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1" y="6515100"/>
            <a:ext cx="9156702" cy="342900"/>
          </a:xfrm>
          <a:prstGeom prst="rect">
            <a:avLst/>
          </a:prstGeom>
          <a:gradFill flip="none" rotWithShape="1">
            <a:gsLst>
              <a:gs pos="0">
                <a:srgbClr val="C0D025"/>
              </a:gs>
              <a:gs pos="100000">
                <a:srgbClr val="6FB433"/>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8850" y="6533864"/>
            <a:ext cx="488680" cy="323845"/>
          </a:xfrm>
          <a:prstGeom prst="rect">
            <a:avLst/>
          </a:prstGeom>
        </p:spPr>
      </p:pic>
      <p:sp>
        <p:nvSpPr>
          <p:cNvPr id="5" name="TextBox 4"/>
          <p:cNvSpPr txBox="1"/>
          <p:nvPr userDrawn="1"/>
        </p:nvSpPr>
        <p:spPr>
          <a:xfrm>
            <a:off x="0" y="6525701"/>
            <a:ext cx="587829" cy="307777"/>
          </a:xfrm>
          <a:prstGeom prst="rect">
            <a:avLst/>
          </a:prstGeom>
          <a:noFill/>
        </p:spPr>
        <p:txBody>
          <a:bodyPr wrap="square" rtlCol="0">
            <a:spAutoFit/>
          </a:bodyPr>
          <a:lstStyle/>
          <a:p>
            <a:fld id="{26C1AF9D-0CC5-4AB0-A894-A8698CCF14A2}"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429113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8303662"/>
      </p:ext>
    </p:extLst>
  </p:cSld>
  <p:clrMap bg1="lt1" tx1="dk1" bg2="lt2" tx2="dk2" accent1="accent1" accent2="accent2" accent3="accent3" accent4="accent4" accent5="accent5" accent6="accent6" hlink="hlink" folHlink="folHlink"/>
  <p:sldLayoutIdLst>
    <p:sldLayoutId id="2147485676" r:id="rId1"/>
    <p:sldLayoutId id="2147485677" r:id="rId2"/>
    <p:sldLayoutId id="2147485698" r:id="rId3"/>
    <p:sldLayoutId id="2147485679" r:id="rId4"/>
    <p:sldLayoutId id="2147485680" r:id="rId5"/>
    <p:sldLayoutId id="2147485681" r:id="rId6"/>
    <p:sldLayoutId id="2147485682" r:id="rId7"/>
    <p:sldLayoutId id="2147485683" r:id="rId8"/>
    <p:sldLayoutId id="2147485684" r:id="rId9"/>
    <p:sldLayoutId id="2147485685" r:id="rId10"/>
    <p:sldLayoutId id="2147485686" r:id="rId11"/>
    <p:sldLayoutId id="2147485687" r:id="rId12"/>
    <p:sldLayoutId id="2147485688" r:id="rId13"/>
    <p:sldLayoutId id="2147485689" r:id="rId14"/>
    <p:sldLayoutId id="2147485690" r:id="rId15"/>
    <p:sldLayoutId id="2147485691" r:id="rId16"/>
    <p:sldLayoutId id="2147485692" r:id="rId17"/>
    <p:sldLayoutId id="2147485693" r:id="rId18"/>
    <p:sldLayoutId id="2147485694" r:id="rId19"/>
    <p:sldLayoutId id="2147485695" r:id="rId20"/>
    <p:sldLayoutId id="2147485696" r:id="rId21"/>
    <p:sldLayoutId id="2147485697" r:id="rId22"/>
  </p:sldLayoutIdLst>
  <p:hf hdr="0" ftr="0" dt="0"/>
  <p:txStyles>
    <p:titleStyle>
      <a:lvl1pPr algn="ctr" defTabSz="457200" rtl="0" eaLnBrk="1" latinLnBrk="0" hangingPunct="1">
        <a:spcBef>
          <a:spcPct val="0"/>
        </a:spcBef>
        <a:buNone/>
        <a:defRPr sz="4400" b="1" i="1" kern="1200">
          <a:solidFill>
            <a:schemeClr val="tx1"/>
          </a:solidFill>
          <a:latin typeface="Helvetica"/>
          <a:ea typeface="+mj-ea"/>
          <a:cs typeface="Helvetica"/>
        </a:defRPr>
      </a:lvl1pPr>
    </p:titleStyle>
    <p:bodyStyle>
      <a:lvl1pPr marL="342900" indent="-342900" algn="l" defTabSz="457200" rtl="0" eaLnBrk="1" latinLnBrk="0" hangingPunct="1">
        <a:lnSpc>
          <a:spcPct val="100000"/>
        </a:lnSpc>
        <a:spcBef>
          <a:spcPct val="20000"/>
        </a:spcBef>
        <a:buFont typeface="Arial"/>
        <a:buChar char="•"/>
        <a:defRPr sz="2600" kern="1200">
          <a:solidFill>
            <a:srgbClr val="5C5C5C"/>
          </a:solidFill>
          <a:latin typeface="Helvetica"/>
          <a:ea typeface="+mn-ea"/>
          <a:cs typeface="Helvetica"/>
        </a:defRPr>
      </a:lvl1pPr>
      <a:lvl2pPr marL="742950" indent="-285750" algn="l" defTabSz="457200" rtl="0" eaLnBrk="1" latinLnBrk="0" hangingPunct="1">
        <a:lnSpc>
          <a:spcPct val="100000"/>
        </a:lnSpc>
        <a:spcBef>
          <a:spcPct val="20000"/>
        </a:spcBef>
        <a:buFont typeface="Arial"/>
        <a:buChar char="–"/>
        <a:defRPr sz="2400" kern="1200">
          <a:solidFill>
            <a:srgbClr val="5C5C5C"/>
          </a:solidFill>
          <a:latin typeface="Helvetica"/>
          <a:ea typeface="+mn-ea"/>
          <a:cs typeface="Helvetica"/>
        </a:defRPr>
      </a:lvl2pPr>
      <a:lvl3pPr marL="1143000" indent="-228600" algn="l" defTabSz="457200" rtl="0" eaLnBrk="1" latinLnBrk="0" hangingPunct="1">
        <a:lnSpc>
          <a:spcPct val="100000"/>
        </a:lnSpc>
        <a:spcBef>
          <a:spcPct val="20000"/>
        </a:spcBef>
        <a:buFont typeface="Arial"/>
        <a:buChar char="•"/>
        <a:defRPr sz="2200" kern="1200">
          <a:solidFill>
            <a:srgbClr val="5C5C5C"/>
          </a:solidFill>
          <a:latin typeface="Helvetica"/>
          <a:ea typeface="+mn-ea"/>
          <a:cs typeface="Helvetica"/>
        </a:defRPr>
      </a:lvl3pPr>
      <a:lvl4pPr marL="1600200" indent="-228600" algn="l" defTabSz="457200" rtl="0" eaLnBrk="1" latinLnBrk="0" hangingPunct="1">
        <a:lnSpc>
          <a:spcPct val="100000"/>
        </a:lnSpc>
        <a:spcBef>
          <a:spcPct val="20000"/>
        </a:spcBef>
        <a:buFont typeface="Arial"/>
        <a:buChar char="–"/>
        <a:defRPr sz="2000" kern="1200">
          <a:solidFill>
            <a:srgbClr val="5C5C5C"/>
          </a:solidFill>
          <a:latin typeface="Helvetica"/>
          <a:ea typeface="+mn-ea"/>
          <a:cs typeface="Helvetica"/>
        </a:defRPr>
      </a:lvl4pPr>
      <a:lvl5pPr marL="2057400" indent="-228600" algn="l" defTabSz="457200" rtl="0" eaLnBrk="1" latinLnBrk="0" hangingPunct="1">
        <a:lnSpc>
          <a:spcPct val="100000"/>
        </a:lnSpc>
        <a:spcBef>
          <a:spcPct val="20000"/>
        </a:spcBef>
        <a:buFont typeface="Arial"/>
        <a:buChar char="»"/>
        <a:defRPr sz="2000" kern="1200">
          <a:solidFill>
            <a:srgbClr val="5C5C5C"/>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7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4.jpe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39.jpe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36.jpeg"/><Relationship Id="rId5" Type="http://schemas.openxmlformats.org/officeDocument/2006/relationships/image" Target="../media/image33.jpeg"/><Relationship Id="rId15" Type="http://schemas.microsoft.com/office/2007/relationships/hdphoto" Target="../media/hdphoto6.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5.jpeg"/><Relationship Id="rId14" Type="http://schemas.openxmlformats.org/officeDocument/2006/relationships/image" Target="../media/image3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92.png"/><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95.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7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2.png"/><Relationship Id="rId3" Type="http://schemas.microsoft.com/office/2007/relationships/hdphoto" Target="../media/hdphoto1.wdp"/><Relationship Id="rId7" Type="http://schemas.microsoft.com/office/2007/relationships/hdphoto" Target="../media/hdphoto10.wdp"/><Relationship Id="rId12" Type="http://schemas.openxmlformats.org/officeDocument/2006/relationships/image" Target="../media/image37.jpeg"/><Relationship Id="rId2" Type="http://schemas.openxmlformats.org/officeDocument/2006/relationships/image" Target="../media/image32.jpeg"/><Relationship Id="rId16" Type="http://schemas.microsoft.com/office/2007/relationships/hdphoto" Target="../media/hdphoto13.wdp"/><Relationship Id="rId1" Type="http://schemas.openxmlformats.org/officeDocument/2006/relationships/slideLayout" Target="../slideLayouts/slideLayout3.xml"/><Relationship Id="rId6" Type="http://schemas.openxmlformats.org/officeDocument/2006/relationships/image" Target="../media/image100.jpeg"/><Relationship Id="rId11" Type="http://schemas.microsoft.com/office/2007/relationships/hdphoto" Target="../media/hdphoto5.wdp"/><Relationship Id="rId5" Type="http://schemas.microsoft.com/office/2007/relationships/hdphoto" Target="../media/hdphoto9.wdp"/><Relationship Id="rId15" Type="http://schemas.openxmlformats.org/officeDocument/2006/relationships/image" Target="../media/image103.png"/><Relationship Id="rId10" Type="http://schemas.openxmlformats.org/officeDocument/2006/relationships/image" Target="../media/image36.jpeg"/><Relationship Id="rId4" Type="http://schemas.openxmlformats.org/officeDocument/2006/relationships/image" Target="../media/image99.jpeg"/><Relationship Id="rId9" Type="http://schemas.microsoft.com/office/2007/relationships/hdphoto" Target="../media/hdphoto11.wdp"/><Relationship Id="rId14" Type="http://schemas.microsoft.com/office/2007/relationships/hdphoto" Target="../media/hdphoto12.wdp"/></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2.jpe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22.png"/><Relationship Id="rId5" Type="http://schemas.openxmlformats.org/officeDocument/2006/relationships/image" Target="../media/image111.png"/><Relationship Id="rId10" Type="http://schemas.openxmlformats.org/officeDocument/2006/relationships/image" Target="../media/image84.jpeg"/><Relationship Id="rId4" Type="http://schemas.openxmlformats.org/officeDocument/2006/relationships/image" Target="../media/image110.png"/><Relationship Id="rId9" Type="http://schemas.openxmlformats.org/officeDocument/2006/relationships/image" Target="../media/image105.png"/></Relationships>
</file>

<file path=ppt/slides/_rels/slide1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1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73.png"/><Relationship Id="rId4" Type="http://schemas.openxmlformats.org/officeDocument/2006/relationships/image" Target="../media/image26.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3.xml"/><Relationship Id="rId4" Type="http://schemas.openxmlformats.org/officeDocument/2006/relationships/image" Target="../media/image123.emf"/></Relationships>
</file>

<file path=ppt/slides/_rels/slide18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3.xml"/><Relationship Id="rId4" Type="http://schemas.openxmlformats.org/officeDocument/2006/relationships/image" Target="../media/image134.emf"/></Relationships>
</file>

<file path=ppt/slides/_rels/slide1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73.png"/><Relationship Id="rId4" Type="http://schemas.openxmlformats.org/officeDocument/2006/relationships/image" Target="../media/image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Presentation templates for MRE contractors</a:t>
            </a:r>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r>
              <a:rPr lang="en-US" dirty="0"/>
              <a:t>9/8/2017</a:t>
            </a:r>
          </a:p>
        </p:txBody>
      </p:sp>
    </p:spTree>
    <p:extLst>
      <p:ext uri="{BB962C8B-B14F-4D97-AF65-F5344CB8AC3E}">
        <p14:creationId xmlns:p14="http://schemas.microsoft.com/office/powerpoint/2010/main" val="32166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1113"/>
            <a:ext cx="9144000" cy="1143000"/>
          </a:xfrm>
        </p:spPr>
        <p:txBody>
          <a:bodyPr/>
          <a:lstStyle/>
          <a:p>
            <a:r>
              <a:rPr lang="en-US" dirty="0"/>
              <a:t>Insert Title</a:t>
            </a:r>
          </a:p>
        </p:txBody>
      </p:sp>
      <p:sp>
        <p:nvSpPr>
          <p:cNvPr id="3" name="Text Placeholder 2"/>
          <p:cNvSpPr>
            <a:spLocks noGrp="1"/>
          </p:cNvSpPr>
          <p:nvPr>
            <p:ph idx="4294967295"/>
          </p:nvPr>
        </p:nvSpPr>
        <p:spPr>
          <a:xfrm>
            <a:off x="1603375" y="1144588"/>
            <a:ext cx="7540625" cy="449262"/>
          </a:xfrm>
        </p:spPr>
        <p:txBody>
          <a:bodyPr/>
          <a:lstStyle/>
          <a:p>
            <a:pPr marL="0" indent="0" algn="ctr">
              <a:buNone/>
            </a:pPr>
            <a:r>
              <a:rPr lang="en-US" sz="1800" b="1" dirty="0">
                <a:solidFill>
                  <a:srgbClr val="000000"/>
                </a:solidFill>
              </a:rPr>
              <a:t>3 Phases Among XXX Target</a:t>
            </a:r>
          </a:p>
        </p:txBody>
      </p:sp>
      <p:sp>
        <p:nvSpPr>
          <p:cNvPr id="16" name="Rounded Rectangle 15"/>
          <p:cNvSpPr/>
          <p:nvPr/>
        </p:nvSpPr>
        <p:spPr>
          <a:xfrm>
            <a:off x="1235855" y="1629441"/>
            <a:ext cx="2081689" cy="4305168"/>
          </a:xfrm>
          <a:prstGeom prst="roundRect">
            <a:avLst>
              <a:gd name="adj" fmla="val 5163"/>
            </a:avLst>
          </a:prstGeom>
          <a:solidFill>
            <a:schemeClr val="accent1">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475" tIns="2103120" rIns="156476" bIns="156475" numCol="1" spcCol="1270" anchor="t" anchorCtr="0">
            <a:noAutofit/>
          </a:bodyPr>
          <a:lstStyle/>
          <a:p>
            <a:pPr lvl="0" algn="ctr" defTabSz="622300" fontAlgn="auto">
              <a:lnSpc>
                <a:spcPct val="85000"/>
              </a:lnSpc>
              <a:spcAft>
                <a:spcPts val="1200"/>
              </a:spcAft>
            </a:pPr>
            <a:r>
              <a:rPr lang="en-US" sz="1200" dirty="0">
                <a:solidFill>
                  <a:srgbClr val="616365"/>
                </a:solidFill>
              </a:rPr>
              <a:t>Lorem ipsum dolor sit </a:t>
            </a:r>
            <a:r>
              <a:rPr lang="en-US" sz="1200" dirty="0" err="1">
                <a:solidFill>
                  <a:srgbClr val="616365"/>
                </a:solidFill>
              </a:rPr>
              <a:t>amet</a:t>
            </a:r>
            <a:r>
              <a:rPr lang="en-US" sz="1200" dirty="0">
                <a:solidFill>
                  <a:srgbClr val="616365"/>
                </a:solidFill>
              </a:rPr>
              <a:t>, </a:t>
            </a:r>
            <a:r>
              <a:rPr lang="en-US" sz="1200" dirty="0" err="1">
                <a:solidFill>
                  <a:srgbClr val="616365"/>
                </a:solidFill>
              </a:rPr>
              <a:t>consectetur</a:t>
            </a:r>
            <a:r>
              <a:rPr lang="en-US" sz="1200" dirty="0">
                <a:solidFill>
                  <a:srgbClr val="616365"/>
                </a:solidFill>
              </a:rPr>
              <a:t> </a:t>
            </a:r>
            <a:r>
              <a:rPr lang="en-US" sz="1200" dirty="0" err="1">
                <a:solidFill>
                  <a:srgbClr val="616365"/>
                </a:solidFill>
              </a:rPr>
              <a:t>adipiscing</a:t>
            </a:r>
            <a:r>
              <a:rPr lang="en-US" sz="1200" dirty="0">
                <a:solidFill>
                  <a:srgbClr val="616365"/>
                </a:solidFill>
              </a:rPr>
              <a:t> </a:t>
            </a:r>
            <a:r>
              <a:rPr lang="en-US" sz="1200" dirty="0" err="1">
                <a:solidFill>
                  <a:srgbClr val="616365"/>
                </a:solidFill>
              </a:rPr>
              <a:t>elit</a:t>
            </a:r>
            <a:r>
              <a:rPr lang="en-US" sz="1200" dirty="0">
                <a:solidFill>
                  <a:srgbClr val="616365"/>
                </a:solidFill>
              </a:rPr>
              <a:t>. </a:t>
            </a:r>
            <a:r>
              <a:rPr lang="en-US" sz="1200" dirty="0" err="1">
                <a:solidFill>
                  <a:srgbClr val="616365"/>
                </a:solidFill>
              </a:rPr>
              <a:t>Praesent</a:t>
            </a:r>
            <a:r>
              <a:rPr lang="en-US" sz="1200" dirty="0">
                <a:solidFill>
                  <a:srgbClr val="616365"/>
                </a:solidFill>
              </a:rPr>
              <a:t> </a:t>
            </a:r>
            <a:r>
              <a:rPr lang="en-US" sz="1200" dirty="0" err="1">
                <a:solidFill>
                  <a:srgbClr val="616365"/>
                </a:solidFill>
              </a:rPr>
              <a:t>eleifend</a:t>
            </a:r>
            <a:r>
              <a:rPr lang="en-US" sz="1200" dirty="0">
                <a:solidFill>
                  <a:srgbClr val="616365"/>
                </a:solidFill>
              </a:rPr>
              <a:t> </a:t>
            </a:r>
            <a:r>
              <a:rPr lang="en-US" sz="1200" dirty="0" err="1">
                <a:solidFill>
                  <a:srgbClr val="616365"/>
                </a:solidFill>
              </a:rPr>
              <a:t>lectus</a:t>
            </a:r>
            <a:r>
              <a:rPr lang="en-US" sz="1200" dirty="0">
                <a:solidFill>
                  <a:srgbClr val="616365"/>
                </a:solidFill>
              </a:rPr>
              <a:t> vitae </a:t>
            </a:r>
            <a:r>
              <a:rPr lang="en-US" sz="1200" dirty="0" err="1">
                <a:solidFill>
                  <a:srgbClr val="616365"/>
                </a:solidFill>
              </a:rPr>
              <a:t>odio</a:t>
            </a:r>
            <a:r>
              <a:rPr lang="en-US" sz="1200" dirty="0">
                <a:solidFill>
                  <a:srgbClr val="616365"/>
                </a:solidFill>
              </a:rPr>
              <a:t> </a:t>
            </a:r>
            <a:r>
              <a:rPr lang="en-US" sz="1200" dirty="0" err="1">
                <a:solidFill>
                  <a:srgbClr val="616365"/>
                </a:solidFill>
              </a:rPr>
              <a:t>tempor</a:t>
            </a:r>
            <a:r>
              <a:rPr lang="en-US" sz="1200" dirty="0">
                <a:solidFill>
                  <a:srgbClr val="616365"/>
                </a:solidFill>
              </a:rPr>
              <a:t> </a:t>
            </a:r>
            <a:r>
              <a:rPr lang="en-US" sz="1200" dirty="0" err="1">
                <a:solidFill>
                  <a:srgbClr val="616365"/>
                </a:solidFill>
              </a:rPr>
              <a:t>aliquet</a:t>
            </a:r>
            <a:r>
              <a:rPr lang="en-US" sz="1200" dirty="0">
                <a:solidFill>
                  <a:srgbClr val="616365"/>
                </a:solidFill>
              </a:rPr>
              <a:t>. </a:t>
            </a:r>
            <a:r>
              <a:rPr lang="en-US" sz="1200" dirty="0" err="1">
                <a:solidFill>
                  <a:srgbClr val="616365"/>
                </a:solidFill>
              </a:rPr>
              <a:t>Nulla</a:t>
            </a:r>
            <a:r>
              <a:rPr lang="en-US" sz="1200" dirty="0">
                <a:solidFill>
                  <a:srgbClr val="616365"/>
                </a:solidFill>
              </a:rPr>
              <a:t> </a:t>
            </a:r>
            <a:r>
              <a:rPr lang="en-US" sz="1200" dirty="0" err="1">
                <a:solidFill>
                  <a:srgbClr val="616365"/>
                </a:solidFill>
              </a:rPr>
              <a:t>facilisi</a:t>
            </a:r>
            <a:r>
              <a:rPr lang="en-US" sz="1200" dirty="0">
                <a:solidFill>
                  <a:srgbClr val="616365"/>
                </a:solidFill>
              </a:rPr>
              <a:t>. Maecenas </a:t>
            </a:r>
            <a:r>
              <a:rPr lang="en-US" sz="1200" dirty="0" err="1">
                <a:solidFill>
                  <a:srgbClr val="616365"/>
                </a:solidFill>
              </a:rPr>
              <a:t>fringilla</a:t>
            </a:r>
            <a:r>
              <a:rPr lang="en-US" sz="1200" dirty="0">
                <a:solidFill>
                  <a:srgbClr val="616365"/>
                </a:solidFill>
              </a:rPr>
              <a:t> sit </a:t>
            </a:r>
            <a:r>
              <a:rPr lang="en-US" sz="1200" dirty="0" err="1">
                <a:solidFill>
                  <a:srgbClr val="616365"/>
                </a:solidFill>
              </a:rPr>
              <a:t>amet</a:t>
            </a:r>
            <a:r>
              <a:rPr lang="en-US" sz="1200" dirty="0">
                <a:solidFill>
                  <a:srgbClr val="616365"/>
                </a:solidFill>
              </a:rPr>
              <a:t> mi </a:t>
            </a:r>
            <a:r>
              <a:rPr lang="en-US" sz="1200" dirty="0" err="1">
                <a:solidFill>
                  <a:srgbClr val="616365"/>
                </a:solidFill>
              </a:rPr>
              <a:t>ut</a:t>
            </a:r>
            <a:r>
              <a:rPr lang="en-US" sz="1200" dirty="0">
                <a:solidFill>
                  <a:srgbClr val="616365"/>
                </a:solidFill>
              </a:rPr>
              <a:t> </a:t>
            </a:r>
            <a:r>
              <a:rPr lang="en-US" sz="1200" dirty="0" err="1">
                <a:solidFill>
                  <a:srgbClr val="616365"/>
                </a:solidFill>
              </a:rPr>
              <a:t>scelerisque</a:t>
            </a:r>
            <a:r>
              <a:rPr lang="en-US" sz="1200" dirty="0">
                <a:solidFill>
                  <a:srgbClr val="616365"/>
                </a:solidFill>
              </a:rPr>
              <a:t>. </a:t>
            </a:r>
            <a:r>
              <a:rPr lang="en-US" sz="1200" dirty="0" err="1">
                <a:solidFill>
                  <a:srgbClr val="616365"/>
                </a:solidFill>
              </a:rPr>
              <a:t>Nulla</a:t>
            </a:r>
            <a:r>
              <a:rPr lang="en-US" sz="1200" dirty="0">
                <a:solidFill>
                  <a:srgbClr val="616365"/>
                </a:solidFill>
              </a:rPr>
              <a:t> ac </a:t>
            </a:r>
            <a:r>
              <a:rPr lang="en-US" sz="1200" dirty="0" err="1">
                <a:solidFill>
                  <a:srgbClr val="616365"/>
                </a:solidFill>
              </a:rPr>
              <a:t>molestie</a:t>
            </a:r>
            <a:r>
              <a:rPr lang="en-US" sz="1200" dirty="0">
                <a:solidFill>
                  <a:srgbClr val="616365"/>
                </a:solidFill>
              </a:rPr>
              <a:t> </a:t>
            </a:r>
            <a:r>
              <a:rPr lang="en-US" sz="1200" dirty="0" err="1">
                <a:solidFill>
                  <a:srgbClr val="616365"/>
                </a:solidFill>
              </a:rPr>
              <a:t>tortor</a:t>
            </a:r>
            <a:endParaRPr lang="en-US" sz="1300" kern="1200" dirty="0">
              <a:solidFill>
                <a:schemeClr val="tx1"/>
              </a:solidFill>
            </a:endParaRPr>
          </a:p>
        </p:txBody>
      </p:sp>
      <p:sp>
        <p:nvSpPr>
          <p:cNvPr id="18" name="Rounded Rectangle 17"/>
          <p:cNvSpPr/>
          <p:nvPr/>
        </p:nvSpPr>
        <p:spPr>
          <a:xfrm>
            <a:off x="3525713" y="1629441"/>
            <a:ext cx="2081688" cy="4305168"/>
          </a:xfrm>
          <a:prstGeom prst="roundRect">
            <a:avLst>
              <a:gd name="adj" fmla="val 5162"/>
            </a:avLst>
          </a:prstGeom>
          <a:solidFill>
            <a:schemeClr val="accent3">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475" tIns="2103120" rIns="156475" bIns="156475" numCol="1" spcCol="1270" anchor="t" anchorCtr="0">
            <a:noAutofit/>
          </a:bodyPr>
          <a:lstStyle/>
          <a:p>
            <a:pPr algn="ctr" defTabSz="622300" fontAlgn="auto">
              <a:lnSpc>
                <a:spcPct val="85000"/>
              </a:lnSpc>
              <a:spcAft>
                <a:spcPts val="1200"/>
              </a:spcAft>
            </a:pPr>
            <a:r>
              <a:rPr lang="en-US" sz="1400" dirty="0">
                <a:solidFill>
                  <a:srgbClr val="616365"/>
                </a:solidFill>
              </a:rPr>
              <a:t>Lorem ipsum dolor sit </a:t>
            </a:r>
            <a:r>
              <a:rPr lang="en-US" sz="1400" dirty="0" err="1">
                <a:solidFill>
                  <a:srgbClr val="616365"/>
                </a:solidFill>
              </a:rPr>
              <a:t>amet</a:t>
            </a:r>
            <a:r>
              <a:rPr lang="en-US" sz="1400" dirty="0">
                <a:solidFill>
                  <a:srgbClr val="616365"/>
                </a:solidFill>
              </a:rPr>
              <a:t>, </a:t>
            </a:r>
            <a:r>
              <a:rPr lang="en-US" sz="1400" dirty="0" err="1">
                <a:solidFill>
                  <a:srgbClr val="616365"/>
                </a:solidFill>
              </a:rPr>
              <a:t>consectetur</a:t>
            </a:r>
            <a:r>
              <a:rPr lang="en-US" sz="1400" dirty="0">
                <a:solidFill>
                  <a:srgbClr val="616365"/>
                </a:solidFill>
              </a:rPr>
              <a:t> </a:t>
            </a:r>
            <a:r>
              <a:rPr lang="en-US" sz="1400" dirty="0" err="1">
                <a:solidFill>
                  <a:srgbClr val="616365"/>
                </a:solidFill>
              </a:rPr>
              <a:t>adipiscing</a:t>
            </a:r>
            <a:r>
              <a:rPr lang="en-US" sz="1400" dirty="0">
                <a:solidFill>
                  <a:srgbClr val="616365"/>
                </a:solidFill>
              </a:rPr>
              <a:t> </a:t>
            </a:r>
            <a:r>
              <a:rPr lang="en-US" sz="1400" dirty="0" err="1">
                <a:solidFill>
                  <a:srgbClr val="616365"/>
                </a:solidFill>
              </a:rPr>
              <a:t>elit</a:t>
            </a:r>
            <a:r>
              <a:rPr lang="en-US" sz="1400" dirty="0">
                <a:solidFill>
                  <a:srgbClr val="616365"/>
                </a:solidFill>
              </a:rPr>
              <a:t>. </a:t>
            </a:r>
            <a:r>
              <a:rPr lang="en-US" sz="1400" dirty="0" err="1">
                <a:solidFill>
                  <a:srgbClr val="616365"/>
                </a:solidFill>
              </a:rPr>
              <a:t>Praesent</a:t>
            </a:r>
            <a:r>
              <a:rPr lang="en-US" sz="1400" dirty="0">
                <a:solidFill>
                  <a:srgbClr val="616365"/>
                </a:solidFill>
              </a:rPr>
              <a:t> </a:t>
            </a:r>
            <a:r>
              <a:rPr lang="en-US" sz="1400" dirty="0" err="1">
                <a:solidFill>
                  <a:srgbClr val="616365"/>
                </a:solidFill>
              </a:rPr>
              <a:t>eleifend</a:t>
            </a:r>
            <a:r>
              <a:rPr lang="en-US" sz="1400" dirty="0">
                <a:solidFill>
                  <a:srgbClr val="616365"/>
                </a:solidFill>
              </a:rPr>
              <a:t> </a:t>
            </a:r>
            <a:r>
              <a:rPr lang="en-US" sz="1400" dirty="0" err="1">
                <a:solidFill>
                  <a:srgbClr val="616365"/>
                </a:solidFill>
              </a:rPr>
              <a:t>lectus</a:t>
            </a:r>
            <a:r>
              <a:rPr lang="en-US" sz="1400" dirty="0">
                <a:solidFill>
                  <a:srgbClr val="616365"/>
                </a:solidFill>
              </a:rPr>
              <a:t> vitae </a:t>
            </a:r>
            <a:r>
              <a:rPr lang="en-US" sz="1400" dirty="0" err="1">
                <a:solidFill>
                  <a:srgbClr val="616365"/>
                </a:solidFill>
              </a:rPr>
              <a:t>odio</a:t>
            </a:r>
            <a:r>
              <a:rPr lang="en-US" sz="1400" dirty="0">
                <a:solidFill>
                  <a:srgbClr val="616365"/>
                </a:solidFill>
              </a:rPr>
              <a:t> </a:t>
            </a:r>
            <a:r>
              <a:rPr lang="en-US" sz="1400" dirty="0" err="1">
                <a:solidFill>
                  <a:srgbClr val="616365"/>
                </a:solidFill>
              </a:rPr>
              <a:t>tempor</a:t>
            </a:r>
            <a:r>
              <a:rPr lang="en-US" sz="1400" dirty="0">
                <a:solidFill>
                  <a:srgbClr val="616365"/>
                </a:solidFill>
              </a:rPr>
              <a:t> </a:t>
            </a:r>
            <a:r>
              <a:rPr lang="en-US" sz="1400" dirty="0" err="1">
                <a:solidFill>
                  <a:srgbClr val="616365"/>
                </a:solidFill>
              </a:rPr>
              <a:t>aliquet</a:t>
            </a:r>
            <a:r>
              <a:rPr lang="en-US" sz="1400" dirty="0">
                <a:solidFill>
                  <a:srgbClr val="616365"/>
                </a:solidFill>
              </a:rPr>
              <a:t>. </a:t>
            </a:r>
            <a:r>
              <a:rPr lang="en-US" sz="1400" dirty="0" err="1">
                <a:solidFill>
                  <a:srgbClr val="616365"/>
                </a:solidFill>
              </a:rPr>
              <a:t>Nulla</a:t>
            </a:r>
            <a:r>
              <a:rPr lang="en-US" sz="1400" dirty="0">
                <a:solidFill>
                  <a:srgbClr val="616365"/>
                </a:solidFill>
              </a:rPr>
              <a:t> </a:t>
            </a:r>
            <a:r>
              <a:rPr lang="en-US" sz="1400" dirty="0" err="1">
                <a:solidFill>
                  <a:srgbClr val="616365"/>
                </a:solidFill>
              </a:rPr>
              <a:t>facilisi</a:t>
            </a:r>
            <a:r>
              <a:rPr lang="en-US" sz="1400" dirty="0">
                <a:solidFill>
                  <a:srgbClr val="616365"/>
                </a:solidFill>
              </a:rPr>
              <a:t>. Maecenas </a:t>
            </a:r>
            <a:r>
              <a:rPr lang="en-US" sz="1400" dirty="0" err="1">
                <a:solidFill>
                  <a:srgbClr val="616365"/>
                </a:solidFill>
              </a:rPr>
              <a:t>fringilla</a:t>
            </a:r>
            <a:r>
              <a:rPr lang="en-US" sz="1400" dirty="0">
                <a:solidFill>
                  <a:srgbClr val="616365"/>
                </a:solidFill>
              </a:rPr>
              <a:t> sit </a:t>
            </a:r>
            <a:r>
              <a:rPr lang="en-US" sz="1400" dirty="0" err="1">
                <a:solidFill>
                  <a:srgbClr val="616365"/>
                </a:solidFill>
              </a:rPr>
              <a:t>amet</a:t>
            </a:r>
            <a:r>
              <a:rPr lang="en-US" sz="1400" dirty="0">
                <a:solidFill>
                  <a:srgbClr val="616365"/>
                </a:solidFill>
              </a:rPr>
              <a:t> mi </a:t>
            </a:r>
            <a:r>
              <a:rPr lang="en-US" sz="1400" dirty="0" err="1">
                <a:solidFill>
                  <a:srgbClr val="616365"/>
                </a:solidFill>
              </a:rPr>
              <a:t>ut</a:t>
            </a:r>
            <a:r>
              <a:rPr lang="en-US" sz="1400" dirty="0">
                <a:solidFill>
                  <a:srgbClr val="616365"/>
                </a:solidFill>
              </a:rPr>
              <a:t> </a:t>
            </a:r>
            <a:r>
              <a:rPr lang="en-US" sz="1400" dirty="0" err="1">
                <a:solidFill>
                  <a:srgbClr val="616365"/>
                </a:solidFill>
              </a:rPr>
              <a:t>scelerisque</a:t>
            </a:r>
            <a:r>
              <a:rPr lang="en-US" sz="1400" dirty="0">
                <a:solidFill>
                  <a:srgbClr val="616365"/>
                </a:solidFill>
              </a:rPr>
              <a:t>. </a:t>
            </a:r>
            <a:r>
              <a:rPr lang="en-US" sz="1400" dirty="0" err="1">
                <a:solidFill>
                  <a:srgbClr val="616365"/>
                </a:solidFill>
              </a:rPr>
              <a:t>Nulla</a:t>
            </a:r>
            <a:r>
              <a:rPr lang="en-US" sz="1400" dirty="0">
                <a:solidFill>
                  <a:srgbClr val="616365"/>
                </a:solidFill>
              </a:rPr>
              <a:t> ac </a:t>
            </a:r>
            <a:r>
              <a:rPr lang="en-US" sz="1400" dirty="0" err="1">
                <a:solidFill>
                  <a:srgbClr val="616365"/>
                </a:solidFill>
              </a:rPr>
              <a:t>molestie</a:t>
            </a:r>
            <a:r>
              <a:rPr lang="en-US" sz="1400" dirty="0">
                <a:solidFill>
                  <a:srgbClr val="616365"/>
                </a:solidFill>
              </a:rPr>
              <a:t> </a:t>
            </a:r>
            <a:r>
              <a:rPr lang="en-US" sz="1400" dirty="0" err="1">
                <a:solidFill>
                  <a:srgbClr val="616365"/>
                </a:solidFill>
              </a:rPr>
              <a:t>tortor</a:t>
            </a:r>
            <a:r>
              <a:rPr lang="en-US" sz="1300" kern="1200" dirty="0">
                <a:solidFill>
                  <a:schemeClr val="tx1"/>
                </a:solidFill>
              </a:rPr>
              <a:t>* </a:t>
            </a:r>
          </a:p>
        </p:txBody>
      </p:sp>
      <p:sp>
        <p:nvSpPr>
          <p:cNvPr id="20" name="Rounded Rectangle 19"/>
          <p:cNvSpPr/>
          <p:nvPr/>
        </p:nvSpPr>
        <p:spPr>
          <a:xfrm>
            <a:off x="5782916" y="1621976"/>
            <a:ext cx="2081689" cy="4313909"/>
          </a:xfrm>
          <a:prstGeom prst="roundRect">
            <a:avLst>
              <a:gd name="adj" fmla="val 4118"/>
            </a:avLst>
          </a:prstGeom>
          <a:solidFill>
            <a:schemeClr val="accent2">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475" tIns="2103120" rIns="156476" bIns="156475" numCol="1" spcCol="1270" anchor="t" anchorCtr="0">
            <a:noAutofit/>
          </a:bodyPr>
          <a:lstStyle/>
          <a:p>
            <a:pPr algn="ctr" defTabSz="622300" fontAlgn="auto">
              <a:lnSpc>
                <a:spcPct val="85000"/>
              </a:lnSpc>
              <a:spcAft>
                <a:spcPts val="1200"/>
              </a:spcAft>
            </a:pPr>
            <a:r>
              <a:rPr lang="en-US" sz="1400" dirty="0">
                <a:solidFill>
                  <a:srgbClr val="616365"/>
                </a:solidFill>
              </a:rPr>
              <a:t>Lorem ipsum dolor sit </a:t>
            </a:r>
            <a:r>
              <a:rPr lang="en-US" sz="1400" dirty="0" err="1">
                <a:solidFill>
                  <a:srgbClr val="616365"/>
                </a:solidFill>
              </a:rPr>
              <a:t>amet</a:t>
            </a:r>
            <a:r>
              <a:rPr lang="en-US" sz="1400" dirty="0">
                <a:solidFill>
                  <a:srgbClr val="616365"/>
                </a:solidFill>
              </a:rPr>
              <a:t>, </a:t>
            </a:r>
            <a:r>
              <a:rPr lang="en-US" sz="1400" dirty="0" err="1">
                <a:solidFill>
                  <a:srgbClr val="616365"/>
                </a:solidFill>
              </a:rPr>
              <a:t>consectetur</a:t>
            </a:r>
            <a:r>
              <a:rPr lang="en-US" sz="1400" dirty="0">
                <a:solidFill>
                  <a:srgbClr val="616365"/>
                </a:solidFill>
              </a:rPr>
              <a:t> </a:t>
            </a:r>
            <a:r>
              <a:rPr lang="en-US" sz="1400" dirty="0" err="1">
                <a:solidFill>
                  <a:srgbClr val="616365"/>
                </a:solidFill>
              </a:rPr>
              <a:t>adipiscing</a:t>
            </a:r>
            <a:r>
              <a:rPr lang="en-US" sz="1400" dirty="0">
                <a:solidFill>
                  <a:srgbClr val="616365"/>
                </a:solidFill>
              </a:rPr>
              <a:t> </a:t>
            </a:r>
            <a:r>
              <a:rPr lang="en-US" sz="1400" dirty="0" err="1">
                <a:solidFill>
                  <a:srgbClr val="616365"/>
                </a:solidFill>
              </a:rPr>
              <a:t>elit</a:t>
            </a:r>
            <a:r>
              <a:rPr lang="en-US" sz="1400" dirty="0">
                <a:solidFill>
                  <a:srgbClr val="616365"/>
                </a:solidFill>
              </a:rPr>
              <a:t>. </a:t>
            </a:r>
            <a:r>
              <a:rPr lang="en-US" sz="1400" dirty="0" err="1">
                <a:solidFill>
                  <a:srgbClr val="616365"/>
                </a:solidFill>
              </a:rPr>
              <a:t>Praesent</a:t>
            </a:r>
            <a:r>
              <a:rPr lang="en-US" sz="1400" dirty="0">
                <a:solidFill>
                  <a:srgbClr val="616365"/>
                </a:solidFill>
              </a:rPr>
              <a:t> </a:t>
            </a:r>
            <a:r>
              <a:rPr lang="en-US" sz="1400" dirty="0" err="1">
                <a:solidFill>
                  <a:srgbClr val="616365"/>
                </a:solidFill>
              </a:rPr>
              <a:t>eleifend</a:t>
            </a:r>
            <a:r>
              <a:rPr lang="en-US" sz="1400" dirty="0">
                <a:solidFill>
                  <a:srgbClr val="616365"/>
                </a:solidFill>
              </a:rPr>
              <a:t> </a:t>
            </a:r>
            <a:r>
              <a:rPr lang="en-US" sz="1400" dirty="0" err="1">
                <a:solidFill>
                  <a:srgbClr val="616365"/>
                </a:solidFill>
              </a:rPr>
              <a:t>lectus</a:t>
            </a:r>
            <a:r>
              <a:rPr lang="en-US" sz="1400" dirty="0">
                <a:solidFill>
                  <a:srgbClr val="616365"/>
                </a:solidFill>
              </a:rPr>
              <a:t> vitae </a:t>
            </a:r>
            <a:r>
              <a:rPr lang="en-US" sz="1400" dirty="0" err="1">
                <a:solidFill>
                  <a:srgbClr val="616365"/>
                </a:solidFill>
              </a:rPr>
              <a:t>odio</a:t>
            </a:r>
            <a:r>
              <a:rPr lang="en-US" sz="1400" dirty="0">
                <a:solidFill>
                  <a:srgbClr val="616365"/>
                </a:solidFill>
              </a:rPr>
              <a:t> </a:t>
            </a:r>
            <a:r>
              <a:rPr lang="en-US" sz="1400" dirty="0" err="1">
                <a:solidFill>
                  <a:srgbClr val="616365"/>
                </a:solidFill>
              </a:rPr>
              <a:t>tempor</a:t>
            </a:r>
            <a:r>
              <a:rPr lang="en-US" sz="1400" dirty="0">
                <a:solidFill>
                  <a:srgbClr val="616365"/>
                </a:solidFill>
              </a:rPr>
              <a:t> </a:t>
            </a:r>
            <a:r>
              <a:rPr lang="en-US" sz="1400" dirty="0" err="1">
                <a:solidFill>
                  <a:srgbClr val="616365"/>
                </a:solidFill>
              </a:rPr>
              <a:t>aliquet</a:t>
            </a:r>
            <a:r>
              <a:rPr lang="en-US" sz="1400" dirty="0">
                <a:solidFill>
                  <a:srgbClr val="616365"/>
                </a:solidFill>
              </a:rPr>
              <a:t>. </a:t>
            </a:r>
            <a:r>
              <a:rPr lang="en-US" sz="1400" dirty="0" err="1">
                <a:solidFill>
                  <a:srgbClr val="616365"/>
                </a:solidFill>
              </a:rPr>
              <a:t>Nulla</a:t>
            </a:r>
            <a:r>
              <a:rPr lang="en-US" sz="1400" dirty="0">
                <a:solidFill>
                  <a:srgbClr val="616365"/>
                </a:solidFill>
              </a:rPr>
              <a:t> </a:t>
            </a:r>
            <a:r>
              <a:rPr lang="en-US" sz="1400" dirty="0" err="1">
                <a:solidFill>
                  <a:srgbClr val="616365"/>
                </a:solidFill>
              </a:rPr>
              <a:t>facilisi</a:t>
            </a:r>
            <a:r>
              <a:rPr lang="en-US" sz="1400" dirty="0">
                <a:solidFill>
                  <a:srgbClr val="616365"/>
                </a:solidFill>
              </a:rPr>
              <a:t>. Maecenas </a:t>
            </a:r>
            <a:r>
              <a:rPr lang="en-US" sz="1400" dirty="0" err="1">
                <a:solidFill>
                  <a:srgbClr val="616365"/>
                </a:solidFill>
              </a:rPr>
              <a:t>fringilla</a:t>
            </a:r>
            <a:r>
              <a:rPr lang="en-US" sz="1400" dirty="0">
                <a:solidFill>
                  <a:srgbClr val="616365"/>
                </a:solidFill>
              </a:rPr>
              <a:t> sit </a:t>
            </a:r>
            <a:r>
              <a:rPr lang="en-US" sz="1400" dirty="0" err="1">
                <a:solidFill>
                  <a:srgbClr val="616365"/>
                </a:solidFill>
              </a:rPr>
              <a:t>amet</a:t>
            </a:r>
            <a:r>
              <a:rPr lang="en-US" sz="1400" dirty="0">
                <a:solidFill>
                  <a:srgbClr val="616365"/>
                </a:solidFill>
              </a:rPr>
              <a:t> mi </a:t>
            </a:r>
            <a:r>
              <a:rPr lang="en-US" sz="1400" dirty="0" err="1">
                <a:solidFill>
                  <a:srgbClr val="616365"/>
                </a:solidFill>
              </a:rPr>
              <a:t>ut</a:t>
            </a:r>
            <a:r>
              <a:rPr lang="en-US" sz="1400" dirty="0">
                <a:solidFill>
                  <a:srgbClr val="616365"/>
                </a:solidFill>
              </a:rPr>
              <a:t> </a:t>
            </a:r>
            <a:r>
              <a:rPr lang="en-US" sz="1400" dirty="0" err="1">
                <a:solidFill>
                  <a:srgbClr val="616365"/>
                </a:solidFill>
              </a:rPr>
              <a:t>scelerisque</a:t>
            </a:r>
            <a:r>
              <a:rPr lang="en-US" sz="1400" dirty="0">
                <a:solidFill>
                  <a:srgbClr val="616365"/>
                </a:solidFill>
              </a:rPr>
              <a:t>. </a:t>
            </a:r>
            <a:r>
              <a:rPr lang="en-US" sz="1400" dirty="0" err="1">
                <a:solidFill>
                  <a:srgbClr val="616365"/>
                </a:solidFill>
              </a:rPr>
              <a:t>Nulla</a:t>
            </a:r>
            <a:r>
              <a:rPr lang="en-US" sz="1400" dirty="0">
                <a:solidFill>
                  <a:srgbClr val="616365"/>
                </a:solidFill>
              </a:rPr>
              <a:t> ac </a:t>
            </a:r>
            <a:r>
              <a:rPr lang="en-US" sz="1400" dirty="0" err="1">
                <a:solidFill>
                  <a:srgbClr val="616365"/>
                </a:solidFill>
              </a:rPr>
              <a:t>molestie</a:t>
            </a:r>
            <a:r>
              <a:rPr lang="en-US" sz="1400" dirty="0">
                <a:solidFill>
                  <a:srgbClr val="616365"/>
                </a:solidFill>
              </a:rPr>
              <a:t> </a:t>
            </a:r>
            <a:r>
              <a:rPr lang="en-US" sz="1400" dirty="0" err="1">
                <a:solidFill>
                  <a:srgbClr val="616365"/>
                </a:solidFill>
              </a:rPr>
              <a:t>tortor</a:t>
            </a:r>
            <a:endParaRPr lang="en-US" sz="1400" dirty="0">
              <a:solidFill>
                <a:srgbClr val="616365"/>
              </a:solidFill>
            </a:endParaRPr>
          </a:p>
        </p:txBody>
      </p:sp>
      <p:sp>
        <p:nvSpPr>
          <p:cNvPr id="6" name="Rounded Rectangle 5"/>
          <p:cNvSpPr/>
          <p:nvPr/>
        </p:nvSpPr>
        <p:spPr>
          <a:xfrm>
            <a:off x="1335085" y="1621971"/>
            <a:ext cx="1905000" cy="533400"/>
          </a:xfrm>
          <a:prstGeom prst="roundRect">
            <a:avLst>
              <a:gd name="adj" fmla="val 8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chemeClr val="accent1"/>
                </a:solidFill>
              </a:rPr>
              <a:t>Phase I</a:t>
            </a:r>
          </a:p>
          <a:p>
            <a:pPr algn="ctr" fontAlgn="auto">
              <a:spcBef>
                <a:spcPts val="0"/>
              </a:spcBef>
              <a:spcAft>
                <a:spcPts val="0"/>
              </a:spcAft>
            </a:pPr>
            <a:r>
              <a:rPr lang="en-US" sz="1200" i="1" dirty="0">
                <a:solidFill>
                  <a:schemeClr val="accent1"/>
                </a:solidFill>
              </a:rPr>
              <a:t>Dates</a:t>
            </a:r>
          </a:p>
        </p:txBody>
      </p:sp>
      <p:sp>
        <p:nvSpPr>
          <p:cNvPr id="7" name="Rounded Rectangle 6"/>
          <p:cNvSpPr/>
          <p:nvPr/>
        </p:nvSpPr>
        <p:spPr>
          <a:xfrm>
            <a:off x="3603171" y="1621971"/>
            <a:ext cx="1905000" cy="533400"/>
          </a:xfrm>
          <a:prstGeom prst="roundRect">
            <a:avLst>
              <a:gd name="adj" fmla="val 85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chemeClr val="tx1"/>
                </a:solidFill>
              </a:rPr>
              <a:t>Phase II</a:t>
            </a:r>
          </a:p>
          <a:p>
            <a:pPr algn="ctr" fontAlgn="auto">
              <a:spcBef>
                <a:spcPts val="0"/>
              </a:spcBef>
              <a:spcAft>
                <a:spcPts val="0"/>
              </a:spcAft>
            </a:pPr>
            <a:r>
              <a:rPr lang="en-US" sz="1200" i="1" dirty="0">
                <a:solidFill>
                  <a:schemeClr val="tx1"/>
                </a:solidFill>
              </a:rPr>
              <a:t>Dates</a:t>
            </a:r>
          </a:p>
        </p:txBody>
      </p:sp>
      <p:sp>
        <p:nvSpPr>
          <p:cNvPr id="8" name="Rounded Rectangle 7"/>
          <p:cNvSpPr/>
          <p:nvPr/>
        </p:nvSpPr>
        <p:spPr>
          <a:xfrm>
            <a:off x="5871257" y="1621971"/>
            <a:ext cx="1905000" cy="533400"/>
          </a:xfrm>
          <a:prstGeom prst="roundRect">
            <a:avLst>
              <a:gd name="adj" fmla="val 1054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b="1" dirty="0">
                <a:solidFill>
                  <a:schemeClr val="accent2"/>
                </a:solidFill>
              </a:rPr>
              <a:t>Phase III</a:t>
            </a:r>
          </a:p>
          <a:p>
            <a:pPr algn="ctr" fontAlgn="auto">
              <a:spcBef>
                <a:spcPts val="0"/>
              </a:spcBef>
              <a:spcAft>
                <a:spcPts val="0"/>
              </a:spcAft>
            </a:pPr>
            <a:r>
              <a:rPr lang="en-US" sz="1200" i="1" dirty="0">
                <a:solidFill>
                  <a:schemeClr val="accent2"/>
                </a:solidFill>
              </a:rPr>
              <a:t>Dates</a:t>
            </a:r>
          </a:p>
        </p:txBody>
      </p:sp>
      <p:pic>
        <p:nvPicPr>
          <p:cNvPr id="21" name="Content Placeholder 14"/>
          <p:cNvPicPr>
            <a:picLocks noChangeAspect="1"/>
          </p:cNvPicPr>
          <p:nvPr/>
        </p:nvPicPr>
        <p:blipFill rotWithShape="1">
          <a:blip r:embed="rId2" cstate="screen">
            <a:extLst>
              <a:ext uri="{28A0092B-C50C-407E-A947-70E740481C1C}">
                <a14:useLocalDpi xmlns:a14="http://schemas.microsoft.com/office/drawing/2010/main"/>
              </a:ext>
            </a:extLst>
          </a:blip>
          <a:srcRect l="5888" t="9926" r="6799" b="8879"/>
          <a:stretch/>
        </p:blipFill>
        <p:spPr>
          <a:xfrm>
            <a:off x="1235855" y="2166576"/>
            <a:ext cx="2081690" cy="1453418"/>
          </a:xfrm>
          <a:prstGeom prst="rect">
            <a:avLst/>
          </a:prstGeom>
        </p:spPr>
      </p:pic>
      <p:pic>
        <p:nvPicPr>
          <p:cNvPr id="5" name="Picture 4"/>
          <p:cNvPicPr>
            <a:picLocks noChangeAspect="1"/>
          </p:cNvPicPr>
          <p:nvPr/>
        </p:nvPicPr>
        <p:blipFill rotWithShape="1">
          <a:blip r:embed="rId3"/>
          <a:srcRect l="4961"/>
          <a:stretch/>
        </p:blipFill>
        <p:spPr>
          <a:xfrm>
            <a:off x="3525713" y="2155174"/>
            <a:ext cx="2081688" cy="1459161"/>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r="4142"/>
          <a:stretch/>
        </p:blipFill>
        <p:spPr>
          <a:xfrm>
            <a:off x="5782917" y="2166576"/>
            <a:ext cx="2081688" cy="1447760"/>
          </a:xfrm>
          <a:prstGeom prst="rect">
            <a:avLst/>
          </a:prstGeom>
        </p:spPr>
      </p:pic>
      <p:sp>
        <p:nvSpPr>
          <p:cNvPr id="12" name="Rounded Rectangle 11"/>
          <p:cNvSpPr/>
          <p:nvPr/>
        </p:nvSpPr>
        <p:spPr>
          <a:xfrm>
            <a:off x="839177" y="2174046"/>
            <a:ext cx="7351719" cy="1457153"/>
          </a:xfrm>
          <a:prstGeom prst="roundRect">
            <a:avLst>
              <a:gd name="adj" fmla="val 6741"/>
            </a:avLst>
          </a:prstGeom>
          <a:solidFill>
            <a:schemeClr val="bg2">
              <a:alpha val="2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3579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32004"/>
            <a:ext cx="8229600" cy="1143000"/>
          </a:xfrm>
        </p:spPr>
        <p:txBody>
          <a:bodyPr anchor="t">
            <a:noAutofit/>
          </a:bodyPr>
          <a:lstStyle/>
          <a:p>
            <a:pPr eaLnBrk="1" hangingPunct="1">
              <a:lnSpc>
                <a:spcPct val="80000"/>
              </a:lnSpc>
            </a:pPr>
            <a:r>
              <a:rPr lang="en-US" dirty="0"/>
              <a:t>result</a:t>
            </a:r>
          </a:p>
        </p:txBody>
      </p:sp>
      <p:sp>
        <p:nvSpPr>
          <p:cNvPr id="7" name="TextBox 6"/>
          <p:cNvSpPr txBox="1"/>
          <p:nvPr/>
        </p:nvSpPr>
        <p:spPr>
          <a:xfrm>
            <a:off x="669532" y="1577568"/>
            <a:ext cx="3398837" cy="1615708"/>
          </a:xfrm>
          <a:prstGeom prst="roundRect">
            <a:avLst>
              <a:gd name="adj" fmla="val 4349"/>
            </a:avLst>
          </a:prstGeom>
          <a:ln w="76200" cmpd="sng">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10000"/>
              </a:lnSpc>
              <a:spcBef>
                <a:spcPts val="0"/>
              </a:spcBef>
              <a:spcAft>
                <a:spcPts val="600"/>
              </a:spcAft>
              <a:defRPr/>
            </a:pPr>
            <a:r>
              <a:rPr lang="en-US" sz="1400" b="1" cap="all" dirty="0">
                <a:solidFill>
                  <a:schemeClr val="accent1"/>
                </a:solidFill>
              </a:rPr>
              <a:t>Lorem Ipsum</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p:txBody>
      </p:sp>
      <p:sp>
        <p:nvSpPr>
          <p:cNvPr id="12" name="TextBox 11"/>
          <p:cNvSpPr txBox="1"/>
          <p:nvPr/>
        </p:nvSpPr>
        <p:spPr>
          <a:xfrm>
            <a:off x="669533" y="3935106"/>
            <a:ext cx="3398837" cy="1612101"/>
          </a:xfrm>
          <a:prstGeom prst="roundRect">
            <a:avLst>
              <a:gd name="adj" fmla="val 5261"/>
            </a:avLst>
          </a:prstGeom>
          <a:ln w="76200" cmpd="sng">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10000"/>
              </a:lnSpc>
              <a:spcBef>
                <a:spcPts val="0"/>
              </a:spcBef>
              <a:spcAft>
                <a:spcPts val="600"/>
              </a:spcAft>
              <a:defRPr/>
            </a:pPr>
            <a:r>
              <a:rPr lang="en-US" sz="1400" b="1" cap="all" dirty="0">
                <a:solidFill>
                  <a:schemeClr val="accent1"/>
                </a:solidFill>
              </a:rPr>
              <a:t>Lorem Ipsum</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indent="-285750">
              <a:lnSpc>
                <a:spcPct val="110000"/>
              </a:lnSpc>
              <a:spcBef>
                <a:spcPts val="0"/>
              </a:spcBef>
              <a:spcAft>
                <a:spcPts val="600"/>
              </a:spcAft>
              <a:buFont typeface="Arial" pitchFamily="34" charset="0"/>
              <a:buChar char="•"/>
              <a:defRPr/>
            </a:pPr>
            <a:r>
              <a:rPr lang="en-US" sz="1400" dirty="0">
                <a:solidFill>
                  <a:srgbClr val="595959"/>
                </a:solidFill>
              </a:rPr>
              <a:t>x</a:t>
            </a:r>
          </a:p>
        </p:txBody>
      </p:sp>
      <p:sp>
        <p:nvSpPr>
          <p:cNvPr id="13" name="TextBox 12"/>
          <p:cNvSpPr txBox="1"/>
          <p:nvPr/>
        </p:nvSpPr>
        <p:spPr>
          <a:xfrm>
            <a:off x="5401083" y="1504096"/>
            <a:ext cx="3467100" cy="3819156"/>
          </a:xfrm>
          <a:prstGeom prst="roundRect">
            <a:avLst>
              <a:gd name="adj" fmla="val 2485"/>
            </a:avLst>
          </a:prstGeom>
          <a:ln w="76200" cmpd="sng">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lvl="0">
              <a:lnSpc>
                <a:spcPct val="110000"/>
              </a:lnSpc>
              <a:spcBef>
                <a:spcPts val="0"/>
              </a:spcBef>
              <a:spcAft>
                <a:spcPts val="600"/>
              </a:spcAft>
              <a:defRPr/>
            </a:pPr>
            <a:r>
              <a:rPr lang="en-US" sz="1400" b="1" cap="all" dirty="0">
                <a:solidFill>
                  <a:schemeClr val="tx1"/>
                </a:solidFill>
              </a:rPr>
              <a:t>Lorem Ipsum</a:t>
            </a:r>
          </a:p>
          <a:p>
            <a:pPr marL="285750" lvl="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lvl="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lvl="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lvl="0" indent="-285750">
              <a:lnSpc>
                <a:spcPct val="110000"/>
              </a:lnSpc>
              <a:spcBef>
                <a:spcPts val="0"/>
              </a:spcBef>
              <a:spcAft>
                <a:spcPts val="600"/>
              </a:spcAft>
              <a:buFont typeface="Arial" pitchFamily="34" charset="0"/>
              <a:buChar char="•"/>
              <a:defRPr/>
            </a:pPr>
            <a:r>
              <a:rPr lang="en-US" sz="1400" dirty="0">
                <a:solidFill>
                  <a:srgbClr val="595959"/>
                </a:solidFill>
              </a:rPr>
              <a:t>X</a:t>
            </a: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a:p>
            <a:pPr marL="285750" lvl="0" indent="-285750">
              <a:lnSpc>
                <a:spcPct val="110000"/>
              </a:lnSpc>
              <a:spcBef>
                <a:spcPts val="0"/>
              </a:spcBef>
              <a:spcAft>
                <a:spcPts val="600"/>
              </a:spcAft>
              <a:buFont typeface="Arial" pitchFamily="34" charset="0"/>
              <a:buChar char="•"/>
              <a:defRPr/>
            </a:pPr>
            <a:endParaRPr lang="en-US" sz="1400" dirty="0">
              <a:solidFill>
                <a:srgbClr val="595959"/>
              </a:solidFill>
            </a:endParaRPr>
          </a:p>
        </p:txBody>
      </p:sp>
      <p:sp>
        <p:nvSpPr>
          <p:cNvPr id="18" name="Freeform 10"/>
          <p:cNvSpPr>
            <a:spLocks noChangeAspect="1"/>
          </p:cNvSpPr>
          <p:nvPr/>
        </p:nvSpPr>
        <p:spPr bwMode="auto">
          <a:xfrm rot="5400000">
            <a:off x="4345943" y="4314173"/>
            <a:ext cx="510860" cy="853966"/>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1">
              <a:lumMod val="75000"/>
            </a:schemeClr>
          </a:solidFill>
          <a:ln w="0">
            <a:noFill/>
            <a:prstDash val="solid"/>
            <a:round/>
            <a:headEnd/>
            <a:tailEnd/>
          </a:ln>
        </p:spPr>
        <p:txBody>
          <a:bodyPr/>
          <a:lstStyle/>
          <a:p>
            <a:pPr fontAlgn="auto">
              <a:spcBef>
                <a:spcPts val="0"/>
              </a:spcBef>
              <a:spcAft>
                <a:spcPts val="0"/>
              </a:spcAft>
              <a:defRPr/>
            </a:pPr>
            <a:endParaRPr lang="en-US" kern="0">
              <a:solidFill>
                <a:sysClr val="windowText" lastClr="000000"/>
              </a:solidFill>
              <a:latin typeface="Calibri"/>
            </a:endParaRPr>
          </a:p>
        </p:txBody>
      </p:sp>
      <p:sp>
        <p:nvSpPr>
          <p:cNvPr id="19" name="Freeform 10"/>
          <p:cNvSpPr>
            <a:spLocks noChangeAspect="1"/>
          </p:cNvSpPr>
          <p:nvPr/>
        </p:nvSpPr>
        <p:spPr bwMode="auto">
          <a:xfrm rot="5400000">
            <a:off x="4345943" y="1958439"/>
            <a:ext cx="510860" cy="853966"/>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1">
              <a:lumMod val="75000"/>
            </a:schemeClr>
          </a:solidFill>
          <a:ln w="0">
            <a:noFill/>
            <a:prstDash val="solid"/>
            <a:round/>
            <a:headEnd/>
            <a:tailEnd/>
          </a:ln>
        </p:spPr>
        <p:txBody>
          <a:bodyPr/>
          <a:lstStyle/>
          <a:p>
            <a:pPr fontAlgn="auto">
              <a:spcBef>
                <a:spcPts val="0"/>
              </a:spcBef>
              <a:spcAft>
                <a:spcPts val="0"/>
              </a:spcAft>
              <a:defRPr/>
            </a:pPr>
            <a:endParaRPr lang="en-US" kern="0">
              <a:solidFill>
                <a:sysClr val="windowText" lastClr="000000"/>
              </a:solidFill>
              <a:latin typeface="Calibri"/>
            </a:endParaRPr>
          </a:p>
        </p:txBody>
      </p:sp>
    </p:spTree>
    <p:extLst>
      <p:ext uri="{BB962C8B-B14F-4D97-AF65-F5344CB8AC3E}">
        <p14:creationId xmlns:p14="http://schemas.microsoft.com/office/powerpoint/2010/main" val="25258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110229"/>
            <a:ext cx="8229600" cy="1143000"/>
          </a:xfrm>
        </p:spPr>
        <p:txBody>
          <a:bodyPr/>
          <a:lstStyle/>
          <a:p>
            <a:r>
              <a:rPr lang="en-US" dirty="0"/>
              <a:t>RESULT</a:t>
            </a:r>
          </a:p>
        </p:txBody>
      </p:sp>
      <p:sp>
        <p:nvSpPr>
          <p:cNvPr id="6" name="Rectangle à coins arrondis 5"/>
          <p:cNvSpPr/>
          <p:nvPr/>
        </p:nvSpPr>
        <p:spPr>
          <a:xfrm>
            <a:off x="1608881" y="1551011"/>
            <a:ext cx="3113590" cy="1643605"/>
          </a:xfrm>
          <a:prstGeom prst="roundRect">
            <a:avLst>
              <a:gd name="adj" fmla="val 607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dirty="0" err="1">
                <a:solidFill>
                  <a:schemeClr val="bg1"/>
                </a:solidFill>
              </a:rPr>
              <a:t>text</a:t>
            </a:r>
            <a:endParaRPr lang="fr-FR" sz="1400" dirty="0">
              <a:solidFill>
                <a:schemeClr val="bg1"/>
              </a:solidFill>
            </a:endParaRPr>
          </a:p>
        </p:txBody>
      </p:sp>
      <p:sp>
        <p:nvSpPr>
          <p:cNvPr id="7" name="Rectangle à coins arrondis 6"/>
          <p:cNvSpPr/>
          <p:nvPr/>
        </p:nvSpPr>
        <p:spPr>
          <a:xfrm>
            <a:off x="1608881" y="3271783"/>
            <a:ext cx="3113590" cy="1643605"/>
          </a:xfrm>
          <a:prstGeom prst="roundRect">
            <a:avLst>
              <a:gd name="adj" fmla="val 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dirty="0" err="1">
                <a:solidFill>
                  <a:srgbClr val="FFFFFF"/>
                </a:solidFill>
              </a:rPr>
              <a:t>text</a:t>
            </a:r>
            <a:endParaRPr lang="fr-FR" sz="1400" dirty="0">
              <a:solidFill>
                <a:srgbClr val="FFFFFF"/>
              </a:solidFill>
            </a:endParaRPr>
          </a:p>
        </p:txBody>
      </p:sp>
      <p:sp>
        <p:nvSpPr>
          <p:cNvPr id="8" name="Rectangle à coins arrondis 7"/>
          <p:cNvSpPr/>
          <p:nvPr/>
        </p:nvSpPr>
        <p:spPr>
          <a:xfrm>
            <a:off x="4816998" y="1551008"/>
            <a:ext cx="2498202" cy="3364374"/>
          </a:xfrm>
          <a:prstGeom prst="roundRect">
            <a:avLst>
              <a:gd name="adj" fmla="val 31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dirty="0" err="1">
                <a:solidFill>
                  <a:srgbClr val="FFFFFF"/>
                </a:solidFill>
              </a:rPr>
              <a:t>text</a:t>
            </a:r>
            <a:endParaRPr lang="fr-FR" sz="1400" dirty="0">
              <a:solidFill>
                <a:srgbClr val="FFFFFF"/>
              </a:solidFill>
            </a:endParaRPr>
          </a:p>
        </p:txBody>
      </p:sp>
      <p:sp>
        <p:nvSpPr>
          <p:cNvPr id="9" name="Oval 1818"/>
          <p:cNvSpPr/>
          <p:nvPr/>
        </p:nvSpPr>
        <p:spPr bwMode="auto">
          <a:xfrm>
            <a:off x="2963283" y="2947469"/>
            <a:ext cx="548785" cy="548785"/>
          </a:xfrm>
          <a:prstGeom prst="ellipse">
            <a:avLst/>
          </a:prstGeom>
          <a:solidFill>
            <a:schemeClr val="bg1"/>
          </a:solidFill>
          <a:ln w="38100" cap="flat" cmpd="sng" algn="ctr">
            <a:noFill/>
            <a:prstDash val="solid"/>
          </a:ln>
          <a:effectLst/>
        </p:spPr>
        <p:txBody>
          <a:bodyPr lIns="72000" tIns="72000" rIns="72000" bIns="72000" anchor="ctr"/>
          <a:lstStyle/>
          <a:p>
            <a:pPr algn="ctr" eaLnBrk="0" fontAlgn="auto" hangingPunct="0">
              <a:lnSpc>
                <a:spcPct val="90000"/>
              </a:lnSpc>
              <a:spcBef>
                <a:spcPts val="1800"/>
              </a:spcBef>
              <a:spcAft>
                <a:spcPts val="0"/>
              </a:spcAft>
              <a:buClr>
                <a:srgbClr val="1F497D"/>
              </a:buClr>
              <a:buFont typeface="Wingdings" pitchFamily="2" charset="2"/>
              <a:buNone/>
              <a:defRPr/>
            </a:pPr>
            <a:r>
              <a:rPr lang="fr-FR" sz="3600" kern="0" dirty="0">
                <a:solidFill>
                  <a:srgbClr val="595959"/>
                </a:solidFill>
                <a:latin typeface="Calibri"/>
              </a:rPr>
              <a:t>+</a:t>
            </a:r>
          </a:p>
        </p:txBody>
      </p:sp>
      <p:sp>
        <p:nvSpPr>
          <p:cNvPr id="10" name="Oval 1818"/>
          <p:cNvSpPr/>
          <p:nvPr/>
        </p:nvSpPr>
        <p:spPr bwMode="auto">
          <a:xfrm>
            <a:off x="4659889" y="2947469"/>
            <a:ext cx="548785" cy="548785"/>
          </a:xfrm>
          <a:prstGeom prst="ellipse">
            <a:avLst/>
          </a:prstGeom>
          <a:solidFill>
            <a:schemeClr val="bg1"/>
          </a:solidFill>
          <a:ln w="38100" cap="flat" cmpd="sng" algn="ctr">
            <a:noFill/>
            <a:prstDash val="solid"/>
          </a:ln>
          <a:effectLst/>
        </p:spPr>
        <p:txBody>
          <a:bodyPr lIns="72000" tIns="72000" rIns="72000" bIns="72000" anchor="ctr"/>
          <a:lstStyle/>
          <a:p>
            <a:pPr algn="ctr" eaLnBrk="0" fontAlgn="auto" hangingPunct="0">
              <a:lnSpc>
                <a:spcPct val="90000"/>
              </a:lnSpc>
              <a:spcBef>
                <a:spcPts val="1800"/>
              </a:spcBef>
              <a:spcAft>
                <a:spcPts val="0"/>
              </a:spcAft>
              <a:buClr>
                <a:srgbClr val="1F497D"/>
              </a:buClr>
              <a:buFont typeface="Wingdings" pitchFamily="2" charset="2"/>
              <a:buNone/>
              <a:defRPr/>
            </a:pPr>
            <a:r>
              <a:rPr lang="fr-FR" sz="3600" kern="0" dirty="0">
                <a:solidFill>
                  <a:srgbClr val="595959"/>
                </a:solidFill>
                <a:latin typeface="Calibri"/>
              </a:rPr>
              <a:t>=</a:t>
            </a:r>
          </a:p>
        </p:txBody>
      </p:sp>
    </p:spTree>
    <p:extLst>
      <p:ext uri="{BB962C8B-B14F-4D97-AF65-F5344CB8AC3E}">
        <p14:creationId xmlns:p14="http://schemas.microsoft.com/office/powerpoint/2010/main" val="22892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542" y="20604"/>
            <a:ext cx="8229600" cy="1143000"/>
          </a:xfrm>
        </p:spPr>
        <p:txBody>
          <a:bodyPr/>
          <a:lstStyle/>
          <a:p>
            <a:r>
              <a:rPr lang="en-US" dirty="0"/>
              <a:t>RESULT</a:t>
            </a:r>
          </a:p>
        </p:txBody>
      </p:sp>
      <p:sp>
        <p:nvSpPr>
          <p:cNvPr id="7" name="Rounded Rectangle 6"/>
          <p:cNvSpPr/>
          <p:nvPr/>
        </p:nvSpPr>
        <p:spPr>
          <a:xfrm>
            <a:off x="1760747" y="1831848"/>
            <a:ext cx="1371600" cy="2209800"/>
          </a:xfrm>
          <a:prstGeom prst="roundRect">
            <a:avLst>
              <a:gd name="adj" fmla="val 10318"/>
            </a:avLst>
          </a:prstGeom>
          <a:solidFill>
            <a:schemeClr val="tx1"/>
          </a:solidFill>
          <a:ln w="25400" cap="flat" cmpd="sng" algn="ctr">
            <a:noFill/>
            <a:prstDash val="solid"/>
          </a:ln>
          <a:effectLst/>
        </p:spPr>
        <p:txBody>
          <a:bodyPr/>
          <a:lstStyle/>
          <a:p>
            <a:pPr algn="ctr">
              <a:defRPr/>
            </a:pPr>
            <a:r>
              <a:rPr lang="en-US" sz="1600" kern="0">
                <a:solidFill>
                  <a:srgbClr val="FFFFFF"/>
                </a:solidFill>
                <a:latin typeface="Calibri"/>
              </a:rPr>
              <a:t>A</a:t>
            </a:r>
          </a:p>
          <a:p>
            <a:pPr algn="ctr">
              <a:defRPr/>
            </a:pPr>
            <a:endParaRPr lang="en-US" sz="1400" kern="0">
              <a:solidFill>
                <a:srgbClr val="FFFFFF"/>
              </a:solidFill>
              <a:latin typeface="Arial"/>
            </a:endParaRPr>
          </a:p>
          <a:p>
            <a:pPr algn="ctr">
              <a:defRPr/>
            </a:pPr>
            <a:endParaRPr lang="en-US" sz="1400" kern="0">
              <a:solidFill>
                <a:srgbClr val="FFFFFF"/>
              </a:solidFill>
              <a:latin typeface="Arial"/>
            </a:endParaRPr>
          </a:p>
        </p:txBody>
      </p:sp>
      <p:sp>
        <p:nvSpPr>
          <p:cNvPr id="8" name="Rounded Rectangle 7"/>
          <p:cNvSpPr/>
          <p:nvPr/>
        </p:nvSpPr>
        <p:spPr>
          <a:xfrm>
            <a:off x="3874460" y="1831848"/>
            <a:ext cx="1371600" cy="2209800"/>
          </a:xfrm>
          <a:prstGeom prst="roundRect">
            <a:avLst>
              <a:gd name="adj" fmla="val 8731"/>
            </a:avLst>
          </a:prstGeom>
          <a:solidFill>
            <a:schemeClr val="accent1"/>
          </a:solidFill>
          <a:ln w="25400" cap="flat" cmpd="sng" algn="ctr">
            <a:noFill/>
            <a:prstDash val="solid"/>
          </a:ln>
          <a:effectLst/>
        </p:spPr>
        <p:txBody>
          <a:bodyPr/>
          <a:lstStyle/>
          <a:p>
            <a:pPr algn="ctr">
              <a:defRPr/>
            </a:pPr>
            <a:r>
              <a:rPr lang="en-US" sz="1600" kern="0" dirty="0">
                <a:solidFill>
                  <a:srgbClr val="FFFFFF"/>
                </a:solidFill>
                <a:latin typeface="Calibri"/>
              </a:rPr>
              <a:t>B</a:t>
            </a:r>
          </a:p>
          <a:p>
            <a:pPr algn="ctr">
              <a:defRPr/>
            </a:pPr>
            <a:endParaRPr lang="en-US" sz="1400" kern="0" dirty="0">
              <a:solidFill>
                <a:srgbClr val="FFFFFF"/>
              </a:solidFill>
              <a:latin typeface="Arial"/>
            </a:endParaRPr>
          </a:p>
          <a:p>
            <a:pPr algn="ctr">
              <a:defRPr/>
            </a:pPr>
            <a:endParaRPr lang="en-US" sz="1400" kern="0" dirty="0">
              <a:solidFill>
                <a:srgbClr val="FFFFFF"/>
              </a:solidFill>
              <a:latin typeface="Arial"/>
            </a:endParaRPr>
          </a:p>
          <a:p>
            <a:pPr>
              <a:defRPr/>
            </a:pPr>
            <a:endParaRPr lang="en-US" sz="1400" kern="0" dirty="0">
              <a:solidFill>
                <a:srgbClr val="FFFFFF"/>
              </a:solidFill>
              <a:latin typeface="Arial"/>
            </a:endParaRPr>
          </a:p>
        </p:txBody>
      </p:sp>
      <p:sp>
        <p:nvSpPr>
          <p:cNvPr id="9" name="Rounded Rectangle 8"/>
          <p:cNvSpPr/>
          <p:nvPr/>
        </p:nvSpPr>
        <p:spPr>
          <a:xfrm>
            <a:off x="6030151" y="1830317"/>
            <a:ext cx="1371600" cy="2209800"/>
          </a:xfrm>
          <a:prstGeom prst="roundRect">
            <a:avLst>
              <a:gd name="adj" fmla="val 11111"/>
            </a:avLst>
          </a:prstGeom>
          <a:solidFill>
            <a:schemeClr val="accent4"/>
          </a:solidFill>
          <a:ln w="25400" cap="flat" cmpd="sng" algn="ctr">
            <a:noFill/>
            <a:prstDash val="solid"/>
          </a:ln>
          <a:effectLst/>
        </p:spPr>
        <p:txBody>
          <a:bodyPr/>
          <a:lstStyle/>
          <a:p>
            <a:pPr algn="ctr">
              <a:defRPr/>
            </a:pPr>
            <a:r>
              <a:rPr lang="en-US" sz="1600" kern="0" dirty="0">
                <a:solidFill>
                  <a:srgbClr val="FFFFFF"/>
                </a:solidFill>
                <a:latin typeface="Calibri"/>
              </a:rPr>
              <a:t>C</a:t>
            </a:r>
          </a:p>
          <a:p>
            <a:pPr algn="ctr">
              <a:defRPr/>
            </a:pPr>
            <a:endParaRPr lang="en-US" sz="1400" kern="0" dirty="0">
              <a:solidFill>
                <a:srgbClr val="FFFFFF"/>
              </a:solidFill>
              <a:latin typeface="Arial"/>
            </a:endParaRPr>
          </a:p>
          <a:p>
            <a:pPr algn="ctr">
              <a:defRPr/>
            </a:pPr>
            <a:endParaRPr lang="en-US" sz="1400" kern="0" dirty="0">
              <a:solidFill>
                <a:srgbClr val="FFFFFF"/>
              </a:solidFill>
              <a:latin typeface="Arial"/>
            </a:endParaRPr>
          </a:p>
          <a:p>
            <a:pPr>
              <a:defRPr/>
            </a:pPr>
            <a:endParaRPr lang="en-US" sz="1400" kern="0" dirty="0">
              <a:solidFill>
                <a:srgbClr val="FFFFFF"/>
              </a:solidFill>
              <a:latin typeface="Aria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4843" y="2694470"/>
            <a:ext cx="495934" cy="481517"/>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292" y="2760058"/>
            <a:ext cx="620250" cy="176699"/>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6292" y="2998839"/>
            <a:ext cx="620250" cy="176699"/>
          </a:xfrm>
          <a:prstGeom prst="rect">
            <a:avLst/>
          </a:prstGeom>
        </p:spPr>
      </p:pic>
      <p:sp>
        <p:nvSpPr>
          <p:cNvPr id="13" name="Rounded Rectangle 12"/>
          <p:cNvSpPr/>
          <p:nvPr/>
        </p:nvSpPr>
        <p:spPr>
          <a:xfrm>
            <a:off x="1760747" y="4270183"/>
            <a:ext cx="5641004" cy="1538961"/>
          </a:xfrm>
          <a:prstGeom prst="roundRect">
            <a:avLst>
              <a:gd name="adj" fmla="val 8886"/>
            </a:avLst>
          </a:prstGeom>
          <a:solidFill>
            <a:schemeClr val="accent2"/>
          </a:solidFill>
          <a:ln w="25400" cap="flat" cmpd="sng" algn="ctr">
            <a:noFill/>
            <a:prstDash val="solid"/>
          </a:ln>
          <a:effectLst/>
        </p:spPr>
        <p:txBody>
          <a:bodyPr/>
          <a:lstStyle/>
          <a:p>
            <a:pPr algn="ctr">
              <a:defRPr/>
            </a:pPr>
            <a:r>
              <a:rPr lang="en-US" b="1" kern="0" dirty="0">
                <a:solidFill>
                  <a:srgbClr val="FFFFFF"/>
                </a:solidFill>
                <a:latin typeface="Calibri"/>
              </a:rPr>
              <a:t>OPPORTUNITY</a:t>
            </a:r>
          </a:p>
          <a:p>
            <a:pPr algn="ctr">
              <a:defRPr/>
            </a:pPr>
            <a:endParaRPr lang="en-US" sz="1600" b="1" kern="0" dirty="0">
              <a:solidFill>
                <a:srgbClr val="FFFFFF"/>
              </a:solidFill>
              <a:latin typeface="Arial"/>
            </a:endParaRPr>
          </a:p>
          <a:p>
            <a:pPr>
              <a:defRPr/>
            </a:pPr>
            <a:endParaRPr lang="en-US" sz="1600" b="1" kern="0" dirty="0">
              <a:solidFill>
                <a:srgbClr val="FFFFFF"/>
              </a:solidFill>
              <a:latin typeface="Arial"/>
            </a:endParaRPr>
          </a:p>
        </p:txBody>
      </p:sp>
    </p:spTree>
    <p:extLst>
      <p:ext uri="{BB962C8B-B14F-4D97-AF65-F5344CB8AC3E}">
        <p14:creationId xmlns:p14="http://schemas.microsoft.com/office/powerpoint/2010/main" val="286523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a:xfrm>
            <a:off x="6564634" y="157370"/>
            <a:ext cx="2456462" cy="298139"/>
          </a:xfrm>
        </p:spPr>
        <p:txBody>
          <a:bodyPr>
            <a:noAutofit/>
          </a:bodyPr>
          <a:lstStyle/>
          <a:p>
            <a:r>
              <a:rPr lang="en-US" sz="2800" dirty="0"/>
              <a:t>Funnel/result</a:t>
            </a:r>
          </a:p>
        </p:txBody>
      </p:sp>
      <p:sp>
        <p:nvSpPr>
          <p:cNvPr id="30" name="Rounded Rectangle 29"/>
          <p:cNvSpPr/>
          <p:nvPr/>
        </p:nvSpPr>
        <p:spPr>
          <a:xfrm>
            <a:off x="2125588" y="5427185"/>
            <a:ext cx="5459106" cy="845321"/>
          </a:xfrm>
          <a:prstGeom prst="roundRect">
            <a:avLst>
              <a:gd name="adj" fmla="val 0"/>
            </a:avLst>
          </a:prstGeom>
          <a:solidFill>
            <a:schemeClr val="accent1"/>
          </a:solidFill>
          <a:ln w="25400" cap="flat" cmpd="sng" algn="ctr">
            <a:noFill/>
            <a:prstDash val="solid"/>
          </a:ln>
          <a:effectLst/>
        </p:spPr>
        <p:txBody>
          <a:bodyPr lIns="36576" rIns="36576"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srgbClr val="FFFFFF"/>
              </a:solidFill>
              <a:effectLst/>
              <a:uLnTx/>
              <a:uFillTx/>
              <a:latin typeface="Calibri"/>
              <a:ea typeface="+mn-ea"/>
              <a:cs typeface="+mn-cs"/>
            </a:endParaRPr>
          </a:p>
        </p:txBody>
      </p:sp>
      <p:sp>
        <p:nvSpPr>
          <p:cNvPr id="31" name="Down Arrow 30"/>
          <p:cNvSpPr/>
          <p:nvPr/>
        </p:nvSpPr>
        <p:spPr>
          <a:xfrm>
            <a:off x="4366367" y="4344991"/>
            <a:ext cx="908169" cy="505565"/>
          </a:xfrm>
          <a:prstGeom prst="downArrow">
            <a:avLst/>
          </a:prstGeom>
          <a:gradFill>
            <a:gsLst>
              <a:gs pos="0">
                <a:schemeClr val="accent1"/>
              </a:gs>
              <a:gs pos="100000">
                <a:schemeClr val="accent1">
                  <a:lumMod val="20000"/>
                  <a:lumOff val="80000"/>
                </a:schemeClr>
              </a:gs>
            </a:gsLst>
            <a:lin ang="5400000" scaled="0"/>
          </a:gradFill>
          <a:ln w="25400"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FFFFFF"/>
              </a:solidFill>
              <a:effectLst/>
              <a:uLnTx/>
              <a:uFillTx/>
              <a:latin typeface="Calibri"/>
              <a:ea typeface="+mn-ea"/>
              <a:cs typeface="+mn-cs"/>
            </a:endParaRPr>
          </a:p>
        </p:txBody>
      </p:sp>
      <p:sp>
        <p:nvSpPr>
          <p:cNvPr id="32" name="Curved Left Arrow 31"/>
          <p:cNvSpPr/>
          <p:nvPr/>
        </p:nvSpPr>
        <p:spPr>
          <a:xfrm rot="16200000">
            <a:off x="2862422" y="1910621"/>
            <a:ext cx="1034068" cy="1895558"/>
          </a:xfrm>
          <a:prstGeom prst="curvedLeftArrow">
            <a:avLst/>
          </a:prstGeom>
          <a:solidFill>
            <a:schemeClr val="tx1"/>
          </a:solidFill>
          <a:ln w="25400"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1F497D"/>
              </a:solidFill>
              <a:effectLst/>
              <a:uLnTx/>
              <a:uFillTx/>
              <a:latin typeface="Calibri"/>
              <a:ea typeface="+mn-ea"/>
              <a:cs typeface="+mn-cs"/>
            </a:endParaRPr>
          </a:p>
        </p:txBody>
      </p:sp>
      <p:sp>
        <p:nvSpPr>
          <p:cNvPr id="33" name="Curved Left Arrow 32"/>
          <p:cNvSpPr/>
          <p:nvPr/>
        </p:nvSpPr>
        <p:spPr>
          <a:xfrm rot="19356737">
            <a:off x="4139986" y="1139886"/>
            <a:ext cx="995876" cy="2049658"/>
          </a:xfrm>
          <a:prstGeom prst="curvedLeftArrow">
            <a:avLst>
              <a:gd name="adj1" fmla="val 22111"/>
              <a:gd name="adj2" fmla="val 50000"/>
              <a:gd name="adj3" fmla="val 25536"/>
            </a:avLst>
          </a:prstGeom>
          <a:solidFill>
            <a:schemeClr val="tx1"/>
          </a:solidFill>
          <a:ln w="25400"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1F497D"/>
              </a:solidFill>
              <a:effectLst/>
              <a:uLnTx/>
              <a:uFillTx/>
              <a:latin typeface="Calibri"/>
              <a:ea typeface="+mn-ea"/>
              <a:cs typeface="+mn-cs"/>
            </a:endParaRPr>
          </a:p>
        </p:txBody>
      </p:sp>
      <p:sp>
        <p:nvSpPr>
          <p:cNvPr id="34" name="Curved Left Arrow 33"/>
          <p:cNvSpPr/>
          <p:nvPr/>
        </p:nvSpPr>
        <p:spPr>
          <a:xfrm rot="3739661" flipH="1">
            <a:off x="5836588" y="1750028"/>
            <a:ext cx="1143943" cy="1730267"/>
          </a:xfrm>
          <a:prstGeom prst="curvedLeftArrow">
            <a:avLst/>
          </a:prstGeom>
          <a:solidFill>
            <a:schemeClr val="tx1"/>
          </a:solidFill>
          <a:ln w="25400"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1F497D"/>
              </a:solidFill>
              <a:effectLst/>
              <a:uLnTx/>
              <a:uFillTx/>
              <a:latin typeface="Calibri"/>
              <a:ea typeface="+mn-ea"/>
              <a:cs typeface="+mn-cs"/>
            </a:endParaRPr>
          </a:p>
        </p:txBody>
      </p:sp>
      <p:sp>
        <p:nvSpPr>
          <p:cNvPr id="35" name="Rounded Rectangle 34"/>
          <p:cNvSpPr/>
          <p:nvPr/>
        </p:nvSpPr>
        <p:spPr>
          <a:xfrm>
            <a:off x="3135957" y="483163"/>
            <a:ext cx="3223372" cy="1446430"/>
          </a:xfrm>
          <a:prstGeom prst="roundRect">
            <a:avLst>
              <a:gd name="adj" fmla="val 0"/>
            </a:avLst>
          </a:prstGeom>
          <a:solidFill>
            <a:srgbClr val="FFFFFF"/>
          </a:solidFill>
          <a:ln w="25400" cap="flat" cmpd="sng" algn="ctr">
            <a:solidFill>
              <a:schemeClr val="tx1"/>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a:ea typeface="+mn-ea"/>
              <a:cs typeface="+mn-cs"/>
            </a:endParaRPr>
          </a:p>
        </p:txBody>
      </p:sp>
      <p:sp>
        <p:nvSpPr>
          <p:cNvPr id="36" name="Rounded Rectangle 35"/>
          <p:cNvSpPr/>
          <p:nvPr/>
        </p:nvSpPr>
        <p:spPr>
          <a:xfrm>
            <a:off x="6441730" y="1507079"/>
            <a:ext cx="2702270" cy="1554712"/>
          </a:xfrm>
          <a:prstGeom prst="roundRect">
            <a:avLst>
              <a:gd name="adj" fmla="val 0"/>
            </a:avLst>
          </a:prstGeom>
          <a:solidFill>
            <a:srgbClr val="FFFFFF"/>
          </a:solidFill>
          <a:ln w="25400" cap="flat" cmpd="sng" algn="ctr">
            <a:solidFill>
              <a:schemeClr val="tx1"/>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a:ea typeface="+mn-ea"/>
              <a:cs typeface="+mn-cs"/>
            </a:endParaRPr>
          </a:p>
        </p:txBody>
      </p:sp>
      <p:sp>
        <p:nvSpPr>
          <p:cNvPr id="37" name="Content Placeholder 2"/>
          <p:cNvSpPr txBox="1">
            <a:spLocks/>
          </p:cNvSpPr>
          <p:nvPr/>
        </p:nvSpPr>
        <p:spPr>
          <a:xfrm>
            <a:off x="6520575" y="1550442"/>
            <a:ext cx="2455721" cy="1419684"/>
          </a:xfrm>
          <a:prstGeom prst="rect">
            <a:avLst/>
          </a:prstGeom>
        </p:spPr>
        <p:txBody>
          <a:bodyPr lIns="0" tIns="0" rIns="0" bIns="0"/>
          <a:lstStyle>
            <a:lvl1pPr marL="182563" indent="-182563" algn="l" defTabSz="914400" rtl="0" eaLnBrk="1" latinLnBrk="0" hangingPunct="1">
              <a:lnSpc>
                <a:spcPct val="90000"/>
              </a:lnSpc>
              <a:spcBef>
                <a:spcPts val="800"/>
              </a:spcBef>
              <a:buFont typeface="Wingdings" pitchFamily="2" charset="2"/>
              <a:buChar char="§"/>
              <a:defRPr sz="1800" kern="1200">
                <a:solidFill>
                  <a:schemeClr val="tx1"/>
                </a:solidFill>
                <a:latin typeface="+mn-lt"/>
                <a:ea typeface="+mn-ea"/>
                <a:cs typeface="+mn-cs"/>
              </a:defRPr>
            </a:lvl1pPr>
            <a:lvl2pPr marL="539750" indent="-274638" algn="l" defTabSz="914400" rtl="0" eaLnBrk="1" latinLnBrk="0" hangingPunct="1">
              <a:lnSpc>
                <a:spcPct val="90000"/>
              </a:lnSpc>
              <a:spcBef>
                <a:spcPts val="800"/>
              </a:spcBef>
              <a:buClr>
                <a:schemeClr val="tx1"/>
              </a:buClr>
              <a:buFont typeface="Wingdings" pitchFamily="2" charset="2"/>
              <a:buChar char="ð"/>
              <a:defRPr sz="1600" kern="1200">
                <a:solidFill>
                  <a:schemeClr val="tx1"/>
                </a:solidFill>
                <a:latin typeface="+mn-lt"/>
                <a:ea typeface="+mn-ea"/>
                <a:cs typeface="+mn-cs"/>
              </a:defRPr>
            </a:lvl2pPr>
            <a:lvl3pPr marL="804863" indent="-174625" algn="l" defTabSz="914400" rtl="0" eaLnBrk="1" latinLnBrk="0" hangingPunct="1">
              <a:lnSpc>
                <a:spcPct val="90000"/>
              </a:lnSpc>
              <a:spcBef>
                <a:spcPts val="800"/>
              </a:spcBef>
              <a:buClr>
                <a:schemeClr val="tx1"/>
              </a:buClr>
              <a:buFont typeface="Calibri"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p:txBody>
      </p:sp>
      <p:sp>
        <p:nvSpPr>
          <p:cNvPr id="38" name="Content Placeholder 2"/>
          <p:cNvSpPr txBox="1">
            <a:spLocks/>
          </p:cNvSpPr>
          <p:nvPr/>
        </p:nvSpPr>
        <p:spPr>
          <a:xfrm>
            <a:off x="3445198" y="1028436"/>
            <a:ext cx="2802021" cy="904857"/>
          </a:xfrm>
          <a:prstGeom prst="rect">
            <a:avLst/>
          </a:prstGeom>
        </p:spPr>
        <p:txBody>
          <a:bodyPr lIns="0" tIns="0" rIns="0" bIns="0"/>
          <a:lstStyle>
            <a:lvl1pPr marL="182563" indent="-182563" algn="l" defTabSz="914400" rtl="0" eaLnBrk="1" latinLnBrk="0" hangingPunct="1">
              <a:lnSpc>
                <a:spcPct val="90000"/>
              </a:lnSpc>
              <a:spcBef>
                <a:spcPts val="800"/>
              </a:spcBef>
              <a:buFont typeface="Wingdings" pitchFamily="2" charset="2"/>
              <a:buChar char="§"/>
              <a:defRPr sz="1800" kern="1200">
                <a:solidFill>
                  <a:schemeClr val="tx1"/>
                </a:solidFill>
                <a:latin typeface="+mn-lt"/>
                <a:ea typeface="+mn-ea"/>
                <a:cs typeface="+mn-cs"/>
              </a:defRPr>
            </a:lvl1pPr>
            <a:lvl2pPr marL="539750" indent="-274638" algn="l" defTabSz="914400" rtl="0" eaLnBrk="1" latinLnBrk="0" hangingPunct="1">
              <a:lnSpc>
                <a:spcPct val="90000"/>
              </a:lnSpc>
              <a:spcBef>
                <a:spcPts val="800"/>
              </a:spcBef>
              <a:buClr>
                <a:schemeClr val="tx1"/>
              </a:buClr>
              <a:buFont typeface="Wingdings" pitchFamily="2" charset="2"/>
              <a:buChar char="ð"/>
              <a:defRPr sz="1600" kern="1200">
                <a:solidFill>
                  <a:schemeClr val="tx1"/>
                </a:solidFill>
                <a:latin typeface="+mn-lt"/>
                <a:ea typeface="+mn-ea"/>
                <a:cs typeface="+mn-cs"/>
              </a:defRPr>
            </a:lvl2pPr>
            <a:lvl3pPr marL="804863" indent="-174625" algn="l" defTabSz="914400" rtl="0" eaLnBrk="1" latinLnBrk="0" hangingPunct="1">
              <a:lnSpc>
                <a:spcPct val="90000"/>
              </a:lnSpc>
              <a:spcBef>
                <a:spcPts val="800"/>
              </a:spcBef>
              <a:buClr>
                <a:schemeClr val="tx1"/>
              </a:buClr>
              <a:buFont typeface="Calibri"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800"/>
              </a:spcBef>
              <a:spcAft>
                <a:spcPts val="0"/>
              </a:spcAft>
              <a:buClr>
                <a:srgbClr val="1F497D"/>
              </a:buClr>
              <a:buSzTx/>
              <a:buFont typeface="Wingdings" pitchFamily="2" charset="2"/>
              <a:buNone/>
              <a:tabLst/>
              <a:defRPr/>
            </a:pP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ounded Rectangle 38"/>
          <p:cNvSpPr/>
          <p:nvPr/>
        </p:nvSpPr>
        <p:spPr>
          <a:xfrm>
            <a:off x="389415" y="1415414"/>
            <a:ext cx="2656335" cy="2508161"/>
          </a:xfrm>
          <a:prstGeom prst="roundRect">
            <a:avLst>
              <a:gd name="adj" fmla="val 0"/>
            </a:avLst>
          </a:prstGeom>
          <a:solidFill>
            <a:srgbClr val="FFFFFF"/>
          </a:solidFill>
          <a:ln w="25400" cap="flat" cmpd="sng" algn="ctr">
            <a:solidFill>
              <a:schemeClr val="tx1"/>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a:ea typeface="+mn-ea"/>
              <a:cs typeface="+mn-cs"/>
            </a:endParaRPr>
          </a:p>
        </p:txBody>
      </p:sp>
      <p:sp>
        <p:nvSpPr>
          <p:cNvPr id="40" name="Content Placeholder 2"/>
          <p:cNvSpPr txBox="1">
            <a:spLocks/>
          </p:cNvSpPr>
          <p:nvPr/>
        </p:nvSpPr>
        <p:spPr>
          <a:xfrm>
            <a:off x="498383" y="1662675"/>
            <a:ext cx="2438401" cy="904857"/>
          </a:xfrm>
          <a:prstGeom prst="rect">
            <a:avLst/>
          </a:prstGeom>
        </p:spPr>
        <p:txBody>
          <a:bodyPr lIns="0" tIns="0" rIns="0" bIns="0"/>
          <a:lstStyle>
            <a:lvl1pPr marL="182563" indent="-182563" algn="l" defTabSz="914400" rtl="0" eaLnBrk="1" latinLnBrk="0" hangingPunct="1">
              <a:lnSpc>
                <a:spcPct val="90000"/>
              </a:lnSpc>
              <a:spcBef>
                <a:spcPts val="800"/>
              </a:spcBef>
              <a:buFont typeface="Wingdings" pitchFamily="2" charset="2"/>
              <a:buChar char="§"/>
              <a:defRPr sz="1800" kern="1200">
                <a:solidFill>
                  <a:schemeClr val="tx1"/>
                </a:solidFill>
                <a:latin typeface="+mn-lt"/>
                <a:ea typeface="+mn-ea"/>
                <a:cs typeface="+mn-cs"/>
              </a:defRPr>
            </a:lvl1pPr>
            <a:lvl2pPr marL="539750" indent="-274638" algn="l" defTabSz="914400" rtl="0" eaLnBrk="1" latinLnBrk="0" hangingPunct="1">
              <a:lnSpc>
                <a:spcPct val="90000"/>
              </a:lnSpc>
              <a:spcBef>
                <a:spcPts val="800"/>
              </a:spcBef>
              <a:buClr>
                <a:schemeClr val="tx1"/>
              </a:buClr>
              <a:buFont typeface="Wingdings" pitchFamily="2" charset="2"/>
              <a:buChar char="ð"/>
              <a:defRPr sz="1600" kern="1200">
                <a:solidFill>
                  <a:schemeClr val="tx1"/>
                </a:solidFill>
                <a:latin typeface="+mn-lt"/>
                <a:ea typeface="+mn-ea"/>
                <a:cs typeface="+mn-cs"/>
              </a:defRPr>
            </a:lvl2pPr>
            <a:lvl3pPr marL="804863" indent="-174625" algn="l" defTabSz="914400" rtl="0" eaLnBrk="1" latinLnBrk="0" hangingPunct="1">
              <a:lnSpc>
                <a:spcPct val="90000"/>
              </a:lnSpc>
              <a:spcBef>
                <a:spcPts val="800"/>
              </a:spcBef>
              <a:buClr>
                <a:schemeClr val="tx1"/>
              </a:buClr>
              <a:buFont typeface="Calibri"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800"/>
              </a:spcBef>
              <a:spcAft>
                <a:spcPts val="0"/>
              </a:spcAft>
              <a:buClr>
                <a:srgbClr val="1F497D"/>
              </a:buClr>
              <a:buSzTx/>
              <a:buFont typeface="Wingdings" pitchFamily="2" charset="2"/>
              <a:buNone/>
              <a:tabLst/>
              <a:defRPr/>
            </a:pPr>
            <a:endParaRPr kumimoji="0" lang="en-US" sz="1400" b="1" i="0" u="none" strike="noStrike" kern="1200" cap="none" spc="0" normalizeH="0" baseline="0" noProof="0" dirty="0">
              <a:ln>
                <a:noFill/>
              </a:ln>
              <a:solidFill>
                <a:srgbClr val="1F497D"/>
              </a:solidFill>
              <a:effectLst/>
              <a:uLnTx/>
              <a:uFillTx/>
              <a:latin typeface="Calibri"/>
              <a:ea typeface="+mn-ea"/>
              <a:cs typeface="+mn-cs"/>
            </a:endParaRPr>
          </a:p>
        </p:txBody>
      </p:sp>
      <p:sp>
        <p:nvSpPr>
          <p:cNvPr id="41" name="Rounded Rectangle 40"/>
          <p:cNvSpPr/>
          <p:nvPr/>
        </p:nvSpPr>
        <p:spPr>
          <a:xfrm>
            <a:off x="389415" y="959419"/>
            <a:ext cx="2665860" cy="591023"/>
          </a:xfrm>
          <a:prstGeom prst="roundRect">
            <a:avLst>
              <a:gd name="adj" fmla="val 0"/>
            </a:avLst>
          </a:prstGeom>
          <a:solidFill>
            <a:schemeClr val="tx1"/>
          </a:solidFill>
          <a:ln w="25400" cap="flat" cmpd="sng" algn="ctr">
            <a:solidFill>
              <a:schemeClr val="tx1"/>
            </a:solidFill>
            <a:prstDash val="solid"/>
          </a:ln>
          <a:effectLst/>
        </p:spPr>
        <p:txBody>
          <a:bodyPr lIns="144000" rtlCol="0" anchor="ctr"/>
          <a:lstStyle/>
          <a:p>
            <a:pPr marL="0" marR="0" lvl="0" indent="0" defTabSz="1043056"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sp>
        <p:nvSpPr>
          <p:cNvPr id="42" name="Rounded Rectangle 41"/>
          <p:cNvSpPr/>
          <p:nvPr/>
        </p:nvSpPr>
        <p:spPr>
          <a:xfrm>
            <a:off x="3135958" y="324132"/>
            <a:ext cx="3223371" cy="591023"/>
          </a:xfrm>
          <a:prstGeom prst="roundRect">
            <a:avLst>
              <a:gd name="adj" fmla="val 0"/>
            </a:avLst>
          </a:prstGeom>
          <a:solidFill>
            <a:schemeClr val="tx1"/>
          </a:solidFill>
          <a:ln w="25400" cap="flat" cmpd="sng" algn="ctr">
            <a:solidFill>
              <a:schemeClr val="tx1"/>
            </a:solidFill>
            <a:prstDash val="solid"/>
          </a:ln>
          <a:effectLst/>
        </p:spPr>
        <p:txBody>
          <a:bodyPr lIns="144000" rtlCol="0" anchor="ctr"/>
          <a:lstStyle/>
          <a:p>
            <a:pPr marL="0" marR="0" lvl="0" indent="0" defTabSz="1043056"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dirty="0">
              <a:ln>
                <a:noFill/>
              </a:ln>
              <a:solidFill>
                <a:schemeClr val="bg1"/>
              </a:solidFill>
              <a:effectLst/>
              <a:uLnTx/>
              <a:uFillTx/>
              <a:latin typeface="Calibri"/>
              <a:ea typeface="+mn-ea"/>
              <a:cs typeface="+mn-cs"/>
            </a:endParaRPr>
          </a:p>
        </p:txBody>
      </p:sp>
      <p:sp>
        <p:nvSpPr>
          <p:cNvPr id="43" name="Rounded Rectangle 42"/>
          <p:cNvSpPr/>
          <p:nvPr/>
        </p:nvSpPr>
        <p:spPr>
          <a:xfrm>
            <a:off x="6441730" y="1147800"/>
            <a:ext cx="2702270" cy="444045"/>
          </a:xfrm>
          <a:prstGeom prst="roundRect">
            <a:avLst>
              <a:gd name="adj" fmla="val 0"/>
            </a:avLst>
          </a:prstGeom>
          <a:solidFill>
            <a:schemeClr val="tx1"/>
          </a:solidFill>
          <a:ln w="25400" cap="flat" cmpd="sng" algn="ctr">
            <a:solidFill>
              <a:schemeClr val="tx1"/>
            </a:solidFill>
            <a:prstDash val="solid"/>
          </a:ln>
          <a:effectLst/>
        </p:spPr>
        <p:txBody>
          <a:bodyPr lIns="144000" rtlCol="0" anchor="ctr"/>
          <a:lstStyle/>
          <a:p>
            <a:pPr marL="0" marR="0" lvl="0" indent="0" defTabSz="1043056"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chemeClr val="bg1"/>
              </a:solidFill>
              <a:effectLst/>
              <a:uLnTx/>
              <a:uFillTx/>
              <a:latin typeface="Calibri"/>
              <a:ea typeface="+mn-ea"/>
              <a:cs typeface="+mn-cs"/>
            </a:endParaRPr>
          </a:p>
        </p:txBody>
      </p:sp>
      <p:grpSp>
        <p:nvGrpSpPr>
          <p:cNvPr id="25" name="Group 24"/>
          <p:cNvGrpSpPr/>
          <p:nvPr/>
        </p:nvGrpSpPr>
        <p:grpSpPr>
          <a:xfrm>
            <a:off x="1740186" y="2901461"/>
            <a:ext cx="5971892" cy="2895894"/>
            <a:chOff x="1566222" y="3473686"/>
            <a:chExt cx="5971892" cy="2895894"/>
          </a:xfrm>
        </p:grpSpPr>
        <p:sp>
          <p:nvSpPr>
            <p:cNvPr id="26" name="Oval 25"/>
            <p:cNvSpPr/>
            <p:nvPr/>
          </p:nvSpPr>
          <p:spPr>
            <a:xfrm>
              <a:off x="1566222" y="3565585"/>
              <a:ext cx="5844508" cy="524505"/>
            </a:xfrm>
            <a:prstGeom prst="ellipse">
              <a:avLst/>
            </a:prstGeom>
            <a:solidFill>
              <a:srgbClr val="BCBEC0">
                <a:lumMod val="40000"/>
                <a:lumOff val="60000"/>
                <a:alpha val="40000"/>
              </a:srgbClr>
            </a:solidFill>
            <a:ln>
              <a:noFill/>
            </a:ln>
            <a:effectLst/>
          </p:spPr>
        </p:sp>
        <p:sp>
          <p:nvSpPr>
            <p:cNvPr id="27" name="Down Arrow 26"/>
            <p:cNvSpPr/>
            <p:nvPr/>
          </p:nvSpPr>
          <p:spPr>
            <a:xfrm>
              <a:off x="4292146" y="5450302"/>
              <a:ext cx="536961" cy="343655"/>
            </a:xfrm>
            <a:prstGeom prst="downArrow">
              <a:avLst/>
            </a:prstGeom>
            <a:solidFill>
              <a:schemeClr val="accent1"/>
            </a:solidFill>
            <a:ln w="25400" cap="flat" cmpd="sng" algn="ctr">
              <a:solidFill>
                <a:srgbClr val="FFFFFF">
                  <a:hueOff val="0"/>
                  <a:satOff val="0"/>
                  <a:lumOff val="0"/>
                  <a:alphaOff val="0"/>
                </a:srgbClr>
              </a:solidFill>
              <a:prstDash val="solid"/>
            </a:ln>
            <a:effectLst/>
          </p:spPr>
        </p:sp>
        <p:sp>
          <p:nvSpPr>
            <p:cNvPr id="28" name="Freeform 27"/>
            <p:cNvSpPr/>
            <p:nvPr/>
          </p:nvSpPr>
          <p:spPr>
            <a:xfrm>
              <a:off x="3271918" y="5725226"/>
              <a:ext cx="2577417" cy="644354"/>
            </a:xfrm>
            <a:custGeom>
              <a:avLst/>
              <a:gdLst>
                <a:gd name="connsiteX0" fmla="*/ 0 w 2577417"/>
                <a:gd name="connsiteY0" fmla="*/ 0 h 644354"/>
                <a:gd name="connsiteX1" fmla="*/ 2577417 w 2577417"/>
                <a:gd name="connsiteY1" fmla="*/ 0 h 644354"/>
                <a:gd name="connsiteX2" fmla="*/ 2577417 w 2577417"/>
                <a:gd name="connsiteY2" fmla="*/ 644354 h 644354"/>
                <a:gd name="connsiteX3" fmla="*/ 0 w 2577417"/>
                <a:gd name="connsiteY3" fmla="*/ 644354 h 644354"/>
                <a:gd name="connsiteX4" fmla="*/ 0 w 2577417"/>
                <a:gd name="connsiteY4" fmla="*/ 0 h 64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17" h="644354">
                  <a:moveTo>
                    <a:pt x="0" y="0"/>
                  </a:moveTo>
                  <a:lnTo>
                    <a:pt x="2577417" y="0"/>
                  </a:lnTo>
                  <a:lnTo>
                    <a:pt x="2577417" y="644354"/>
                  </a:lnTo>
                  <a:lnTo>
                    <a:pt x="0" y="644354"/>
                  </a:lnTo>
                  <a:lnTo>
                    <a:pt x="0" y="0"/>
                  </a:lnTo>
                  <a:close/>
                </a:path>
              </a:pathLst>
            </a:custGeom>
            <a:noFill/>
            <a:ln>
              <a:noFill/>
            </a:ln>
            <a:effectLst/>
          </p:spPr>
          <p:txBody>
            <a:bodyPr spcFirstLastPara="0" vert="horz" wrap="square" lIns="156464" tIns="156464" rIns="156464" bIns="156464" numCol="1" spcCol="1270" anchor="ctr" anchorCtr="0">
              <a:noAutofit/>
            </a:bodyPr>
            <a:lstStyle/>
            <a:p>
              <a:pPr marL="0" marR="0" lvl="0" indent="0" algn="ctr" defTabSz="977900" eaLnBrk="1" fontAlgn="auto" latinLnBrk="0" hangingPunct="1">
                <a:lnSpc>
                  <a:spcPct val="90000"/>
                </a:lnSpc>
                <a:spcBef>
                  <a:spcPts val="0"/>
                </a:spcBef>
                <a:spcAft>
                  <a:spcPct val="35000"/>
                </a:spcAft>
                <a:buClrTx/>
                <a:buSzTx/>
                <a:buFontTx/>
                <a:buNone/>
                <a:tabLst/>
                <a:defRPr/>
              </a:pPr>
              <a:endParaRPr kumimoji="0" lang="en-US" sz="2200" b="0" i="0" u="none" strike="noStrike" kern="0" cap="none" spc="0" normalizeH="0" baseline="0" noProof="0" dirty="0">
                <a:ln>
                  <a:noFill/>
                </a:ln>
                <a:solidFill>
                  <a:srgbClr val="1F497D">
                    <a:hueOff val="0"/>
                    <a:satOff val="0"/>
                    <a:lumOff val="0"/>
                    <a:alphaOff val="0"/>
                  </a:srgbClr>
                </a:solidFill>
                <a:effectLst/>
                <a:uLnTx/>
                <a:uFillTx/>
                <a:latin typeface="Calibri"/>
                <a:ea typeface="+mn-ea"/>
                <a:cs typeface="+mn-cs"/>
              </a:endParaRPr>
            </a:p>
          </p:txBody>
        </p:sp>
        <p:sp>
          <p:nvSpPr>
            <p:cNvPr id="29" name="Shape 28"/>
            <p:cNvSpPr/>
            <p:nvPr/>
          </p:nvSpPr>
          <p:spPr>
            <a:xfrm>
              <a:off x="1583139" y="3473686"/>
              <a:ext cx="5954975" cy="1410180"/>
            </a:xfrm>
            <a:prstGeom prst="funnel">
              <a:avLst/>
            </a:prstGeom>
            <a:solidFill>
              <a:srgbClr val="FFFFFF">
                <a:lumMod val="50000"/>
                <a:alpha val="40000"/>
              </a:srgbClr>
            </a:solidFill>
            <a:ln w="9525" cap="flat" cmpd="sng" algn="ctr">
              <a:solidFill>
                <a:srgbClr val="FFFFFF">
                  <a:lumMod val="65000"/>
                </a:srgbClr>
              </a:solidFill>
              <a:prstDash val="solid"/>
            </a:ln>
            <a:effectLst/>
            <a:scene3d>
              <a:camera prst="orthographicFront"/>
              <a:lightRig rig="threePt" dir="t"/>
            </a:scene3d>
            <a:sp3d>
              <a:bevelT/>
            </a:sp3d>
          </p:spPr>
        </p:sp>
      </p:grpSp>
    </p:spTree>
    <p:extLst>
      <p:ext uri="{BB962C8B-B14F-4D97-AF65-F5344CB8AC3E}">
        <p14:creationId xmlns:p14="http://schemas.microsoft.com/office/powerpoint/2010/main" val="219575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139599"/>
            <a:ext cx="8229600" cy="1143000"/>
          </a:xfrm>
        </p:spPr>
        <p:txBody>
          <a:bodyPr/>
          <a:lstStyle/>
          <a:p>
            <a:r>
              <a:rPr lang="en-US" dirty="0"/>
              <a:t>Relationships</a:t>
            </a:r>
            <a:endParaRPr lang="en-US" sz="2800" dirty="0">
              <a:solidFill>
                <a:schemeClr val="accent5"/>
              </a:solidFill>
            </a:endParaRPr>
          </a:p>
        </p:txBody>
      </p:sp>
      <p:sp>
        <p:nvSpPr>
          <p:cNvPr id="10" name="Straight Connector 3"/>
          <p:cNvSpPr/>
          <p:nvPr/>
        </p:nvSpPr>
        <p:spPr>
          <a:xfrm>
            <a:off x="1359533" y="3392782"/>
            <a:ext cx="517697" cy="1296975"/>
          </a:xfrm>
          <a:custGeom>
            <a:avLst/>
            <a:gdLst/>
            <a:ahLst/>
            <a:cxnLst/>
            <a:rect l="0" t="0" r="0" b="0"/>
            <a:pathLst>
              <a:path>
                <a:moveTo>
                  <a:pt x="0" y="0"/>
                </a:moveTo>
                <a:lnTo>
                  <a:pt x="258848" y="0"/>
                </a:lnTo>
                <a:lnTo>
                  <a:pt x="258848" y="1296975"/>
                </a:lnTo>
                <a:lnTo>
                  <a:pt x="517697" y="1296975"/>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8" name="Straight Connector 5"/>
          <p:cNvSpPr/>
          <p:nvPr/>
        </p:nvSpPr>
        <p:spPr>
          <a:xfrm>
            <a:off x="1359533" y="2095803"/>
            <a:ext cx="517697" cy="1296975"/>
          </a:xfrm>
          <a:custGeom>
            <a:avLst/>
            <a:gdLst/>
            <a:ahLst/>
            <a:cxnLst/>
            <a:rect l="0" t="0" r="0" b="0"/>
            <a:pathLst>
              <a:path>
                <a:moveTo>
                  <a:pt x="0" y="1296975"/>
                </a:moveTo>
                <a:lnTo>
                  <a:pt x="258848" y="1296975"/>
                </a:lnTo>
                <a:lnTo>
                  <a:pt x="258848" y="0"/>
                </a:lnTo>
                <a:lnTo>
                  <a:pt x="517697" y="0"/>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2" name="Rounded Rectangle 11"/>
          <p:cNvSpPr/>
          <p:nvPr/>
        </p:nvSpPr>
        <p:spPr>
          <a:xfrm rot="16200000">
            <a:off x="-1041870" y="3002160"/>
            <a:ext cx="4003829" cy="7812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Text</a:t>
            </a:r>
          </a:p>
        </p:txBody>
      </p:sp>
      <p:sp>
        <p:nvSpPr>
          <p:cNvPr id="13" name="Rounded Rectangle 12"/>
          <p:cNvSpPr/>
          <p:nvPr/>
        </p:nvSpPr>
        <p:spPr>
          <a:xfrm>
            <a:off x="1856690" y="1577297"/>
            <a:ext cx="5308847" cy="106532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solidFill>
                  <a:schemeClr val="tx1"/>
                </a:solidFill>
              </a:rPr>
              <a:t>Text</a:t>
            </a:r>
          </a:p>
        </p:txBody>
      </p:sp>
      <p:sp>
        <p:nvSpPr>
          <p:cNvPr id="14" name="Rounded Rectangle 13"/>
          <p:cNvSpPr/>
          <p:nvPr/>
        </p:nvSpPr>
        <p:spPr>
          <a:xfrm>
            <a:off x="1856689" y="2914399"/>
            <a:ext cx="5308847" cy="106532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solidFill>
                  <a:schemeClr val="tx1"/>
                </a:solidFill>
              </a:rPr>
              <a:t>Text</a:t>
            </a:r>
          </a:p>
        </p:txBody>
      </p:sp>
      <p:sp>
        <p:nvSpPr>
          <p:cNvPr id="15" name="Rounded Rectangle 14"/>
          <p:cNvSpPr/>
          <p:nvPr/>
        </p:nvSpPr>
        <p:spPr>
          <a:xfrm>
            <a:off x="1877236" y="4183733"/>
            <a:ext cx="5308847" cy="106532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solidFill>
                  <a:schemeClr val="tx1"/>
                </a:solidFill>
              </a:rPr>
              <a:t>Text</a:t>
            </a:r>
          </a:p>
        </p:txBody>
      </p:sp>
      <p:grpSp>
        <p:nvGrpSpPr>
          <p:cNvPr id="16" name="Group 15"/>
          <p:cNvGrpSpPr/>
          <p:nvPr/>
        </p:nvGrpSpPr>
        <p:grpSpPr>
          <a:xfrm>
            <a:off x="1342376" y="3347052"/>
            <a:ext cx="517697" cy="91440"/>
            <a:chOff x="1740404" y="1980208"/>
            <a:chExt cx="517697" cy="91440"/>
          </a:xfrm>
        </p:grpSpPr>
        <p:sp>
          <p:nvSpPr>
            <p:cNvPr id="17" name="Straight Connector 3"/>
            <p:cNvSpPr/>
            <p:nvPr/>
          </p:nvSpPr>
          <p:spPr>
            <a:xfrm>
              <a:off x="1740404" y="1980208"/>
              <a:ext cx="517697" cy="91440"/>
            </a:xfrm>
            <a:custGeom>
              <a:avLst/>
              <a:gdLst/>
              <a:ahLst/>
              <a:cxnLst/>
              <a:rect l="0" t="0" r="0" b="0"/>
              <a:pathLst>
                <a:path>
                  <a:moveTo>
                    <a:pt x="0" y="45720"/>
                  </a:moveTo>
                  <a:lnTo>
                    <a:pt x="517697" y="45720"/>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Straight Connector 4"/>
            <p:cNvSpPr/>
            <p:nvPr/>
          </p:nvSpPr>
          <p:spPr>
            <a:xfrm>
              <a:off x="1986310" y="2012986"/>
              <a:ext cx="25884" cy="25884"/>
            </a:xfrm>
            <a:prstGeom prst="rect">
              <a:avLst/>
            </a:prstGeom>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algn="ctr" defTabSz="222250" fontAlgn="auto">
                <a:lnSpc>
                  <a:spcPct val="90000"/>
                </a:lnSpc>
                <a:spcAft>
                  <a:spcPct val="35000"/>
                </a:spcAft>
              </a:pPr>
              <a:endParaRPr lang="en-US" sz="500">
                <a:solidFill>
                  <a:srgbClr val="595959">
                    <a:hueOff val="0"/>
                    <a:satOff val="0"/>
                    <a:lumOff val="0"/>
                    <a:alphaOff val="0"/>
                  </a:srgbClr>
                </a:solidFill>
              </a:endParaRPr>
            </a:p>
          </p:txBody>
        </p:sp>
      </p:grpSp>
    </p:spTree>
    <p:extLst>
      <p:ext uri="{BB962C8B-B14F-4D97-AF65-F5344CB8AC3E}">
        <p14:creationId xmlns:p14="http://schemas.microsoft.com/office/powerpoint/2010/main" val="7625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1610" y="6012"/>
            <a:ext cx="8229600" cy="1143000"/>
          </a:xfrm>
        </p:spPr>
        <p:txBody>
          <a:bodyPr/>
          <a:lstStyle/>
          <a:p>
            <a:r>
              <a:rPr lang="en-US" dirty="0"/>
              <a:t>Ladder/One Direction Chart</a:t>
            </a:r>
          </a:p>
        </p:txBody>
      </p:sp>
      <p:sp>
        <p:nvSpPr>
          <p:cNvPr id="5" name="Rounded Rectangle 4"/>
          <p:cNvSpPr/>
          <p:nvPr/>
        </p:nvSpPr>
        <p:spPr>
          <a:xfrm>
            <a:off x="3035788" y="1251008"/>
            <a:ext cx="3048000" cy="1128932"/>
          </a:xfrm>
          <a:prstGeom prst="roundRect">
            <a:avLst>
              <a:gd name="adj" fmla="val 89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a:solidFill>
                  <a:srgbClr val="FFFFFF"/>
                </a:solidFill>
              </a:rPr>
              <a:t>Level 3 Text</a:t>
            </a:r>
          </a:p>
        </p:txBody>
      </p:sp>
      <p:sp>
        <p:nvSpPr>
          <p:cNvPr id="13" name="Rounded Rectangle 12"/>
          <p:cNvSpPr/>
          <p:nvPr/>
        </p:nvSpPr>
        <p:spPr>
          <a:xfrm>
            <a:off x="1553584" y="3103255"/>
            <a:ext cx="2340864" cy="1082090"/>
          </a:xfrm>
          <a:prstGeom prst="roundRect">
            <a:avLst>
              <a:gd name="adj" fmla="val 861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schemeClr val="tx1"/>
                </a:solidFill>
              </a:rPr>
              <a:t>Level 2 Text</a:t>
            </a:r>
          </a:p>
        </p:txBody>
      </p:sp>
      <p:sp>
        <p:nvSpPr>
          <p:cNvPr id="16" name="Rounded Rectangle 15"/>
          <p:cNvSpPr/>
          <p:nvPr/>
        </p:nvSpPr>
        <p:spPr>
          <a:xfrm>
            <a:off x="845188" y="4920332"/>
            <a:ext cx="1725168" cy="990600"/>
          </a:xfrm>
          <a:prstGeom prst="roundRect">
            <a:avLst>
              <a:gd name="adj" fmla="val 122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schemeClr val="bg1"/>
                </a:solidFill>
              </a:rPr>
              <a:t>Level 1 Text</a:t>
            </a:r>
          </a:p>
        </p:txBody>
      </p:sp>
      <p:sp>
        <p:nvSpPr>
          <p:cNvPr id="17" name="Rounded Rectangle 16"/>
          <p:cNvSpPr/>
          <p:nvPr/>
        </p:nvSpPr>
        <p:spPr>
          <a:xfrm>
            <a:off x="2658310" y="4920332"/>
            <a:ext cx="1725168" cy="990600"/>
          </a:xfrm>
          <a:prstGeom prst="roundRect">
            <a:avLst>
              <a:gd name="adj" fmla="val 111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schemeClr val="bg1"/>
                </a:solidFill>
              </a:rPr>
              <a:t>Level 1 Text</a:t>
            </a:r>
          </a:p>
        </p:txBody>
      </p:sp>
      <p:sp>
        <p:nvSpPr>
          <p:cNvPr id="18" name="Rounded Rectangle 17"/>
          <p:cNvSpPr/>
          <p:nvPr/>
        </p:nvSpPr>
        <p:spPr>
          <a:xfrm>
            <a:off x="4646410" y="4920332"/>
            <a:ext cx="1725168" cy="990600"/>
          </a:xfrm>
          <a:prstGeom prst="roundRect">
            <a:avLst>
              <a:gd name="adj" fmla="val 89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schemeClr val="bg1"/>
                </a:solidFill>
              </a:rPr>
              <a:t>Level 1 Text</a:t>
            </a:r>
          </a:p>
        </p:txBody>
      </p:sp>
      <p:sp>
        <p:nvSpPr>
          <p:cNvPr id="19" name="Rounded Rectangle 18"/>
          <p:cNvSpPr/>
          <p:nvPr/>
        </p:nvSpPr>
        <p:spPr>
          <a:xfrm>
            <a:off x="6466924" y="4920332"/>
            <a:ext cx="1725168" cy="990600"/>
          </a:xfrm>
          <a:prstGeom prst="roundRect">
            <a:avLst>
              <a:gd name="adj" fmla="val 11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schemeClr val="bg1"/>
                </a:solidFill>
              </a:rPr>
              <a:t>Level 1 Text</a:t>
            </a:r>
          </a:p>
        </p:txBody>
      </p:sp>
      <p:sp>
        <p:nvSpPr>
          <p:cNvPr id="20" name="Rounded Rectangle 19"/>
          <p:cNvSpPr/>
          <p:nvPr/>
        </p:nvSpPr>
        <p:spPr>
          <a:xfrm>
            <a:off x="5223412" y="3097159"/>
            <a:ext cx="2340864" cy="1082090"/>
          </a:xfrm>
          <a:prstGeom prst="roundRect">
            <a:avLst>
              <a:gd name="adj" fmla="val 106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schemeClr val="tx1"/>
                </a:solidFill>
              </a:rPr>
              <a:t>Level 2 Text</a:t>
            </a:r>
          </a:p>
        </p:txBody>
      </p:sp>
      <p:sp>
        <p:nvSpPr>
          <p:cNvPr id="21" name="Freeform 10"/>
          <p:cNvSpPr>
            <a:spLocks noChangeAspect="1"/>
          </p:cNvSpPr>
          <p:nvPr/>
        </p:nvSpPr>
        <p:spPr bwMode="auto">
          <a:xfrm rot="13406245" flipV="1">
            <a:off x="2746570" y="2439606"/>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
        <p:nvSpPr>
          <p:cNvPr id="22" name="Freeform 10"/>
          <p:cNvSpPr>
            <a:spLocks noChangeAspect="1"/>
          </p:cNvSpPr>
          <p:nvPr/>
        </p:nvSpPr>
        <p:spPr bwMode="auto">
          <a:xfrm rot="8522917" flipV="1">
            <a:off x="5978226" y="2437433"/>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
        <p:nvSpPr>
          <p:cNvPr id="23" name="Freeform 10"/>
          <p:cNvSpPr>
            <a:spLocks noChangeAspect="1"/>
          </p:cNvSpPr>
          <p:nvPr/>
        </p:nvSpPr>
        <p:spPr bwMode="auto">
          <a:xfrm rot="13406245" flipV="1">
            <a:off x="1687246" y="4270275"/>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
        <p:nvSpPr>
          <p:cNvPr id="24" name="Freeform 10"/>
          <p:cNvSpPr>
            <a:spLocks noChangeAspect="1"/>
          </p:cNvSpPr>
          <p:nvPr/>
        </p:nvSpPr>
        <p:spPr bwMode="auto">
          <a:xfrm rot="13406245" flipV="1">
            <a:off x="5469415" y="4270688"/>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
        <p:nvSpPr>
          <p:cNvPr id="26" name="Freeform 10"/>
          <p:cNvSpPr>
            <a:spLocks noChangeAspect="1"/>
          </p:cNvSpPr>
          <p:nvPr/>
        </p:nvSpPr>
        <p:spPr bwMode="auto">
          <a:xfrm rot="8522917" flipV="1">
            <a:off x="3157805" y="4264610"/>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
        <p:nvSpPr>
          <p:cNvPr id="27" name="Freeform 10"/>
          <p:cNvSpPr>
            <a:spLocks noChangeAspect="1"/>
          </p:cNvSpPr>
          <p:nvPr/>
        </p:nvSpPr>
        <p:spPr bwMode="auto">
          <a:xfrm rot="8522917" flipV="1">
            <a:off x="6983860" y="4274233"/>
            <a:ext cx="382909" cy="64008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pPr fontAlgn="auto">
              <a:spcBef>
                <a:spcPts val="0"/>
              </a:spcBef>
              <a:spcAft>
                <a:spcPts val="0"/>
              </a:spcAft>
              <a:defRPr/>
            </a:pPr>
            <a:endParaRPr lang="en-US" kern="0" dirty="0">
              <a:solidFill>
                <a:sysClr val="windowText" lastClr="000000"/>
              </a:solidFill>
              <a:latin typeface="Calibri"/>
            </a:endParaRPr>
          </a:p>
        </p:txBody>
      </p:sp>
    </p:spTree>
    <p:extLst>
      <p:ext uri="{BB962C8B-B14F-4D97-AF65-F5344CB8AC3E}">
        <p14:creationId xmlns:p14="http://schemas.microsoft.com/office/powerpoint/2010/main" val="208595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5005608" y="3086090"/>
            <a:ext cx="4138392" cy="876300"/>
          </a:xfrm>
          <a:prstGeom prst="rect">
            <a:avLst/>
          </a:prstGeom>
          <a:gradFill flip="none" rotWithShape="1">
            <a:gsLst>
              <a:gs pos="0">
                <a:schemeClr val="bg2"/>
              </a:gs>
              <a:gs pos="100000">
                <a:srgbClr val="FFFFFF">
                  <a:alpha val="0"/>
                </a:srgbClr>
              </a:gs>
            </a:gsLst>
            <a:path path="circle">
              <a:fillToRect r="100000" b="100000"/>
            </a:path>
            <a:tileRect l="-100000" t="-100000"/>
          </a:gra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C00000"/>
              </a:solidFill>
              <a:latin typeface="Calibri"/>
            </a:endParaRPr>
          </a:p>
        </p:txBody>
      </p:sp>
      <p:sp>
        <p:nvSpPr>
          <p:cNvPr id="337923" name="Rectangle 3"/>
          <p:cNvSpPr>
            <a:spLocks noChangeArrowheads="1"/>
          </p:cNvSpPr>
          <p:nvPr/>
        </p:nvSpPr>
        <p:spPr bwMode="auto">
          <a:xfrm>
            <a:off x="6262910" y="4952990"/>
            <a:ext cx="2881090" cy="1371600"/>
          </a:xfrm>
          <a:prstGeom prst="rect">
            <a:avLst/>
          </a:prstGeom>
          <a:gradFill flip="none" rotWithShape="1">
            <a:gsLst>
              <a:gs pos="0">
                <a:schemeClr val="bg2"/>
              </a:gs>
              <a:gs pos="100000">
                <a:srgbClr val="FFFFFF">
                  <a:alpha val="0"/>
                </a:srgbClr>
              </a:gs>
            </a:gsLst>
            <a:path path="circle">
              <a:fillToRect r="100000" b="100000"/>
            </a:path>
            <a:tileRect l="-100000" t="-100000"/>
          </a:gra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C00000"/>
              </a:solidFill>
              <a:latin typeface="Calibri"/>
            </a:endParaRPr>
          </a:p>
        </p:txBody>
      </p:sp>
      <p:sp>
        <p:nvSpPr>
          <p:cNvPr id="337924" name="Rectangle 4"/>
          <p:cNvSpPr>
            <a:spLocks noChangeArrowheads="1"/>
          </p:cNvSpPr>
          <p:nvPr/>
        </p:nvSpPr>
        <p:spPr bwMode="auto">
          <a:xfrm>
            <a:off x="5170708" y="3949690"/>
            <a:ext cx="3962400" cy="1003300"/>
          </a:xfrm>
          <a:prstGeom prst="rect">
            <a:avLst/>
          </a:prstGeom>
          <a:gradFill flip="none" rotWithShape="1">
            <a:gsLst>
              <a:gs pos="0">
                <a:schemeClr val="bg2"/>
              </a:gs>
              <a:gs pos="100000">
                <a:srgbClr val="FFFFFF">
                  <a:alpha val="0"/>
                </a:srgbClr>
              </a:gs>
            </a:gsLst>
            <a:path path="circle">
              <a:fillToRect r="100000" b="100000"/>
            </a:path>
            <a:tileRect l="-100000" t="-100000"/>
          </a:gra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C00000"/>
              </a:solidFill>
              <a:latin typeface="Calibri"/>
            </a:endParaRPr>
          </a:p>
        </p:txBody>
      </p:sp>
      <p:sp>
        <p:nvSpPr>
          <p:cNvPr id="337925" name="Rectangle 5"/>
          <p:cNvSpPr>
            <a:spLocks noChangeArrowheads="1"/>
          </p:cNvSpPr>
          <p:nvPr/>
        </p:nvSpPr>
        <p:spPr bwMode="auto">
          <a:xfrm>
            <a:off x="4561108" y="2260590"/>
            <a:ext cx="4572000" cy="825500"/>
          </a:xfrm>
          <a:prstGeom prst="rect">
            <a:avLst/>
          </a:prstGeom>
          <a:gradFill flip="none" rotWithShape="1">
            <a:gsLst>
              <a:gs pos="0">
                <a:schemeClr val="bg2"/>
              </a:gs>
              <a:gs pos="100000">
                <a:srgbClr val="FFFFFF">
                  <a:alpha val="0"/>
                </a:srgbClr>
              </a:gs>
            </a:gsLst>
            <a:path path="circle">
              <a:fillToRect r="100000" b="100000"/>
            </a:path>
            <a:tileRect l="-100000" t="-100000"/>
          </a:gra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6198" name="Rectangle 6"/>
          <p:cNvSpPr>
            <a:spLocks noChangeArrowheads="1"/>
          </p:cNvSpPr>
          <p:nvPr/>
        </p:nvSpPr>
        <p:spPr bwMode="auto">
          <a:xfrm>
            <a:off x="3608608" y="609590"/>
            <a:ext cx="5535392" cy="1651000"/>
          </a:xfrm>
          <a:prstGeom prst="rect">
            <a:avLst/>
          </a:prstGeom>
          <a:gradFill flip="none" rotWithShape="1">
            <a:gsLst>
              <a:gs pos="0">
                <a:schemeClr val="bg2"/>
              </a:gs>
              <a:gs pos="100000">
                <a:srgbClr val="FFFFFF">
                  <a:alpha val="0"/>
                </a:srgbClr>
              </a:gs>
            </a:gsLst>
            <a:path path="circle">
              <a:fillToRect r="100000" b="100000"/>
            </a:path>
            <a:tileRect l="-100000" t="-100000"/>
          </a:gra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C00000"/>
              </a:solidFill>
              <a:latin typeface="Calibri"/>
            </a:endParaRPr>
          </a:p>
        </p:txBody>
      </p:sp>
      <p:sp>
        <p:nvSpPr>
          <p:cNvPr id="136199" name="AutoShape 7"/>
          <p:cNvSpPr>
            <a:spLocks noChangeArrowheads="1"/>
          </p:cNvSpPr>
          <p:nvPr/>
        </p:nvSpPr>
        <p:spPr bwMode="auto">
          <a:xfrm>
            <a:off x="78008" y="609590"/>
            <a:ext cx="7059168" cy="5703888"/>
          </a:xfrm>
          <a:prstGeom prst="triangle">
            <a:avLst>
              <a:gd name="adj" fmla="val 50000"/>
            </a:avLst>
          </a:prstGeom>
          <a:solidFill>
            <a:schemeClr val="tx1"/>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6200" name="AutoShape 8"/>
          <p:cNvSpPr>
            <a:spLocks noChangeArrowheads="1"/>
          </p:cNvSpPr>
          <p:nvPr/>
        </p:nvSpPr>
        <p:spPr bwMode="auto">
          <a:xfrm>
            <a:off x="925733" y="609594"/>
            <a:ext cx="5378450" cy="4335463"/>
          </a:xfrm>
          <a:prstGeom prst="triangle">
            <a:avLst>
              <a:gd name="adj" fmla="val 50000"/>
            </a:avLst>
          </a:prstGeom>
          <a:solidFill>
            <a:schemeClr val="accent1"/>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6201" name="AutoShape 9"/>
          <p:cNvSpPr>
            <a:spLocks noChangeArrowheads="1"/>
          </p:cNvSpPr>
          <p:nvPr/>
        </p:nvSpPr>
        <p:spPr bwMode="auto">
          <a:xfrm>
            <a:off x="1542480" y="609590"/>
            <a:ext cx="4144963" cy="3359150"/>
          </a:xfrm>
          <a:prstGeom prst="triangle">
            <a:avLst>
              <a:gd name="adj" fmla="val 50000"/>
            </a:avLst>
          </a:prstGeom>
          <a:solidFill>
            <a:schemeClr val="accent4"/>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6202" name="AutoShape 10"/>
          <p:cNvSpPr>
            <a:spLocks noChangeArrowheads="1"/>
          </p:cNvSpPr>
          <p:nvPr/>
        </p:nvSpPr>
        <p:spPr bwMode="auto">
          <a:xfrm>
            <a:off x="2085405" y="634995"/>
            <a:ext cx="3059113" cy="2466975"/>
          </a:xfrm>
          <a:prstGeom prst="triangle">
            <a:avLst>
              <a:gd name="adj" fmla="val 50000"/>
            </a:avLst>
          </a:prstGeom>
          <a:solidFill>
            <a:schemeClr val="accent2"/>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6203" name="AutoShape 11"/>
          <p:cNvSpPr>
            <a:spLocks noChangeArrowheads="1"/>
          </p:cNvSpPr>
          <p:nvPr/>
        </p:nvSpPr>
        <p:spPr bwMode="auto">
          <a:xfrm>
            <a:off x="2588639" y="609592"/>
            <a:ext cx="2052638" cy="1654175"/>
          </a:xfrm>
          <a:prstGeom prst="triangle">
            <a:avLst>
              <a:gd name="adj" fmla="val 50000"/>
            </a:avLst>
          </a:prstGeom>
          <a:solidFill>
            <a:schemeClr val="accent3"/>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dirty="0">
              <a:solidFill>
                <a:srgbClr val="1F497D"/>
              </a:solidFill>
              <a:latin typeface="Calibri"/>
            </a:endParaRPr>
          </a:p>
        </p:txBody>
      </p:sp>
      <p:sp>
        <p:nvSpPr>
          <p:cNvPr id="136204" name="Rectangle 12"/>
          <p:cNvSpPr>
            <a:spLocks noChangeArrowheads="1"/>
          </p:cNvSpPr>
          <p:nvPr/>
        </p:nvSpPr>
        <p:spPr bwMode="auto">
          <a:xfrm>
            <a:off x="6770911" y="5500690"/>
            <a:ext cx="1281113" cy="274637"/>
          </a:xfrm>
          <a:prstGeom prst="rect">
            <a:avLst/>
          </a:prstGeom>
          <a:noFill/>
          <a:ln w="9525">
            <a:noFill/>
            <a:miter lim="800000"/>
            <a:headEnd/>
            <a:tailEnd/>
          </a:ln>
        </p:spPr>
        <p:txBody>
          <a:bodyPr>
            <a:prstTxWarp prst="textNoShape">
              <a:avLst/>
            </a:prstTxWarp>
            <a:spAutoFit/>
          </a:bodyPr>
          <a:lstStyle/>
          <a:p>
            <a:pPr marL="342900" indent="-342900" algn="ctr" fontAlgn="auto">
              <a:spcBef>
                <a:spcPct val="20000"/>
              </a:spcBef>
              <a:spcAft>
                <a:spcPts val="0"/>
              </a:spcAft>
            </a:pPr>
            <a:r>
              <a:rPr lang="en-US" sz="1200" i="1" dirty="0">
                <a:latin typeface="Trebuchet MS" pitchFamily="-112" charset="0"/>
              </a:rPr>
              <a:t>text</a:t>
            </a:r>
          </a:p>
        </p:txBody>
      </p:sp>
      <p:sp>
        <p:nvSpPr>
          <p:cNvPr id="136205" name="Rectangle 13"/>
          <p:cNvSpPr>
            <a:spLocks noChangeArrowheads="1"/>
          </p:cNvSpPr>
          <p:nvPr/>
        </p:nvSpPr>
        <p:spPr bwMode="auto">
          <a:xfrm>
            <a:off x="5513608" y="3355965"/>
            <a:ext cx="1612900" cy="274638"/>
          </a:xfrm>
          <a:prstGeom prst="rect">
            <a:avLst/>
          </a:prstGeom>
          <a:noFill/>
          <a:ln w="9525">
            <a:noFill/>
            <a:miter lim="800000"/>
            <a:headEnd/>
            <a:tailEnd/>
          </a:ln>
        </p:spPr>
        <p:txBody>
          <a:bodyPr>
            <a:prstTxWarp prst="textNoShape">
              <a:avLst/>
            </a:prstTxWarp>
            <a:spAutoFit/>
          </a:bodyPr>
          <a:lstStyle/>
          <a:p>
            <a:pPr marL="342900" indent="-342900" algn="ctr" fontAlgn="auto">
              <a:spcBef>
                <a:spcPct val="20000"/>
              </a:spcBef>
              <a:spcAft>
                <a:spcPts val="0"/>
              </a:spcAft>
            </a:pPr>
            <a:r>
              <a:rPr lang="en-US" sz="1200" i="1" dirty="0">
                <a:solidFill>
                  <a:schemeClr val="accent4"/>
                </a:solidFill>
                <a:latin typeface="Trebuchet MS" pitchFamily="-112" charset="0"/>
              </a:rPr>
              <a:t>text</a:t>
            </a:r>
          </a:p>
        </p:txBody>
      </p:sp>
      <p:sp>
        <p:nvSpPr>
          <p:cNvPr id="136206" name="Rectangle 14"/>
          <p:cNvSpPr>
            <a:spLocks noChangeArrowheads="1"/>
          </p:cNvSpPr>
          <p:nvPr/>
        </p:nvSpPr>
        <p:spPr bwMode="auto">
          <a:xfrm>
            <a:off x="4116609" y="1241415"/>
            <a:ext cx="1476375" cy="276999"/>
          </a:xfrm>
          <a:prstGeom prst="rect">
            <a:avLst/>
          </a:prstGeom>
          <a:noFill/>
          <a:ln w="9525">
            <a:noFill/>
            <a:miter lim="800000"/>
            <a:headEnd/>
            <a:tailEnd/>
          </a:ln>
        </p:spPr>
        <p:txBody>
          <a:bodyPr>
            <a:prstTxWarp prst="textNoShape">
              <a:avLst/>
            </a:prstTxWarp>
            <a:spAutoFit/>
          </a:bodyPr>
          <a:lstStyle/>
          <a:p>
            <a:pPr marL="342900" indent="-342900" algn="ctr" fontAlgn="auto">
              <a:spcBef>
                <a:spcPct val="20000"/>
              </a:spcBef>
              <a:spcAft>
                <a:spcPts val="0"/>
              </a:spcAft>
            </a:pPr>
            <a:r>
              <a:rPr lang="en-US" sz="1200" i="1" dirty="0">
                <a:solidFill>
                  <a:schemeClr val="accent3"/>
                </a:solidFill>
                <a:latin typeface="Trebuchet MS" pitchFamily="-112" charset="0"/>
              </a:rPr>
              <a:t>text</a:t>
            </a:r>
          </a:p>
        </p:txBody>
      </p:sp>
      <p:sp>
        <p:nvSpPr>
          <p:cNvPr id="136207" name="Rectangle 15"/>
          <p:cNvSpPr>
            <a:spLocks noChangeArrowheads="1"/>
          </p:cNvSpPr>
          <p:nvPr/>
        </p:nvSpPr>
        <p:spPr bwMode="auto">
          <a:xfrm>
            <a:off x="6073996" y="4294190"/>
            <a:ext cx="1268412" cy="274637"/>
          </a:xfrm>
          <a:prstGeom prst="rect">
            <a:avLst/>
          </a:prstGeom>
          <a:noFill/>
          <a:ln w="9525">
            <a:noFill/>
            <a:miter lim="800000"/>
            <a:headEnd/>
            <a:tailEnd/>
          </a:ln>
        </p:spPr>
        <p:txBody>
          <a:bodyPr>
            <a:prstTxWarp prst="textNoShape">
              <a:avLst/>
            </a:prstTxWarp>
            <a:spAutoFit/>
          </a:bodyPr>
          <a:lstStyle/>
          <a:p>
            <a:pPr marL="342900" indent="-342900" algn="ctr" fontAlgn="auto">
              <a:spcBef>
                <a:spcPct val="20000"/>
              </a:spcBef>
              <a:spcAft>
                <a:spcPts val="0"/>
              </a:spcAft>
            </a:pPr>
            <a:r>
              <a:rPr lang="en-US" sz="1200" i="1" dirty="0">
                <a:solidFill>
                  <a:schemeClr val="accent1"/>
                </a:solidFill>
                <a:latin typeface="Trebuchet MS" pitchFamily="-112" charset="0"/>
              </a:rPr>
              <a:t>text</a:t>
            </a:r>
          </a:p>
        </p:txBody>
      </p:sp>
      <p:sp>
        <p:nvSpPr>
          <p:cNvPr id="136208" name="Rectangle 16"/>
          <p:cNvSpPr>
            <a:spLocks noChangeArrowheads="1"/>
          </p:cNvSpPr>
          <p:nvPr/>
        </p:nvSpPr>
        <p:spPr bwMode="auto">
          <a:xfrm>
            <a:off x="5056411" y="2425690"/>
            <a:ext cx="1268413" cy="276999"/>
          </a:xfrm>
          <a:prstGeom prst="rect">
            <a:avLst/>
          </a:prstGeom>
          <a:noFill/>
          <a:ln w="9525">
            <a:noFill/>
            <a:miter lim="800000"/>
            <a:headEnd/>
            <a:tailEnd/>
          </a:ln>
        </p:spPr>
        <p:txBody>
          <a:bodyPr>
            <a:prstTxWarp prst="textNoShape">
              <a:avLst/>
            </a:prstTxWarp>
            <a:spAutoFit/>
          </a:bodyPr>
          <a:lstStyle/>
          <a:p>
            <a:pPr marL="342900" indent="-342900" algn="ctr" fontAlgn="auto">
              <a:spcBef>
                <a:spcPct val="20000"/>
              </a:spcBef>
              <a:spcAft>
                <a:spcPts val="0"/>
              </a:spcAft>
            </a:pPr>
            <a:r>
              <a:rPr lang="en-US" sz="1200" i="1" dirty="0">
                <a:solidFill>
                  <a:schemeClr val="accent2"/>
                </a:solidFill>
                <a:latin typeface="Trebuchet MS" pitchFamily="-112" charset="0"/>
              </a:rPr>
              <a:t>text</a:t>
            </a:r>
          </a:p>
        </p:txBody>
      </p:sp>
      <p:sp>
        <p:nvSpPr>
          <p:cNvPr id="136210" name="Rectangle 18"/>
          <p:cNvSpPr>
            <a:spLocks noChangeArrowheads="1"/>
          </p:cNvSpPr>
          <p:nvPr/>
        </p:nvSpPr>
        <p:spPr bwMode="auto">
          <a:xfrm>
            <a:off x="1741708" y="4441386"/>
            <a:ext cx="3721100" cy="307777"/>
          </a:xfrm>
          <a:prstGeom prst="rect">
            <a:avLst/>
          </a:prstGeom>
          <a:noFill/>
          <a:ln w="9525">
            <a:noFill/>
            <a:miter lim="800000"/>
            <a:headEnd/>
            <a:tailEnd/>
          </a:ln>
        </p:spPr>
        <p:txBody>
          <a:bodyPr>
            <a:prstTxWarp prst="textNoShape">
              <a:avLst/>
            </a:prstTxWarp>
            <a:spAutoFit/>
          </a:bodyPr>
          <a:lstStyle/>
          <a:p>
            <a:pPr algn="ctr" fontAlgn="auto">
              <a:spcBef>
                <a:spcPct val="20000"/>
              </a:spcBef>
              <a:spcAft>
                <a:spcPts val="0"/>
              </a:spcAft>
            </a:pPr>
            <a:r>
              <a:rPr lang="en-US" sz="1400" b="1" dirty="0">
                <a:solidFill>
                  <a:srgbClr val="FFFFFF"/>
                </a:solidFill>
                <a:latin typeface="Trebuchet MS" pitchFamily="-112" charset="0"/>
              </a:rPr>
              <a:t>X</a:t>
            </a:r>
            <a:endParaRPr lang="en-US" b="1" dirty="0">
              <a:solidFill>
                <a:srgbClr val="FFFFFF"/>
              </a:solidFill>
              <a:latin typeface="Trebuchet MS" pitchFamily="-112" charset="0"/>
            </a:endParaRPr>
          </a:p>
        </p:txBody>
      </p:sp>
      <p:sp>
        <p:nvSpPr>
          <p:cNvPr id="136211" name="Rectangle 19"/>
          <p:cNvSpPr>
            <a:spLocks noChangeArrowheads="1"/>
          </p:cNvSpPr>
          <p:nvPr/>
        </p:nvSpPr>
        <p:spPr bwMode="auto">
          <a:xfrm>
            <a:off x="2383969" y="3407228"/>
            <a:ext cx="1447800" cy="307777"/>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buSzPct val="85000"/>
            </a:pPr>
            <a:r>
              <a:rPr lang="en-US" sz="1400" b="1" dirty="0">
                <a:solidFill>
                  <a:srgbClr val="FFFFFF"/>
                </a:solidFill>
                <a:latin typeface="Trebuchet MS" pitchFamily="-112" charset="0"/>
              </a:rPr>
              <a:t>X</a:t>
            </a:r>
          </a:p>
        </p:txBody>
      </p:sp>
      <p:sp>
        <p:nvSpPr>
          <p:cNvPr id="136213" name="Rectangle 21"/>
          <p:cNvSpPr>
            <a:spLocks noGrp="1" noChangeArrowheads="1"/>
          </p:cNvSpPr>
          <p:nvPr>
            <p:ph type="title"/>
          </p:nvPr>
        </p:nvSpPr>
        <p:spPr>
          <a:xfrm>
            <a:off x="739996" y="-34924"/>
            <a:ext cx="8229600" cy="1143000"/>
          </a:xfrm>
        </p:spPr>
        <p:txBody>
          <a:bodyPr/>
          <a:lstStyle/>
          <a:p>
            <a:r>
              <a:rPr lang="en-US" dirty="0"/>
              <a:t>Pyramid</a:t>
            </a:r>
          </a:p>
        </p:txBody>
      </p:sp>
      <p:sp>
        <p:nvSpPr>
          <p:cNvPr id="136214" name="Rectangle 22"/>
          <p:cNvSpPr>
            <a:spLocks noChangeArrowheads="1"/>
          </p:cNvSpPr>
          <p:nvPr/>
        </p:nvSpPr>
        <p:spPr bwMode="auto">
          <a:xfrm>
            <a:off x="2891058" y="1396996"/>
            <a:ext cx="1447800" cy="276999"/>
          </a:xfrm>
          <a:prstGeom prst="rect">
            <a:avLst/>
          </a:prstGeom>
          <a:noFill/>
          <a:ln w="9525">
            <a:noFill/>
            <a:miter lim="800000"/>
            <a:headEnd/>
            <a:tailEnd/>
          </a:ln>
        </p:spPr>
        <p:txBody>
          <a:bodyPr>
            <a:prstTxWarp prst="textNoShape">
              <a:avLst/>
            </a:prstTxWarp>
            <a:spAutoFit/>
          </a:bodyPr>
          <a:lstStyle/>
          <a:p>
            <a:pPr algn="ctr" fontAlgn="auto">
              <a:spcBef>
                <a:spcPts val="0"/>
              </a:spcBef>
              <a:spcAft>
                <a:spcPts val="0"/>
              </a:spcAft>
            </a:pPr>
            <a:r>
              <a:rPr lang="en-US" sz="1200" b="1" i="1" dirty="0">
                <a:solidFill>
                  <a:schemeClr val="bg1"/>
                </a:solidFill>
                <a:latin typeface="Trebuchet MS" pitchFamily="-112" charset="0"/>
              </a:rPr>
              <a:t>X</a:t>
            </a:r>
          </a:p>
        </p:txBody>
      </p:sp>
      <p:sp>
        <p:nvSpPr>
          <p:cNvPr id="136218" name="Rectangle 35"/>
          <p:cNvSpPr>
            <a:spLocks noChangeArrowheads="1"/>
          </p:cNvSpPr>
          <p:nvPr/>
        </p:nvSpPr>
        <p:spPr bwMode="auto">
          <a:xfrm>
            <a:off x="2351308" y="2514602"/>
            <a:ext cx="2451100" cy="307777"/>
          </a:xfrm>
          <a:prstGeom prst="rect">
            <a:avLst/>
          </a:prstGeom>
          <a:noFill/>
          <a:ln w="9525">
            <a:noFill/>
            <a:miter lim="800000"/>
            <a:headEnd/>
            <a:tailEnd/>
          </a:ln>
        </p:spPr>
        <p:txBody>
          <a:bodyPr wrap="square">
            <a:prstTxWarp prst="textNoShape">
              <a:avLst/>
            </a:prstTxWarp>
            <a:spAutoFit/>
          </a:bodyPr>
          <a:lstStyle/>
          <a:p>
            <a:pPr marL="177800" indent="-177800" algn="ctr" fontAlgn="auto">
              <a:spcBef>
                <a:spcPct val="20000"/>
              </a:spcBef>
              <a:spcAft>
                <a:spcPts val="0"/>
              </a:spcAft>
              <a:buSzPct val="85000"/>
              <a:buFont typeface="Wingdings" pitchFamily="-112" charset="2"/>
              <a:buNone/>
            </a:pPr>
            <a:r>
              <a:rPr lang="en-US" sz="1400" b="1">
                <a:solidFill>
                  <a:srgbClr val="FFFFFF"/>
                </a:solidFill>
                <a:latin typeface="Trebuchet MS" pitchFamily="-112" charset="0"/>
              </a:rPr>
              <a:t>X</a:t>
            </a:r>
            <a:endParaRPr lang="en-US" sz="1400" b="1" dirty="0">
              <a:solidFill>
                <a:srgbClr val="FFFFFF"/>
              </a:solidFill>
              <a:latin typeface="Trebuchet MS" pitchFamily="-112" charset="0"/>
            </a:endParaRPr>
          </a:p>
        </p:txBody>
      </p:sp>
      <p:grpSp>
        <p:nvGrpSpPr>
          <p:cNvPr id="4" name="Group 3"/>
          <p:cNvGrpSpPr/>
          <p:nvPr/>
        </p:nvGrpSpPr>
        <p:grpSpPr>
          <a:xfrm>
            <a:off x="838196" y="5105390"/>
            <a:ext cx="5715000" cy="1066800"/>
            <a:chOff x="751108" y="5105390"/>
            <a:chExt cx="5715000" cy="1066800"/>
          </a:xfrm>
        </p:grpSpPr>
        <p:sp>
          <p:nvSpPr>
            <p:cNvPr id="136209" name="Rectangle 17"/>
            <p:cNvSpPr>
              <a:spLocks noChangeArrowheads="1"/>
            </p:cNvSpPr>
            <p:nvPr/>
          </p:nvSpPr>
          <p:spPr bwMode="auto">
            <a:xfrm>
              <a:off x="3409798" y="5352949"/>
              <a:ext cx="1090613" cy="276999"/>
            </a:xfrm>
            <a:prstGeom prst="rect">
              <a:avLst/>
            </a:prstGeom>
            <a:noFill/>
            <a:ln w="9525">
              <a:noFill/>
              <a:miter lim="800000"/>
              <a:headEnd/>
              <a:tailEnd/>
            </a:ln>
          </p:spPr>
          <p:txBody>
            <a:bodyPr wrap="square">
              <a:prstTxWarp prst="textNoShape">
                <a:avLst/>
              </a:prstTxWarp>
              <a:spAutoFit/>
            </a:bodyPr>
            <a:lstStyle/>
            <a:p>
              <a:pPr algn="ctr" fontAlgn="auto">
                <a:spcBef>
                  <a:spcPct val="20000"/>
                </a:spcBef>
                <a:spcAft>
                  <a:spcPts val="0"/>
                </a:spcAft>
              </a:pPr>
              <a:r>
                <a:rPr lang="en-US" sz="1200" b="1">
                  <a:solidFill>
                    <a:srgbClr val="FFFFFF"/>
                  </a:solidFill>
                  <a:latin typeface="Trebuchet MS"/>
                  <a:cs typeface="Trebuchet MS"/>
                </a:rPr>
                <a:t>X</a:t>
              </a:r>
              <a:endParaRPr lang="en-US" sz="1200" b="1" dirty="0">
                <a:solidFill>
                  <a:srgbClr val="FFFFFF"/>
                </a:solidFill>
                <a:latin typeface="Trebuchet MS"/>
                <a:cs typeface="Trebuchet MS"/>
              </a:endParaRPr>
            </a:p>
          </p:txBody>
        </p:sp>
        <p:sp>
          <p:nvSpPr>
            <p:cNvPr id="136212" name="Text Box 20"/>
            <p:cNvSpPr txBox="1">
              <a:spLocks noChangeArrowheads="1"/>
            </p:cNvSpPr>
            <p:nvPr/>
          </p:nvSpPr>
          <p:spPr bwMode="auto">
            <a:xfrm>
              <a:off x="751108" y="5352949"/>
              <a:ext cx="1524000" cy="276999"/>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sz="1200" b="1" dirty="0">
                  <a:solidFill>
                    <a:srgbClr val="FFFFFF"/>
                  </a:solidFill>
                  <a:latin typeface="Trebuchet MS"/>
                  <a:cs typeface="Trebuchet MS"/>
                </a:rPr>
                <a:t>X</a:t>
              </a:r>
            </a:p>
          </p:txBody>
        </p:sp>
        <p:sp>
          <p:nvSpPr>
            <p:cNvPr id="136215" name="Rectangle 23"/>
            <p:cNvSpPr>
              <a:spLocks noChangeArrowheads="1"/>
            </p:cNvSpPr>
            <p:nvPr/>
          </p:nvSpPr>
          <p:spPr bwMode="auto">
            <a:xfrm>
              <a:off x="4561108" y="5352949"/>
              <a:ext cx="1905000" cy="276999"/>
            </a:xfrm>
            <a:prstGeom prst="rect">
              <a:avLst/>
            </a:prstGeom>
            <a:noFill/>
            <a:ln w="9525">
              <a:noFill/>
              <a:miter lim="800000"/>
              <a:headEnd/>
              <a:tailEnd/>
            </a:ln>
          </p:spPr>
          <p:txBody>
            <a:bodyPr>
              <a:prstTxWarp prst="textNoShape">
                <a:avLst/>
              </a:prstTxWarp>
              <a:spAutoFit/>
            </a:bodyPr>
            <a:lstStyle/>
            <a:p>
              <a:pPr algn="ctr" fontAlgn="auto">
                <a:spcBef>
                  <a:spcPts val="0"/>
                </a:spcBef>
                <a:spcAft>
                  <a:spcPts val="0"/>
                </a:spcAft>
              </a:pPr>
              <a:r>
                <a:rPr lang="en-US" sz="1200" b="1" dirty="0">
                  <a:solidFill>
                    <a:srgbClr val="FFFFFF"/>
                  </a:solidFill>
                  <a:latin typeface="Trebuchet MS"/>
                  <a:cs typeface="Trebuchet MS"/>
                </a:rPr>
                <a:t>X</a:t>
              </a:r>
            </a:p>
          </p:txBody>
        </p:sp>
        <p:sp>
          <p:nvSpPr>
            <p:cNvPr id="136216" name="Line 33"/>
            <p:cNvSpPr>
              <a:spLocks noChangeShapeType="1"/>
            </p:cNvSpPr>
            <p:nvPr/>
          </p:nvSpPr>
          <p:spPr bwMode="auto">
            <a:xfrm>
              <a:off x="3418108" y="5105390"/>
              <a:ext cx="0" cy="1066800"/>
            </a:xfrm>
            <a:prstGeom prst="line">
              <a:avLst/>
            </a:prstGeom>
            <a:noFill/>
            <a:ln w="9525">
              <a:solidFill>
                <a:schemeClr val="bg1"/>
              </a:solidFill>
              <a:round/>
              <a:headEnd/>
              <a:tailEnd/>
            </a:ln>
          </p:spPr>
          <p:txBody>
            <a:bodyPr wrap="none" anchor="ctr">
              <a:prstTxWarp prst="textNoShape">
                <a:avLst/>
              </a:prstTxWarp>
            </a:bodyPr>
            <a:lstStyle/>
            <a:p>
              <a:pPr fontAlgn="auto">
                <a:spcBef>
                  <a:spcPts val="0"/>
                </a:spcBef>
                <a:spcAft>
                  <a:spcPts val="0"/>
                </a:spcAft>
              </a:pPr>
              <a:endParaRPr lang="en-US">
                <a:solidFill>
                  <a:srgbClr val="FFFFFF"/>
                </a:solidFill>
                <a:latin typeface="Calibri"/>
              </a:endParaRPr>
            </a:p>
          </p:txBody>
        </p:sp>
        <p:sp>
          <p:nvSpPr>
            <p:cNvPr id="136217" name="Line 34"/>
            <p:cNvSpPr>
              <a:spLocks noChangeShapeType="1"/>
            </p:cNvSpPr>
            <p:nvPr/>
          </p:nvSpPr>
          <p:spPr bwMode="auto">
            <a:xfrm>
              <a:off x="4561108" y="5105390"/>
              <a:ext cx="0" cy="1066800"/>
            </a:xfrm>
            <a:prstGeom prst="line">
              <a:avLst/>
            </a:prstGeom>
            <a:noFill/>
            <a:ln w="9525">
              <a:solidFill>
                <a:schemeClr val="bg1"/>
              </a:solidFill>
              <a:round/>
              <a:headEnd/>
              <a:tailEnd/>
            </a:ln>
          </p:spPr>
          <p:txBody>
            <a:bodyPr wrap="none" anchor="ctr">
              <a:prstTxWarp prst="textNoShape">
                <a:avLst/>
              </a:prstTxWarp>
            </a:bodyPr>
            <a:lstStyle/>
            <a:p>
              <a:pPr fontAlgn="auto">
                <a:spcBef>
                  <a:spcPts val="0"/>
                </a:spcBef>
                <a:spcAft>
                  <a:spcPts val="0"/>
                </a:spcAft>
              </a:pPr>
              <a:endParaRPr lang="en-US">
                <a:solidFill>
                  <a:srgbClr val="FFFFFF"/>
                </a:solidFill>
                <a:latin typeface="Calibri"/>
              </a:endParaRPr>
            </a:p>
          </p:txBody>
        </p:sp>
        <p:sp>
          <p:nvSpPr>
            <p:cNvPr id="27" name="Line 33"/>
            <p:cNvSpPr>
              <a:spLocks noChangeShapeType="1"/>
            </p:cNvSpPr>
            <p:nvPr/>
          </p:nvSpPr>
          <p:spPr bwMode="auto">
            <a:xfrm>
              <a:off x="2275108" y="5105390"/>
              <a:ext cx="0" cy="1066800"/>
            </a:xfrm>
            <a:prstGeom prst="line">
              <a:avLst/>
            </a:prstGeom>
            <a:noFill/>
            <a:ln w="9525">
              <a:solidFill>
                <a:schemeClr val="bg1"/>
              </a:solidFill>
              <a:round/>
              <a:headEnd/>
              <a:tailEnd/>
            </a:ln>
          </p:spPr>
          <p:txBody>
            <a:bodyPr wrap="none" anchor="ctr">
              <a:prstTxWarp prst="textNoShape">
                <a:avLst/>
              </a:prstTxWarp>
            </a:bodyPr>
            <a:lstStyle/>
            <a:p>
              <a:pPr fontAlgn="auto">
                <a:spcBef>
                  <a:spcPts val="0"/>
                </a:spcBef>
                <a:spcAft>
                  <a:spcPts val="0"/>
                </a:spcAft>
              </a:pPr>
              <a:endParaRPr lang="en-US" dirty="0">
                <a:solidFill>
                  <a:srgbClr val="FFFFFF"/>
                </a:solidFill>
                <a:latin typeface="Calibri"/>
              </a:endParaRPr>
            </a:p>
          </p:txBody>
        </p:sp>
        <p:sp>
          <p:nvSpPr>
            <p:cNvPr id="28" name="TextBox 27"/>
            <p:cNvSpPr txBox="1"/>
            <p:nvPr/>
          </p:nvSpPr>
          <p:spPr>
            <a:xfrm>
              <a:off x="2335805" y="5352949"/>
              <a:ext cx="1013296" cy="276999"/>
            </a:xfrm>
            <a:prstGeom prst="rect">
              <a:avLst/>
            </a:prstGeom>
            <a:noFill/>
          </p:spPr>
          <p:txBody>
            <a:bodyPr wrap="square" rtlCol="0">
              <a:spAutoFit/>
            </a:bodyPr>
            <a:lstStyle/>
            <a:p>
              <a:pPr algn="ctr" fontAlgn="auto">
                <a:spcBef>
                  <a:spcPts val="0"/>
                </a:spcBef>
                <a:spcAft>
                  <a:spcPts val="0"/>
                </a:spcAft>
              </a:pPr>
              <a:r>
                <a:rPr lang="en-US" sz="1200" b="1">
                  <a:solidFill>
                    <a:srgbClr val="FFFFFF"/>
                  </a:solidFill>
                  <a:latin typeface="Trebuchet MS"/>
                  <a:cs typeface="Trebuchet MS"/>
                </a:rPr>
                <a:t>X</a:t>
              </a:r>
              <a:endParaRPr lang="en-US" sz="1200" b="1" dirty="0">
                <a:solidFill>
                  <a:srgbClr val="FFFFFF"/>
                </a:solidFill>
                <a:latin typeface="Trebuchet MS"/>
                <a:cs typeface="Trebuchet MS"/>
              </a:endParaRPr>
            </a:p>
          </p:txBody>
        </p:sp>
      </p:grpSp>
      <p:sp>
        <p:nvSpPr>
          <p:cNvPr id="29" name="Rectangle 19"/>
          <p:cNvSpPr>
            <a:spLocks noChangeArrowheads="1"/>
          </p:cNvSpPr>
          <p:nvPr/>
        </p:nvSpPr>
        <p:spPr bwMode="auto">
          <a:xfrm>
            <a:off x="3526969" y="3407228"/>
            <a:ext cx="1447800" cy="307777"/>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buSzPct val="85000"/>
            </a:pPr>
            <a:r>
              <a:rPr lang="en-US" sz="1400" b="1" dirty="0">
                <a:solidFill>
                  <a:srgbClr val="FFFFFF"/>
                </a:solidFill>
                <a:latin typeface="Trebuchet MS" pitchFamily="-112" charset="0"/>
              </a:rPr>
              <a:t>X</a:t>
            </a:r>
          </a:p>
        </p:txBody>
      </p:sp>
    </p:spTree>
    <p:extLst>
      <p:ext uri="{BB962C8B-B14F-4D97-AF65-F5344CB8AC3E}">
        <p14:creationId xmlns:p14="http://schemas.microsoft.com/office/powerpoint/2010/main" val="10558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60374" y="1065214"/>
            <a:ext cx="8759826" cy="5613402"/>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endParaRPr lang="en-US" sz="1600">
              <a:solidFill>
                <a:srgbClr val="000000"/>
              </a:solidFill>
              <a:latin typeface="Calibri"/>
            </a:endParaRPr>
          </a:p>
        </p:txBody>
      </p:sp>
      <p:sp>
        <p:nvSpPr>
          <p:cNvPr id="55" name="Title 54"/>
          <p:cNvSpPr>
            <a:spLocks noGrp="1"/>
          </p:cNvSpPr>
          <p:nvPr>
            <p:ph type="title"/>
          </p:nvPr>
        </p:nvSpPr>
        <p:spPr>
          <a:xfrm>
            <a:off x="514923" y="6665"/>
            <a:ext cx="8229600" cy="1143000"/>
          </a:xfrm>
        </p:spPr>
        <p:txBody>
          <a:bodyPr anchor="t">
            <a:noAutofit/>
          </a:bodyPr>
          <a:lstStyle/>
          <a:p>
            <a:endParaRPr lang="en-US" dirty="0"/>
          </a:p>
        </p:txBody>
      </p:sp>
      <p:sp>
        <p:nvSpPr>
          <p:cNvPr id="2" name="Oval 1"/>
          <p:cNvSpPr/>
          <p:nvPr/>
        </p:nvSpPr>
        <p:spPr>
          <a:xfrm>
            <a:off x="3810702" y="2869823"/>
            <a:ext cx="1502629" cy="1502629"/>
          </a:xfrm>
          <a:prstGeom prst="ellipse">
            <a:avLst/>
          </a:prstGeom>
          <a:solidFill>
            <a:schemeClr val="tx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en-US" sz="1600" dirty="0">
                <a:solidFill>
                  <a:srgbClr val="FFFFFF"/>
                </a:solidFill>
              </a:rPr>
              <a:t>MARKET</a:t>
            </a:r>
          </a:p>
        </p:txBody>
      </p:sp>
      <p:sp>
        <p:nvSpPr>
          <p:cNvPr id="25" name="Freeform 10"/>
          <p:cNvSpPr>
            <a:spLocks noChangeAspect="1"/>
          </p:cNvSpPr>
          <p:nvPr/>
        </p:nvSpPr>
        <p:spPr bwMode="auto">
          <a:xfrm>
            <a:off x="4346297" y="2104823"/>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6" name="Freeform 10"/>
          <p:cNvSpPr>
            <a:spLocks noChangeAspect="1"/>
          </p:cNvSpPr>
          <p:nvPr/>
        </p:nvSpPr>
        <p:spPr bwMode="auto">
          <a:xfrm rot="10800000">
            <a:off x="4346301" y="4435671"/>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7" name="Freeform 10"/>
          <p:cNvSpPr>
            <a:spLocks noChangeAspect="1"/>
          </p:cNvSpPr>
          <p:nvPr/>
        </p:nvSpPr>
        <p:spPr bwMode="auto">
          <a:xfrm rot="2700000">
            <a:off x="5210956" y="2498519"/>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8" name="Freeform 10"/>
          <p:cNvSpPr>
            <a:spLocks noChangeAspect="1"/>
          </p:cNvSpPr>
          <p:nvPr/>
        </p:nvSpPr>
        <p:spPr bwMode="auto">
          <a:xfrm rot="5400000">
            <a:off x="5517731" y="3367062"/>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9" name="Freeform 10"/>
          <p:cNvSpPr>
            <a:spLocks noChangeAspect="1"/>
          </p:cNvSpPr>
          <p:nvPr/>
        </p:nvSpPr>
        <p:spPr bwMode="auto">
          <a:xfrm rot="8100000">
            <a:off x="5210956" y="4082898"/>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6" name="Freeform 10"/>
          <p:cNvSpPr>
            <a:spLocks noChangeAspect="1"/>
          </p:cNvSpPr>
          <p:nvPr/>
        </p:nvSpPr>
        <p:spPr bwMode="auto">
          <a:xfrm rot="13500000">
            <a:off x="3524465" y="4082898"/>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7" name="Freeform 10"/>
          <p:cNvSpPr>
            <a:spLocks noChangeAspect="1"/>
          </p:cNvSpPr>
          <p:nvPr/>
        </p:nvSpPr>
        <p:spPr bwMode="auto">
          <a:xfrm rot="16200000">
            <a:off x="3206118" y="3367063"/>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8" name="Freeform 10"/>
          <p:cNvSpPr>
            <a:spLocks noChangeAspect="1"/>
          </p:cNvSpPr>
          <p:nvPr/>
        </p:nvSpPr>
        <p:spPr bwMode="auto">
          <a:xfrm rot="18900000">
            <a:off x="3524465" y="2476620"/>
            <a:ext cx="431436" cy="721198"/>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9" name="Text Box 15"/>
          <p:cNvSpPr txBox="1">
            <a:spLocks noChangeArrowheads="1"/>
          </p:cNvSpPr>
          <p:nvPr/>
        </p:nvSpPr>
        <p:spPr bwMode="gray">
          <a:xfrm>
            <a:off x="6288312" y="3431550"/>
            <a:ext cx="1914526"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0" name="Text Box 16"/>
          <p:cNvSpPr txBox="1">
            <a:spLocks noChangeArrowheads="1"/>
          </p:cNvSpPr>
          <p:nvPr/>
        </p:nvSpPr>
        <p:spPr bwMode="gray">
          <a:xfrm>
            <a:off x="5929540" y="2067091"/>
            <a:ext cx="2071688"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1" name="Text Box 19"/>
          <p:cNvSpPr txBox="1">
            <a:spLocks noChangeArrowheads="1"/>
          </p:cNvSpPr>
          <p:nvPr/>
        </p:nvSpPr>
        <p:spPr bwMode="gray">
          <a:xfrm>
            <a:off x="1033691" y="3441862"/>
            <a:ext cx="1839913"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2" name="Text Box 20"/>
          <p:cNvSpPr txBox="1">
            <a:spLocks noChangeArrowheads="1"/>
          </p:cNvSpPr>
          <p:nvPr/>
        </p:nvSpPr>
        <p:spPr bwMode="gray">
          <a:xfrm>
            <a:off x="5834290" y="4707906"/>
            <a:ext cx="2235201"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3" name="Text Box 21"/>
          <p:cNvSpPr txBox="1">
            <a:spLocks noChangeArrowheads="1"/>
          </p:cNvSpPr>
          <p:nvPr/>
        </p:nvSpPr>
        <p:spPr bwMode="gray">
          <a:xfrm>
            <a:off x="1401991" y="4672181"/>
            <a:ext cx="1839913"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4" name="Text Box 22"/>
          <p:cNvSpPr txBox="1">
            <a:spLocks noChangeArrowheads="1"/>
          </p:cNvSpPr>
          <p:nvPr/>
        </p:nvSpPr>
        <p:spPr bwMode="gray">
          <a:xfrm>
            <a:off x="3438860" y="5342893"/>
            <a:ext cx="2246313" cy="605107"/>
          </a:xfrm>
          <a:prstGeom prst="roundRect">
            <a:avLst/>
          </a:prstGeom>
          <a:solidFill>
            <a:schemeClr val="bg2">
              <a:lumMod val="40000"/>
              <a:lumOff val="60000"/>
            </a:schemeClr>
          </a:solidFill>
          <a:ln w="9525" algn="ctr">
            <a:noFill/>
            <a:miter lim="800000"/>
            <a:headEnd/>
            <a:tailEnd/>
          </a:ln>
          <a:effectLst/>
          <a:extLst/>
        </p:spPr>
        <p:txBody>
          <a:bodyPr wrap="square"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5" name="Text Box 18"/>
          <p:cNvSpPr txBox="1">
            <a:spLocks noChangeArrowheads="1"/>
          </p:cNvSpPr>
          <p:nvPr/>
        </p:nvSpPr>
        <p:spPr bwMode="gray">
          <a:xfrm>
            <a:off x="1126295" y="2173335"/>
            <a:ext cx="2146300" cy="605107"/>
          </a:xfrm>
          <a:prstGeom prst="roundRect">
            <a:avLst/>
          </a:prstGeom>
          <a:solidFill>
            <a:schemeClr val="bg2">
              <a:lumMod val="40000"/>
              <a:lumOff val="60000"/>
            </a:schemeClr>
          </a:solidFill>
          <a:ln>
            <a:noFill/>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
        <p:nvSpPr>
          <p:cNvPr id="46" name="Text Box 17"/>
          <p:cNvSpPr txBox="1">
            <a:spLocks noChangeArrowheads="1"/>
          </p:cNvSpPr>
          <p:nvPr/>
        </p:nvSpPr>
        <p:spPr bwMode="gray">
          <a:xfrm>
            <a:off x="3420604" y="1317106"/>
            <a:ext cx="2282825" cy="605107"/>
          </a:xfrm>
          <a:prstGeom prst="roundRect">
            <a:avLst/>
          </a:prstGeom>
          <a:solidFill>
            <a:schemeClr val="bg2">
              <a:lumMod val="40000"/>
              <a:lumOff val="60000"/>
            </a:schemeClr>
          </a:solidFill>
          <a:ln w="19050" algn="ctr">
            <a:noFill/>
            <a:miter lim="800000"/>
            <a:headEnd/>
            <a:tailEnd/>
          </a:ln>
          <a:effectLst/>
          <a:extLst/>
        </p:spPr>
        <p:txBody>
          <a:bodyPr lIns="93578" tIns="46789" rIns="93578" bIns="46789" anchor="ctr">
            <a:spAutoFit/>
          </a:bodyPr>
          <a:lstStyle>
            <a:defPPr>
              <a:defRPr lang="en-US"/>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l">
              <a:lnSpc>
                <a:spcPct val="95000"/>
              </a:lnSpc>
              <a:spcAft>
                <a:spcPct val="20000"/>
              </a:spcAft>
              <a:defRPr/>
            </a:pPr>
            <a:r>
              <a:rPr lang="en-US" sz="1400" b="1" dirty="0">
                <a:solidFill>
                  <a:srgbClr val="595959"/>
                </a:solidFill>
                <a:latin typeface="Calibri"/>
              </a:rPr>
              <a:t>Lorem Ipsum</a:t>
            </a:r>
          </a:p>
          <a:p>
            <a:pPr algn="l">
              <a:lnSpc>
                <a:spcPct val="95000"/>
              </a:lnSpc>
              <a:spcAft>
                <a:spcPct val="20000"/>
              </a:spcAft>
              <a:defRPr/>
            </a:pPr>
            <a:r>
              <a:rPr lang="en-US" sz="1400" dirty="0">
                <a:solidFill>
                  <a:srgbClr val="595959"/>
                </a:solidFill>
                <a:latin typeface="Calibri"/>
              </a:rPr>
              <a:t>text</a:t>
            </a:r>
          </a:p>
        </p:txBody>
      </p:sp>
    </p:spTree>
    <p:extLst>
      <p:ext uri="{BB962C8B-B14F-4D97-AF65-F5344CB8AC3E}">
        <p14:creationId xmlns:p14="http://schemas.microsoft.com/office/powerpoint/2010/main" val="365829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
            <a:ext cx="8229600" cy="1143000"/>
          </a:xfrm>
        </p:spPr>
        <p:txBody>
          <a:bodyPr/>
          <a:lstStyle/>
          <a:p>
            <a:r>
              <a:rPr lang="en-US" dirty="0">
                <a:solidFill>
                  <a:schemeClr val="tx2"/>
                </a:solidFill>
              </a:rPr>
              <a:t>Relationships</a:t>
            </a:r>
          </a:p>
        </p:txBody>
      </p:sp>
      <p:pic>
        <p:nvPicPr>
          <p:cNvPr id="15" name="Picture 14" descr="complexity.png"/>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660185">
            <a:off x="3288820" y="2248781"/>
            <a:ext cx="2655873" cy="2776595"/>
          </a:xfrm>
          <a:prstGeom prst="rect">
            <a:avLst/>
          </a:prstGeom>
        </p:spPr>
      </p:pic>
      <p:cxnSp>
        <p:nvCxnSpPr>
          <p:cNvPr id="16" name="Straight Connector 15"/>
          <p:cNvCxnSpPr/>
          <p:nvPr/>
        </p:nvCxnSpPr>
        <p:spPr>
          <a:xfrm flipV="1">
            <a:off x="3141784" y="4060092"/>
            <a:ext cx="605693" cy="371231"/>
          </a:xfrm>
          <a:prstGeom prst="line">
            <a:avLst/>
          </a:prstGeom>
          <a:noFill/>
          <a:ln w="25400" cap="flat" cmpd="sng" algn="ctr">
            <a:solidFill>
              <a:srgbClr val="ED6737"/>
            </a:solidFill>
            <a:prstDash val="solid"/>
          </a:ln>
          <a:effectLst/>
        </p:spPr>
      </p:cxnSp>
      <p:cxnSp>
        <p:nvCxnSpPr>
          <p:cNvPr id="17" name="Straight Connector 16"/>
          <p:cNvCxnSpPr/>
          <p:nvPr/>
        </p:nvCxnSpPr>
        <p:spPr>
          <a:xfrm flipV="1">
            <a:off x="5226538" y="2852615"/>
            <a:ext cx="605693" cy="371231"/>
          </a:xfrm>
          <a:prstGeom prst="line">
            <a:avLst/>
          </a:prstGeom>
          <a:noFill/>
          <a:ln w="25400" cap="flat" cmpd="sng" algn="ctr">
            <a:solidFill>
              <a:schemeClr val="accent1"/>
            </a:solidFill>
            <a:prstDash val="solid"/>
          </a:ln>
          <a:effectLst/>
        </p:spPr>
      </p:cxnSp>
      <p:cxnSp>
        <p:nvCxnSpPr>
          <p:cNvPr id="18" name="Straight Connector 17"/>
          <p:cNvCxnSpPr/>
          <p:nvPr/>
        </p:nvCxnSpPr>
        <p:spPr>
          <a:xfrm flipH="1" flipV="1">
            <a:off x="5105402" y="4128476"/>
            <a:ext cx="453290" cy="394678"/>
          </a:xfrm>
          <a:prstGeom prst="line">
            <a:avLst/>
          </a:prstGeom>
          <a:noFill/>
          <a:ln w="25400" cap="flat" cmpd="sng" algn="ctr">
            <a:solidFill>
              <a:srgbClr val="FBB040"/>
            </a:solidFill>
            <a:prstDash val="solid"/>
          </a:ln>
          <a:effectLst/>
        </p:spPr>
      </p:cxnSp>
      <p:sp>
        <p:nvSpPr>
          <p:cNvPr id="19" name="Oval 18"/>
          <p:cNvSpPr/>
          <p:nvPr/>
        </p:nvSpPr>
        <p:spPr>
          <a:xfrm>
            <a:off x="1223108" y="3827586"/>
            <a:ext cx="2700215" cy="2700215"/>
          </a:xfrm>
          <a:prstGeom prst="ellipse">
            <a:avLst/>
          </a:prstGeom>
          <a:solidFill>
            <a:srgbClr val="ED6737"/>
          </a:solidFill>
          <a:ln w="9525"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FFFFFF"/>
              </a:solidFill>
              <a:effectLst/>
              <a:uLnTx/>
              <a:uFillTx/>
              <a:latin typeface="Calibri"/>
              <a:ea typeface="+mn-ea"/>
              <a:cs typeface="+mn-cs"/>
            </a:endParaRPr>
          </a:p>
        </p:txBody>
      </p:sp>
      <p:sp>
        <p:nvSpPr>
          <p:cNvPr id="20" name="Oval 19"/>
          <p:cNvSpPr/>
          <p:nvPr/>
        </p:nvSpPr>
        <p:spPr>
          <a:xfrm>
            <a:off x="5404339" y="3784601"/>
            <a:ext cx="2645507" cy="2645507"/>
          </a:xfrm>
          <a:prstGeom prst="ellipse">
            <a:avLst/>
          </a:prstGeom>
          <a:solidFill>
            <a:srgbClr val="FBB040"/>
          </a:solidFill>
          <a:ln w="9525"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FFFFFF"/>
              </a:solidFill>
              <a:effectLst/>
              <a:uLnTx/>
              <a:uFillTx/>
              <a:latin typeface="Calibri"/>
              <a:ea typeface="+mn-ea"/>
              <a:cs typeface="+mn-cs"/>
            </a:endParaRPr>
          </a:p>
        </p:txBody>
      </p:sp>
      <p:sp>
        <p:nvSpPr>
          <p:cNvPr id="21" name="Oval 20"/>
          <p:cNvSpPr/>
          <p:nvPr/>
        </p:nvSpPr>
        <p:spPr>
          <a:xfrm>
            <a:off x="595923" y="1094154"/>
            <a:ext cx="2452077" cy="2452077"/>
          </a:xfrm>
          <a:prstGeom prst="ellipse">
            <a:avLst/>
          </a:prstGeom>
          <a:solidFill>
            <a:srgbClr val="A8CCDD"/>
          </a:solidFill>
          <a:ln w="9525" cap="flat" cmpd="sng" algn="ctr">
            <a:solidFill>
              <a:srgbClr val="A8CCDD"/>
            </a:solid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FFFFFF"/>
              </a:solidFill>
              <a:effectLst/>
              <a:uLnTx/>
              <a:uFillTx/>
              <a:latin typeface="Calibri"/>
              <a:ea typeface="+mn-ea"/>
              <a:cs typeface="+mn-cs"/>
            </a:endParaRPr>
          </a:p>
        </p:txBody>
      </p:sp>
      <p:cxnSp>
        <p:nvCxnSpPr>
          <p:cNvPr id="22" name="Straight Connector 21"/>
          <p:cNvCxnSpPr/>
          <p:nvPr/>
        </p:nvCxnSpPr>
        <p:spPr>
          <a:xfrm flipH="1" flipV="1">
            <a:off x="2862386" y="2921000"/>
            <a:ext cx="625229" cy="361462"/>
          </a:xfrm>
          <a:prstGeom prst="line">
            <a:avLst/>
          </a:prstGeom>
          <a:noFill/>
          <a:ln w="25400" cap="flat" cmpd="sng" algn="ctr">
            <a:solidFill>
              <a:srgbClr val="A8CCDD"/>
            </a:solidFill>
            <a:prstDash val="solid"/>
          </a:ln>
          <a:effectLst/>
        </p:spPr>
      </p:cxnSp>
      <p:sp>
        <p:nvSpPr>
          <p:cNvPr id="23" name="Oval 22"/>
          <p:cNvSpPr/>
          <p:nvPr/>
        </p:nvSpPr>
        <p:spPr>
          <a:xfrm>
            <a:off x="5642708" y="812801"/>
            <a:ext cx="2700215" cy="2700215"/>
          </a:xfrm>
          <a:prstGeom prst="ellipse">
            <a:avLst/>
          </a:prstGeom>
          <a:solidFill>
            <a:schemeClr val="accent1"/>
          </a:solidFill>
          <a:ln w="9525" cap="flat" cmpd="sng" algn="ctr">
            <a:noFill/>
            <a:prstDash val="solid"/>
          </a:ln>
          <a:effectLst/>
        </p:spPr>
        <p:txBody>
          <a:bodyPr rtlCol="0" anchor="ctr"/>
          <a:lstStyle/>
          <a:p>
            <a:pPr marL="0" marR="0" lvl="0" indent="0" algn="ctr" defTabSz="1043056"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9462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83" y="-222537"/>
            <a:ext cx="8229600" cy="1143000"/>
          </a:xfrm>
        </p:spPr>
        <p:txBody>
          <a:bodyPr/>
          <a:lstStyle/>
          <a:p>
            <a:r>
              <a:rPr lang="en-US" dirty="0"/>
              <a:t>relationship</a:t>
            </a:r>
          </a:p>
        </p:txBody>
      </p:sp>
      <p:sp>
        <p:nvSpPr>
          <p:cNvPr id="22" name="Round Diagonal Corner Rectangle 21"/>
          <p:cNvSpPr>
            <a:spLocks noChangeAspect="1"/>
          </p:cNvSpPr>
          <p:nvPr/>
        </p:nvSpPr>
        <p:spPr>
          <a:xfrm rot="8100000">
            <a:off x="5047816" y="2757631"/>
            <a:ext cx="1870019" cy="1870019"/>
          </a:xfrm>
          <a:prstGeom prst="round2DiagRect">
            <a:avLst>
              <a:gd name="adj1" fmla="val 9933"/>
              <a:gd name="adj2" fmla="val 0"/>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3" name="Round Diagonal Corner Rectangle 22"/>
          <p:cNvSpPr>
            <a:spLocks noChangeAspect="1"/>
          </p:cNvSpPr>
          <p:nvPr/>
        </p:nvSpPr>
        <p:spPr>
          <a:xfrm rot="8100000">
            <a:off x="2314160" y="2757631"/>
            <a:ext cx="1870019" cy="1870019"/>
          </a:xfrm>
          <a:prstGeom prst="round2DiagRect">
            <a:avLst>
              <a:gd name="adj1" fmla="val 9933"/>
              <a:gd name="adj2" fmla="val 0"/>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4" name="Round Diagonal Corner Rectangle 23"/>
          <p:cNvSpPr>
            <a:spLocks noChangeAspect="1"/>
          </p:cNvSpPr>
          <p:nvPr/>
        </p:nvSpPr>
        <p:spPr>
          <a:xfrm rot="13500000">
            <a:off x="3679571" y="4152725"/>
            <a:ext cx="1870019" cy="1870019"/>
          </a:xfrm>
          <a:prstGeom prst="round2DiagRect">
            <a:avLst>
              <a:gd name="adj1" fmla="val 9933"/>
              <a:gd name="adj2" fmla="val 0"/>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5" name="Round Diagonal Corner Rectangle 24"/>
          <p:cNvSpPr>
            <a:spLocks noChangeAspect="1"/>
          </p:cNvSpPr>
          <p:nvPr/>
        </p:nvSpPr>
        <p:spPr>
          <a:xfrm rot="13500000">
            <a:off x="3679571" y="1374544"/>
            <a:ext cx="1870019" cy="1870019"/>
          </a:xfrm>
          <a:prstGeom prst="round2DiagRect">
            <a:avLst>
              <a:gd name="adj1" fmla="val 9933"/>
              <a:gd name="adj2" fmla="val 0"/>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6" name="TextBox 25"/>
          <p:cNvSpPr txBox="1"/>
          <p:nvPr/>
        </p:nvSpPr>
        <p:spPr>
          <a:xfrm>
            <a:off x="4158207" y="1407937"/>
            <a:ext cx="890485" cy="395640"/>
          </a:xfrm>
          <a:prstGeom prst="rect">
            <a:avLst/>
          </a:prstGeom>
          <a:noFill/>
          <a:effectLst/>
        </p:spPr>
        <p:txBody>
          <a:bodyPr wrap="square" rtlCol="0">
            <a:spAutoFit/>
          </a:bodyPr>
          <a:lstStyle/>
          <a:p>
            <a:pPr algn="ctr" fontAlgn="auto">
              <a:spcBef>
                <a:spcPts val="0"/>
              </a:spcBef>
              <a:spcAft>
                <a:spcPts val="0"/>
              </a:spcAft>
            </a:pPr>
            <a:r>
              <a:rPr lang="en-CA" sz="1600" b="1" dirty="0">
                <a:solidFill>
                  <a:srgbClr val="FFFFFF"/>
                </a:solidFill>
                <a:latin typeface="Calibri"/>
              </a:rPr>
              <a:t>TITLE</a:t>
            </a:r>
          </a:p>
        </p:txBody>
      </p:sp>
      <p:sp>
        <p:nvSpPr>
          <p:cNvPr id="27" name="TextBox 26"/>
          <p:cNvSpPr txBox="1"/>
          <p:nvPr/>
        </p:nvSpPr>
        <p:spPr>
          <a:xfrm>
            <a:off x="4124814" y="4313145"/>
            <a:ext cx="890485" cy="395640"/>
          </a:xfrm>
          <a:prstGeom prst="rect">
            <a:avLst/>
          </a:prstGeom>
          <a:noFill/>
          <a:effectLst/>
        </p:spPr>
        <p:txBody>
          <a:bodyPr wrap="square" rtlCol="0">
            <a:spAutoFit/>
          </a:bodyPr>
          <a:lstStyle/>
          <a:p>
            <a:pPr algn="ctr" fontAlgn="auto">
              <a:spcBef>
                <a:spcPts val="0"/>
              </a:spcBef>
              <a:spcAft>
                <a:spcPts val="0"/>
              </a:spcAft>
            </a:pPr>
            <a:r>
              <a:rPr lang="en-CA" sz="1600" b="1" dirty="0">
                <a:solidFill>
                  <a:srgbClr val="FFFFFF"/>
                </a:solidFill>
                <a:latin typeface="Calibri"/>
              </a:rPr>
              <a:t>TITLE</a:t>
            </a:r>
          </a:p>
        </p:txBody>
      </p:sp>
      <p:sp>
        <p:nvSpPr>
          <p:cNvPr id="28" name="TextBox 27"/>
          <p:cNvSpPr txBox="1"/>
          <p:nvPr/>
        </p:nvSpPr>
        <p:spPr>
          <a:xfrm>
            <a:off x="3768619" y="1819787"/>
            <a:ext cx="1691922" cy="250710"/>
          </a:xfrm>
          <a:prstGeom prst="rect">
            <a:avLst/>
          </a:prstGeom>
          <a:noFill/>
          <a:effectLst/>
        </p:spPr>
        <p:txBody>
          <a:bodyPr wrap="square" rtlCol="0">
            <a:spAutoFit/>
          </a:bodyPr>
          <a:lstStyle/>
          <a:p>
            <a:pPr algn="ctr" fontAlgn="auto">
              <a:lnSpc>
                <a:spcPct val="85000"/>
              </a:lnSpc>
              <a:spcBef>
                <a:spcPts val="0"/>
              </a:spcBef>
              <a:spcAft>
                <a:spcPts val="0"/>
              </a:spcAft>
            </a:pPr>
            <a:r>
              <a:rPr lang="en-CA" sz="1200" b="1">
                <a:solidFill>
                  <a:srgbClr val="FFFFFF"/>
                </a:solidFill>
                <a:latin typeface="Calibri"/>
              </a:rPr>
              <a:t>XX</a:t>
            </a:r>
            <a:endParaRPr lang="en-CA" sz="1200" b="1" dirty="0">
              <a:solidFill>
                <a:srgbClr val="FFFFFF"/>
              </a:solidFill>
              <a:latin typeface="Calibri"/>
            </a:endParaRPr>
          </a:p>
        </p:txBody>
      </p:sp>
      <p:sp>
        <p:nvSpPr>
          <p:cNvPr id="33" name="TextBox 32"/>
          <p:cNvSpPr txBox="1"/>
          <p:nvPr/>
        </p:nvSpPr>
        <p:spPr>
          <a:xfrm>
            <a:off x="3768619" y="4712855"/>
            <a:ext cx="1691922" cy="250710"/>
          </a:xfrm>
          <a:prstGeom prst="rect">
            <a:avLst/>
          </a:prstGeom>
          <a:noFill/>
          <a:effectLst/>
        </p:spPr>
        <p:txBody>
          <a:bodyPr wrap="square" rtlCol="0">
            <a:spAutoFit/>
          </a:bodyPr>
          <a:lstStyle/>
          <a:p>
            <a:pPr algn="ctr" fontAlgn="auto">
              <a:lnSpc>
                <a:spcPct val="85000"/>
              </a:lnSpc>
              <a:spcBef>
                <a:spcPts val="0"/>
              </a:spcBef>
              <a:spcAft>
                <a:spcPts val="0"/>
              </a:spcAft>
            </a:pPr>
            <a:r>
              <a:rPr lang="en-CA" sz="1200" b="1">
                <a:solidFill>
                  <a:srgbClr val="FFFFFF"/>
                </a:solidFill>
                <a:latin typeface="Calibri"/>
              </a:rPr>
              <a:t>XX</a:t>
            </a:r>
            <a:endParaRPr lang="en-CA" sz="1200" b="1" dirty="0">
              <a:solidFill>
                <a:srgbClr val="FFFFFF"/>
              </a:solidFill>
              <a:latin typeface="Calibri"/>
            </a:endParaRPr>
          </a:p>
        </p:txBody>
      </p:sp>
      <p:sp>
        <p:nvSpPr>
          <p:cNvPr id="34" name="TextBox 33"/>
          <p:cNvSpPr txBox="1"/>
          <p:nvPr/>
        </p:nvSpPr>
        <p:spPr>
          <a:xfrm>
            <a:off x="5126610" y="3244563"/>
            <a:ext cx="1691922" cy="250710"/>
          </a:xfrm>
          <a:prstGeom prst="rect">
            <a:avLst/>
          </a:prstGeom>
          <a:noFill/>
          <a:effectLst/>
        </p:spPr>
        <p:txBody>
          <a:bodyPr wrap="square" rtlCol="0">
            <a:spAutoFit/>
          </a:bodyPr>
          <a:lstStyle/>
          <a:p>
            <a:pPr algn="ctr" fontAlgn="auto">
              <a:lnSpc>
                <a:spcPct val="85000"/>
              </a:lnSpc>
              <a:spcBef>
                <a:spcPts val="0"/>
              </a:spcBef>
              <a:spcAft>
                <a:spcPts val="0"/>
              </a:spcAft>
            </a:pPr>
            <a:r>
              <a:rPr lang="en-CA" sz="1200" b="1">
                <a:solidFill>
                  <a:srgbClr val="FFFFFF"/>
                </a:solidFill>
                <a:latin typeface="Calibri"/>
              </a:rPr>
              <a:t>XX</a:t>
            </a:r>
            <a:endParaRPr lang="en-CA" sz="1200" b="1" dirty="0">
              <a:solidFill>
                <a:srgbClr val="FFFFFF"/>
              </a:solidFill>
              <a:latin typeface="Calibri"/>
            </a:endParaRPr>
          </a:p>
        </p:txBody>
      </p:sp>
      <p:sp>
        <p:nvSpPr>
          <p:cNvPr id="35" name="TextBox 34"/>
          <p:cNvSpPr txBox="1"/>
          <p:nvPr/>
        </p:nvSpPr>
        <p:spPr>
          <a:xfrm>
            <a:off x="2332712" y="3244563"/>
            <a:ext cx="1691922" cy="250710"/>
          </a:xfrm>
          <a:prstGeom prst="rect">
            <a:avLst/>
          </a:prstGeom>
          <a:noFill/>
          <a:effectLst/>
        </p:spPr>
        <p:txBody>
          <a:bodyPr wrap="square" rtlCol="0">
            <a:spAutoFit/>
          </a:bodyPr>
          <a:lstStyle/>
          <a:p>
            <a:pPr algn="ctr" fontAlgn="auto">
              <a:lnSpc>
                <a:spcPct val="85000"/>
              </a:lnSpc>
              <a:spcBef>
                <a:spcPts val="0"/>
              </a:spcBef>
              <a:spcAft>
                <a:spcPts val="0"/>
              </a:spcAft>
            </a:pPr>
            <a:r>
              <a:rPr lang="en-CA" sz="1200" b="1">
                <a:solidFill>
                  <a:srgbClr val="FFFFFF"/>
                </a:solidFill>
                <a:latin typeface="Calibri"/>
              </a:rPr>
              <a:t>XX</a:t>
            </a:r>
            <a:endParaRPr lang="en-CA" sz="1200" b="1" dirty="0">
              <a:solidFill>
                <a:srgbClr val="FFFFFF"/>
              </a:solidFill>
              <a:latin typeface="Calibri"/>
            </a:endParaRPr>
          </a:p>
        </p:txBody>
      </p:sp>
      <p:sp>
        <p:nvSpPr>
          <p:cNvPr id="36" name="TextBox 35"/>
          <p:cNvSpPr txBox="1"/>
          <p:nvPr/>
        </p:nvSpPr>
        <p:spPr>
          <a:xfrm>
            <a:off x="2777954" y="2888369"/>
            <a:ext cx="890485" cy="395640"/>
          </a:xfrm>
          <a:prstGeom prst="rect">
            <a:avLst/>
          </a:prstGeom>
          <a:noFill/>
          <a:effectLst/>
        </p:spPr>
        <p:txBody>
          <a:bodyPr wrap="square" rtlCol="0">
            <a:spAutoFit/>
          </a:bodyPr>
          <a:lstStyle/>
          <a:p>
            <a:pPr algn="ctr" fontAlgn="auto">
              <a:spcBef>
                <a:spcPts val="0"/>
              </a:spcBef>
              <a:spcAft>
                <a:spcPts val="0"/>
              </a:spcAft>
            </a:pPr>
            <a:r>
              <a:rPr lang="en-CA" sz="1600" b="1" dirty="0">
                <a:solidFill>
                  <a:srgbClr val="FFFFFF"/>
                </a:solidFill>
                <a:latin typeface="Calibri"/>
              </a:rPr>
              <a:t>TITLE</a:t>
            </a:r>
          </a:p>
        </p:txBody>
      </p:sp>
      <p:sp>
        <p:nvSpPr>
          <p:cNvPr id="37" name="TextBox 36"/>
          <p:cNvSpPr txBox="1"/>
          <p:nvPr/>
        </p:nvSpPr>
        <p:spPr>
          <a:xfrm>
            <a:off x="5549590" y="2888369"/>
            <a:ext cx="890485" cy="395640"/>
          </a:xfrm>
          <a:prstGeom prst="rect">
            <a:avLst/>
          </a:prstGeom>
          <a:noFill/>
          <a:effectLst/>
        </p:spPr>
        <p:txBody>
          <a:bodyPr wrap="square" rtlCol="0">
            <a:spAutoFit/>
          </a:bodyPr>
          <a:lstStyle/>
          <a:p>
            <a:pPr algn="ctr" fontAlgn="auto">
              <a:spcBef>
                <a:spcPts val="0"/>
              </a:spcBef>
              <a:spcAft>
                <a:spcPts val="0"/>
              </a:spcAft>
            </a:pPr>
            <a:r>
              <a:rPr lang="en-CA" sz="1600" b="1" dirty="0">
                <a:solidFill>
                  <a:srgbClr val="FFFFFF"/>
                </a:solidFill>
                <a:latin typeface="Calibri"/>
              </a:rPr>
              <a:t>TITLE</a:t>
            </a:r>
          </a:p>
        </p:txBody>
      </p:sp>
    </p:spTree>
    <p:extLst>
      <p:ext uri="{BB962C8B-B14F-4D97-AF65-F5344CB8AC3E}">
        <p14:creationId xmlns:p14="http://schemas.microsoft.com/office/powerpoint/2010/main" val="204794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a:off x="388189" y="4305863"/>
            <a:ext cx="1787146" cy="1000464"/>
          </a:xfrm>
          <a:prstGeom prst="round2SameRect">
            <a:avLst>
              <a:gd name="adj1" fmla="val 21515"/>
              <a:gd name="adj2" fmla="val 0"/>
            </a:avLst>
          </a:prstGeom>
          <a:gradFill>
            <a:gsLst>
              <a:gs pos="0">
                <a:schemeClr val="bg1">
                  <a:alpha val="25000"/>
                </a:schemeClr>
              </a:gs>
              <a:gs pos="100000">
                <a:schemeClr val="accent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5" name="Round Same Side Corner Rectangle 14"/>
          <p:cNvSpPr/>
          <p:nvPr/>
        </p:nvSpPr>
        <p:spPr>
          <a:xfrm>
            <a:off x="2580998" y="4305863"/>
            <a:ext cx="1787146" cy="865632"/>
          </a:xfrm>
          <a:prstGeom prst="round2SameRect">
            <a:avLst>
              <a:gd name="adj1" fmla="val 28108"/>
              <a:gd name="adj2" fmla="val 0"/>
            </a:avLst>
          </a:prstGeom>
          <a:gradFill>
            <a:gsLst>
              <a:gs pos="0">
                <a:schemeClr val="bg1">
                  <a:alpha val="25000"/>
                </a:schemeClr>
              </a:gs>
              <a:gs pos="100000">
                <a:schemeClr val="accent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Round Same Side Corner Rectangle 15"/>
          <p:cNvSpPr/>
          <p:nvPr/>
        </p:nvSpPr>
        <p:spPr>
          <a:xfrm>
            <a:off x="4773809" y="4305863"/>
            <a:ext cx="1787146" cy="865632"/>
          </a:xfrm>
          <a:prstGeom prst="round2SameRect">
            <a:avLst>
              <a:gd name="adj1" fmla="val 30776"/>
              <a:gd name="adj2" fmla="val 0"/>
            </a:avLst>
          </a:prstGeom>
          <a:gradFill>
            <a:gsLst>
              <a:gs pos="0">
                <a:schemeClr val="bg1">
                  <a:alpha val="25000"/>
                </a:schemeClr>
              </a:gs>
              <a:gs pos="100000">
                <a:srgbClr val="92D05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7" name="Round Same Side Corner Rectangle 26"/>
          <p:cNvSpPr/>
          <p:nvPr/>
        </p:nvSpPr>
        <p:spPr>
          <a:xfrm>
            <a:off x="6966617" y="4307847"/>
            <a:ext cx="1787146" cy="865632"/>
          </a:xfrm>
          <a:prstGeom prst="round2SameRect">
            <a:avLst>
              <a:gd name="adj1" fmla="val 30776"/>
              <a:gd name="adj2" fmla="val 0"/>
            </a:avLst>
          </a:prstGeom>
          <a:gradFill>
            <a:gsLst>
              <a:gs pos="0">
                <a:schemeClr val="bg1">
                  <a:alpha val="25000"/>
                </a:schemeClr>
              </a:gs>
              <a:gs pos="100000">
                <a:srgbClr val="92D05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4" name="Title 23"/>
          <p:cNvSpPr>
            <a:spLocks noGrp="1"/>
          </p:cNvSpPr>
          <p:nvPr>
            <p:ph type="title" idx="4294967295"/>
          </p:nvPr>
        </p:nvSpPr>
        <p:spPr>
          <a:xfrm>
            <a:off x="-11544" y="0"/>
            <a:ext cx="9144000" cy="1143000"/>
          </a:xfrm>
        </p:spPr>
        <p:txBody>
          <a:bodyPr>
            <a:normAutofit/>
          </a:bodyPr>
          <a:lstStyle/>
          <a:p>
            <a:r>
              <a:rPr lang="en-US" dirty="0"/>
              <a:t>Title</a:t>
            </a:r>
          </a:p>
        </p:txBody>
      </p:sp>
      <p:pic>
        <p:nvPicPr>
          <p:cNvPr id="5" name="Picture 4"/>
          <p:cNvPicPr>
            <a:picLocks noChangeAspect="1"/>
          </p:cNvPicPr>
          <p:nvPr/>
        </p:nvPicPr>
        <p:blipFill>
          <a:blip r:embed="rId2"/>
          <a:srcRect l="14000" t="2789" r="14866" b="34017"/>
          <a:stretch>
            <a:fillRect/>
          </a:stretch>
        </p:blipFill>
        <p:spPr>
          <a:xfrm>
            <a:off x="6943527" y="2645021"/>
            <a:ext cx="1858444" cy="1651010"/>
          </a:xfrm>
          <a:prstGeom prst="rect">
            <a:avLst/>
          </a:prstGeom>
        </p:spPr>
      </p:pic>
      <p:pic>
        <p:nvPicPr>
          <p:cNvPr id="6" name="Picture 5"/>
          <p:cNvPicPr>
            <a:picLocks noChangeAspect="1"/>
          </p:cNvPicPr>
          <p:nvPr/>
        </p:nvPicPr>
        <p:blipFill>
          <a:blip r:embed="rId3"/>
          <a:srcRect l="24099" t="2453" r="33240" b="71831"/>
          <a:stretch>
            <a:fillRect/>
          </a:stretch>
        </p:blipFill>
        <p:spPr>
          <a:xfrm>
            <a:off x="4572006" y="2621931"/>
            <a:ext cx="2079965" cy="1674098"/>
          </a:xfrm>
          <a:prstGeom prst="rect">
            <a:avLst/>
          </a:prstGeom>
        </p:spPr>
      </p:pic>
      <p:pic>
        <p:nvPicPr>
          <p:cNvPr id="7" name="Picture 6"/>
          <p:cNvPicPr>
            <a:picLocks noChangeAspect="1"/>
          </p:cNvPicPr>
          <p:nvPr/>
        </p:nvPicPr>
        <p:blipFill>
          <a:blip r:embed="rId4"/>
          <a:srcRect t="20535" b="15039"/>
          <a:stretch>
            <a:fillRect/>
          </a:stretch>
        </p:blipFill>
        <p:spPr>
          <a:xfrm>
            <a:off x="2679182" y="2751587"/>
            <a:ext cx="1596602" cy="1544442"/>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rcRect l="23642" t="4994" r="22744" b="66093"/>
          <a:stretch>
            <a:fillRect/>
          </a:stretch>
        </p:blipFill>
        <p:spPr>
          <a:xfrm>
            <a:off x="272739" y="2730211"/>
            <a:ext cx="1923552" cy="1555987"/>
          </a:xfrm>
          <a:prstGeom prst="rect">
            <a:avLst/>
          </a:prstGeom>
        </p:spPr>
      </p:pic>
      <p:sp>
        <p:nvSpPr>
          <p:cNvPr id="9" name="Text Placeholder 2"/>
          <p:cNvSpPr txBox="1">
            <a:spLocks/>
          </p:cNvSpPr>
          <p:nvPr/>
        </p:nvSpPr>
        <p:spPr bwMode="gray">
          <a:xfrm>
            <a:off x="870858" y="2137048"/>
            <a:ext cx="7391400" cy="588818"/>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Helvetica" panose="020B0604020202020204" pitchFamily="2" charset="0"/>
              </a:rPr>
              <a:t>Four  2.5-hour focus groups were conducted among XXX users.  In each market we had:</a:t>
            </a:r>
            <a:endParaRPr lang="en-US" sz="1800" dirty="0">
              <a:latin typeface="Helvetica" panose="020B0604020202020204" pitchFamily="2" charset="0"/>
            </a:endParaRPr>
          </a:p>
          <a:p>
            <a:endParaRPr lang="en-US" dirty="0"/>
          </a:p>
          <a:p>
            <a:endParaRPr lang="en-US" dirty="0"/>
          </a:p>
        </p:txBody>
      </p:sp>
      <p:sp>
        <p:nvSpPr>
          <p:cNvPr id="10" name="AutoShape 18"/>
          <p:cNvSpPr>
            <a:spLocks/>
          </p:cNvSpPr>
          <p:nvPr/>
        </p:nvSpPr>
        <p:spPr bwMode="auto">
          <a:xfrm rot="16200000">
            <a:off x="1183623" y="3510441"/>
            <a:ext cx="196289" cy="1787145"/>
          </a:xfrm>
          <a:prstGeom prst="rightBracket">
            <a:avLst>
              <a:gd name="adj" fmla="val 141746"/>
            </a:avLst>
          </a:prstGeom>
          <a:noFill/>
          <a:ln w="47625" cap="flat" cmpd="sng" algn="ctr">
            <a:solidFill>
              <a:srgbClr val="000000">
                <a:alpha val="75000"/>
              </a:srgb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1" name="AutoShape 18"/>
          <p:cNvSpPr>
            <a:spLocks/>
          </p:cNvSpPr>
          <p:nvPr/>
        </p:nvSpPr>
        <p:spPr bwMode="auto">
          <a:xfrm rot="16200000">
            <a:off x="3376433" y="3510441"/>
            <a:ext cx="196289" cy="1787145"/>
          </a:xfrm>
          <a:prstGeom prst="rightBracket">
            <a:avLst>
              <a:gd name="adj" fmla="val 141746"/>
            </a:avLst>
          </a:prstGeom>
          <a:noFill/>
          <a:ln w="47625" cap="flat" cmpd="sng" algn="ctr">
            <a:solidFill>
              <a:srgbClr val="000000">
                <a:alpha val="75000"/>
              </a:srgb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2" name="AutoShape 18"/>
          <p:cNvSpPr>
            <a:spLocks/>
          </p:cNvSpPr>
          <p:nvPr/>
        </p:nvSpPr>
        <p:spPr bwMode="auto">
          <a:xfrm rot="16200000">
            <a:off x="5569237" y="3510434"/>
            <a:ext cx="196290" cy="1787145"/>
          </a:xfrm>
          <a:prstGeom prst="rightBracket">
            <a:avLst>
              <a:gd name="adj" fmla="val 141746"/>
            </a:avLst>
          </a:prstGeom>
          <a:noFill/>
          <a:ln w="47625" cap="flat" cmpd="sng" algn="ctr">
            <a:solidFill>
              <a:srgbClr val="000000">
                <a:alpha val="75000"/>
              </a:srgb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7" name="Round Same Side Corner Rectangle 16"/>
          <p:cNvSpPr/>
          <p:nvPr/>
        </p:nvSpPr>
        <p:spPr>
          <a:xfrm>
            <a:off x="6966617" y="4305861"/>
            <a:ext cx="1787146" cy="364748"/>
          </a:xfrm>
          <a:prstGeom prst="round2SameRect">
            <a:avLst>
              <a:gd name="adj1" fmla="val 26775"/>
              <a:gd name="adj2" fmla="val 0"/>
            </a:avLst>
          </a:prstGeom>
          <a:noFill/>
        </p:spPr>
        <p:txBody>
          <a:bodyPr wrap="square" rtlCol="0">
            <a:spAutoFit/>
          </a:bodyPr>
          <a:lstStyle/>
          <a:p>
            <a:pPr algn="ctr" fontAlgn="auto">
              <a:spcBef>
                <a:spcPts val="0"/>
              </a:spcBef>
              <a:spcAft>
                <a:spcPts val="0"/>
              </a:spcAft>
            </a:pPr>
            <a:endParaRPr lang="en-US" sz="1600">
              <a:solidFill>
                <a:srgbClr val="585959"/>
              </a:solidFill>
              <a:latin typeface="Calibri"/>
            </a:endParaRPr>
          </a:p>
        </p:txBody>
      </p:sp>
      <p:sp>
        <p:nvSpPr>
          <p:cNvPr id="18" name="TextBox 17"/>
          <p:cNvSpPr txBox="1"/>
          <p:nvPr/>
        </p:nvSpPr>
        <p:spPr>
          <a:xfrm>
            <a:off x="388189" y="4330671"/>
            <a:ext cx="1787146" cy="830997"/>
          </a:xfrm>
          <a:prstGeom prst="rect">
            <a:avLst/>
          </a:prstGeom>
          <a:noFill/>
        </p:spPr>
        <p:txBody>
          <a:bodyPr wrap="square" rtlCol="0">
            <a:spAutoFit/>
          </a:bodyPr>
          <a:lstStyle/>
          <a:p>
            <a:pPr algn="ctr" fontAlgn="auto">
              <a:spcBef>
                <a:spcPts val="0"/>
              </a:spcBef>
              <a:spcAft>
                <a:spcPts val="0"/>
              </a:spcAft>
            </a:pPr>
            <a:r>
              <a:rPr lang="en-US" sz="1600" dirty="0">
                <a:solidFill>
                  <a:srgbClr val="585959"/>
                </a:solidFill>
                <a:latin typeface="Calibri"/>
              </a:rPr>
              <a:t>One group with women 25-39 years old</a:t>
            </a:r>
          </a:p>
        </p:txBody>
      </p:sp>
      <p:sp>
        <p:nvSpPr>
          <p:cNvPr id="19" name="TextBox 18"/>
          <p:cNvSpPr txBox="1"/>
          <p:nvPr/>
        </p:nvSpPr>
        <p:spPr>
          <a:xfrm>
            <a:off x="2580999" y="4296036"/>
            <a:ext cx="1787146" cy="830997"/>
          </a:xfrm>
          <a:prstGeom prst="rect">
            <a:avLst/>
          </a:prstGeom>
          <a:noFill/>
        </p:spPr>
        <p:txBody>
          <a:bodyPr wrap="square" rtlCol="0">
            <a:spAutoFit/>
          </a:bodyPr>
          <a:lstStyle/>
          <a:p>
            <a:pPr algn="ctr" fontAlgn="auto">
              <a:spcBef>
                <a:spcPts val="0"/>
              </a:spcBef>
              <a:spcAft>
                <a:spcPts val="0"/>
              </a:spcAft>
            </a:pPr>
            <a:r>
              <a:rPr lang="en-US" sz="1600" dirty="0">
                <a:solidFill>
                  <a:srgbClr val="585959"/>
                </a:solidFill>
                <a:latin typeface="Calibri"/>
              </a:rPr>
              <a:t>One group </a:t>
            </a:r>
            <a:r>
              <a:rPr lang="en-US" sz="1600">
                <a:solidFill>
                  <a:srgbClr val="585959"/>
                </a:solidFill>
                <a:latin typeface="Calibri"/>
              </a:rPr>
              <a:t>with women </a:t>
            </a:r>
            <a:r>
              <a:rPr lang="en-US" sz="1600" dirty="0">
                <a:solidFill>
                  <a:srgbClr val="585959"/>
                </a:solidFill>
                <a:latin typeface="Calibri"/>
              </a:rPr>
              <a:t>40-50 years old</a:t>
            </a:r>
          </a:p>
        </p:txBody>
      </p:sp>
      <p:sp>
        <p:nvSpPr>
          <p:cNvPr id="20" name="TextBox 19"/>
          <p:cNvSpPr txBox="1"/>
          <p:nvPr/>
        </p:nvSpPr>
        <p:spPr>
          <a:xfrm>
            <a:off x="4773809" y="4296036"/>
            <a:ext cx="1787146" cy="830997"/>
          </a:xfrm>
          <a:prstGeom prst="rect">
            <a:avLst/>
          </a:prstGeom>
          <a:noFill/>
        </p:spPr>
        <p:txBody>
          <a:bodyPr wrap="square" rtlCol="0">
            <a:spAutoFit/>
          </a:bodyPr>
          <a:lstStyle>
            <a:defPPr>
              <a:defRPr lang="en-US"/>
            </a:defPPr>
            <a:lvl1pPr algn="ctr" fontAlgn="auto">
              <a:spcBef>
                <a:spcPts val="0"/>
              </a:spcBef>
              <a:spcAft>
                <a:spcPts val="0"/>
              </a:spcAft>
              <a:defRPr sz="1600">
                <a:solidFill>
                  <a:srgbClr val="585959"/>
                </a:solidFill>
                <a:latin typeface="Calibri"/>
              </a:defRPr>
            </a:lvl1pPr>
          </a:lstStyle>
          <a:p>
            <a:r>
              <a:rPr lang="en-US" dirty="0"/>
              <a:t>One group with men 25-39 </a:t>
            </a:r>
          </a:p>
          <a:p>
            <a:r>
              <a:rPr lang="en-US" dirty="0"/>
              <a:t>years old</a:t>
            </a:r>
          </a:p>
        </p:txBody>
      </p:sp>
      <p:sp>
        <p:nvSpPr>
          <p:cNvPr id="26" name="AutoShape 18"/>
          <p:cNvSpPr>
            <a:spLocks/>
          </p:cNvSpPr>
          <p:nvPr/>
        </p:nvSpPr>
        <p:spPr bwMode="auto">
          <a:xfrm rot="16200000">
            <a:off x="7762045" y="3512421"/>
            <a:ext cx="196290" cy="1787145"/>
          </a:xfrm>
          <a:prstGeom prst="rightBracket">
            <a:avLst>
              <a:gd name="adj" fmla="val 141746"/>
            </a:avLst>
          </a:prstGeom>
          <a:noFill/>
          <a:ln w="47625" cap="flat" cmpd="sng" algn="ctr">
            <a:solidFill>
              <a:srgbClr val="000000">
                <a:alpha val="75000"/>
              </a:srgb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28" name="TextBox 27"/>
          <p:cNvSpPr txBox="1"/>
          <p:nvPr/>
        </p:nvSpPr>
        <p:spPr>
          <a:xfrm>
            <a:off x="6966617" y="4298024"/>
            <a:ext cx="1787146" cy="830997"/>
          </a:xfrm>
          <a:prstGeom prst="rect">
            <a:avLst/>
          </a:prstGeom>
          <a:noFill/>
        </p:spPr>
        <p:txBody>
          <a:bodyPr wrap="square" rtlCol="0">
            <a:spAutoFit/>
          </a:bodyPr>
          <a:lstStyle>
            <a:defPPr>
              <a:defRPr lang="en-US"/>
            </a:defPPr>
            <a:lvl1pPr algn="ctr" fontAlgn="auto">
              <a:spcBef>
                <a:spcPts val="0"/>
              </a:spcBef>
              <a:spcAft>
                <a:spcPts val="0"/>
              </a:spcAft>
              <a:defRPr sz="1600">
                <a:solidFill>
                  <a:srgbClr val="585959"/>
                </a:solidFill>
                <a:latin typeface="Calibri"/>
              </a:defRPr>
            </a:lvl1pPr>
          </a:lstStyle>
          <a:p>
            <a:r>
              <a:rPr lang="en-US" dirty="0"/>
              <a:t>One group with men 40-50 </a:t>
            </a:r>
          </a:p>
          <a:p>
            <a:r>
              <a:rPr lang="en-US" dirty="0"/>
              <a:t>years old</a:t>
            </a:r>
          </a:p>
        </p:txBody>
      </p:sp>
    </p:spTree>
    <p:extLst>
      <p:ext uri="{BB962C8B-B14F-4D97-AF65-F5344CB8AC3E}">
        <p14:creationId xmlns:p14="http://schemas.microsoft.com/office/powerpoint/2010/main" val="180059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39" y="107658"/>
            <a:ext cx="8229600" cy="1143000"/>
          </a:xfrm>
        </p:spPr>
        <p:txBody>
          <a:bodyPr>
            <a:noAutofit/>
          </a:bodyPr>
          <a:lstStyle/>
          <a:p>
            <a:r>
              <a:rPr lang="en-US" sz="3600" dirty="0">
                <a:latin typeface="+mn-lt"/>
              </a:rPr>
              <a:t>title</a:t>
            </a:r>
            <a:endParaRPr lang="en-US" sz="2200" dirty="0">
              <a:latin typeface="+mn-lt"/>
            </a:endParaRPr>
          </a:p>
        </p:txBody>
      </p:sp>
      <p:sp>
        <p:nvSpPr>
          <p:cNvPr id="7" name="Text Placeholder 6"/>
          <p:cNvSpPr>
            <a:spLocks noGrp="1"/>
          </p:cNvSpPr>
          <p:nvPr>
            <p:ph idx="1"/>
          </p:nvPr>
        </p:nvSpPr>
        <p:spPr/>
        <p:txBody>
          <a:bodyPr/>
          <a:lstStyle/>
          <a:p>
            <a:r>
              <a:rPr lang="en-US" dirty="0"/>
              <a:t>Headline</a:t>
            </a:r>
          </a:p>
        </p:txBody>
      </p:sp>
      <p:graphicFrame>
        <p:nvGraphicFramePr>
          <p:cNvPr id="9" name="Table 8"/>
          <p:cNvGraphicFramePr>
            <a:graphicFrameLocks noGrp="1"/>
          </p:cNvGraphicFramePr>
          <p:nvPr>
            <p:extLst>
              <p:ext uri="{D42A27DB-BD31-4B8C-83A1-F6EECF244321}">
                <p14:modId xmlns:p14="http://schemas.microsoft.com/office/powerpoint/2010/main" val="2198337362"/>
              </p:ext>
            </p:extLst>
          </p:nvPr>
        </p:nvGraphicFramePr>
        <p:xfrm>
          <a:off x="838200" y="1900053"/>
          <a:ext cx="7451678" cy="2671355"/>
        </p:xfrm>
        <a:graphic>
          <a:graphicData uri="http://schemas.openxmlformats.org/drawingml/2006/table">
            <a:tbl>
              <a:tblPr firstRow="1">
                <a:tableStyleId>{7DF18680-E054-41AD-8BC1-D1AEF772440D}</a:tableStyleId>
              </a:tblPr>
              <a:tblGrid>
                <a:gridCol w="3684895">
                  <a:extLst>
                    <a:ext uri="{9D8B030D-6E8A-4147-A177-3AD203B41FA5}">
                      <a16:colId xmlns:a16="http://schemas.microsoft.com/office/drawing/2014/main" val="20000"/>
                    </a:ext>
                  </a:extLst>
                </a:gridCol>
                <a:gridCol w="3766783">
                  <a:extLst>
                    <a:ext uri="{9D8B030D-6E8A-4147-A177-3AD203B41FA5}">
                      <a16:colId xmlns:a16="http://schemas.microsoft.com/office/drawing/2014/main" val="20001"/>
                    </a:ext>
                  </a:extLst>
                </a:gridCol>
              </a:tblGrid>
              <a:tr h="304133">
                <a:tc gridSpan="2">
                  <a:txBody>
                    <a:bodyPr/>
                    <a:lstStyle/>
                    <a:p>
                      <a:pPr algn="ctr"/>
                      <a:r>
                        <a:rPr lang="en-US" sz="1800" u="none" noProof="0" dirty="0"/>
                        <a:t>product / market / Market Actor:  XXX</a:t>
                      </a:r>
                    </a:p>
                  </a:txBody>
                  <a:tcPr>
                    <a:solidFill>
                      <a:schemeClr val="accent1"/>
                    </a:solidFill>
                  </a:tcPr>
                </a:tc>
                <a:tc hMerge="1">
                  <a:txBody>
                    <a:bodyPr/>
                    <a:lstStyle/>
                    <a:p>
                      <a:endParaRPr lang="en-US" dirty="0"/>
                    </a:p>
                  </a:txBody>
                  <a:tcPr/>
                </a:tc>
                <a:extLst>
                  <a:ext uri="{0D108BD9-81ED-4DB2-BD59-A6C34878D82A}">
                    <a16:rowId xmlns:a16="http://schemas.microsoft.com/office/drawing/2014/main" val="10000"/>
                  </a:ext>
                </a:extLst>
              </a:tr>
              <a:tr h="1711235">
                <a:tc>
                  <a:txBody>
                    <a:bodyPr/>
                    <a:lstStyle/>
                    <a:p>
                      <a:pPr algn="ctr">
                        <a:spcAft>
                          <a:spcPts val="600"/>
                        </a:spcAft>
                      </a:pPr>
                      <a:r>
                        <a:rPr lang="en-US" sz="1400" b="1" u="none" kern="1200" noProof="0" dirty="0">
                          <a:solidFill>
                            <a:schemeClr val="tx1"/>
                          </a:solidFill>
                        </a:rPr>
                        <a:t>header</a:t>
                      </a:r>
                    </a:p>
                    <a:p>
                      <a:pPr marL="109538" indent="-109538">
                        <a:buFont typeface="Arial" pitchFamily="34" charset="0"/>
                        <a:buChar char="•"/>
                      </a:pPr>
                      <a:r>
                        <a:rPr lang="en-US" sz="1400" u="none" kern="1200" noProof="0" dirty="0">
                          <a:solidFill>
                            <a:srgbClr val="595959"/>
                          </a:solidFill>
                        </a:rPr>
                        <a:t>XXX</a:t>
                      </a:r>
                    </a:p>
                  </a:txBody>
                  <a:tcPr>
                    <a:solidFill>
                      <a:schemeClr val="accent1">
                        <a:lumMod val="20000"/>
                        <a:lumOff val="80000"/>
                      </a:schemeClr>
                    </a:solidFill>
                  </a:tcPr>
                </a:tc>
                <a:tc>
                  <a:txBody>
                    <a:bodyPr/>
                    <a:lstStyle/>
                    <a:p>
                      <a:pPr algn="ctr">
                        <a:spcAft>
                          <a:spcPts val="600"/>
                        </a:spcAft>
                      </a:pPr>
                      <a:r>
                        <a:rPr lang="en-US" sz="1400" b="1" u="none" noProof="0" dirty="0">
                          <a:solidFill>
                            <a:schemeClr val="tx1"/>
                          </a:solidFill>
                        </a:rPr>
                        <a:t>header</a:t>
                      </a:r>
                    </a:p>
                    <a:p>
                      <a:pPr marL="109538" indent="-109538" algn="l">
                        <a:buFont typeface="Arial" pitchFamily="34" charset="0"/>
                        <a:buChar char="•"/>
                      </a:pPr>
                      <a:r>
                        <a:rPr lang="en-US" sz="1300" u="none" noProof="0" dirty="0">
                          <a:solidFill>
                            <a:srgbClr val="595959"/>
                          </a:solidFill>
                        </a:rPr>
                        <a:t>XXX</a:t>
                      </a:r>
                    </a:p>
                    <a:p>
                      <a:pPr marL="0" indent="0" algn="l">
                        <a:buFont typeface="Arial" pitchFamily="34" charset="0"/>
                        <a:buNone/>
                        <a:tabLst>
                          <a:tab pos="1023938" algn="l"/>
                        </a:tabLst>
                      </a:pPr>
                      <a:endParaRPr lang="en-US" sz="1300" b="0" u="none" baseline="0" noProof="0"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spcAft>
                          <a:spcPts val="600"/>
                        </a:spcAft>
                      </a:pPr>
                      <a:r>
                        <a:rPr lang="en-US" sz="1400" b="1" u="none" noProof="0" dirty="0" err="1">
                          <a:solidFill>
                            <a:schemeClr val="tx1"/>
                          </a:solidFill>
                        </a:rPr>
                        <a:t>heaader</a:t>
                      </a:r>
                      <a:r>
                        <a:rPr lang="en-US" sz="1400" b="1" u="none" noProof="0" dirty="0">
                          <a:solidFill>
                            <a:schemeClr val="tx1"/>
                          </a:solidFill>
                        </a:rPr>
                        <a:t> </a:t>
                      </a:r>
                    </a:p>
                    <a:p>
                      <a:pPr marL="109538" indent="-109538" algn="l">
                        <a:buFont typeface="Arial" pitchFamily="34" charset="0"/>
                        <a:buChar char="•"/>
                        <a:tabLst/>
                      </a:pPr>
                      <a:r>
                        <a:rPr lang="en-US" sz="1400" u="none" noProof="0" dirty="0">
                          <a:solidFill>
                            <a:srgbClr val="595959"/>
                          </a:solidFill>
                        </a:rPr>
                        <a:t>XXX</a:t>
                      </a:r>
                    </a:p>
                  </a:txBody>
                  <a:tcPr>
                    <a:solidFill>
                      <a:schemeClr val="accent1">
                        <a:lumMod val="20000"/>
                        <a:lumOff val="80000"/>
                      </a:schemeClr>
                    </a:solidFill>
                  </a:tcPr>
                </a:tc>
                <a:tc>
                  <a:txBody>
                    <a:bodyPr/>
                    <a:lstStyle/>
                    <a:p>
                      <a:pPr algn="ctr">
                        <a:spcAft>
                          <a:spcPts val="600"/>
                        </a:spcAft>
                      </a:pPr>
                      <a:r>
                        <a:rPr lang="en-US" sz="1400" b="1" u="none" kern="1200" noProof="0" dirty="0">
                          <a:solidFill>
                            <a:schemeClr val="tx1"/>
                          </a:solidFill>
                        </a:rPr>
                        <a:t>header</a:t>
                      </a:r>
                    </a:p>
                    <a:p>
                      <a:pPr marL="109538" indent="-109538" algn="l">
                        <a:buFont typeface="Arial" pitchFamily="34" charset="0"/>
                        <a:buChar char="•"/>
                      </a:pPr>
                      <a:r>
                        <a:rPr lang="en-US" sz="1300" u="none" kern="1200" baseline="0" noProof="0" dirty="0">
                          <a:solidFill>
                            <a:srgbClr val="595959"/>
                          </a:solidFill>
                        </a:rPr>
                        <a:t>XXX</a:t>
                      </a:r>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2"/>
          <a:stretch>
            <a:fillRect/>
          </a:stretch>
        </p:blipFill>
        <p:spPr>
          <a:xfrm rot="500643">
            <a:off x="6735791" y="4317409"/>
            <a:ext cx="2201788" cy="1592062"/>
          </a:xfrm>
          <a:prstGeom prst="rect">
            <a:avLst/>
          </a:prstGeom>
          <a:ln w="22225">
            <a:solidFill>
              <a:schemeClr val="accent6"/>
            </a:solidFill>
          </a:ln>
        </p:spPr>
      </p:pic>
    </p:spTree>
    <p:extLst>
      <p:ext uri="{BB962C8B-B14F-4D97-AF65-F5344CB8AC3E}">
        <p14:creationId xmlns:p14="http://schemas.microsoft.com/office/powerpoint/2010/main" val="19016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 Same Side Corner Rectangle 34"/>
          <p:cNvSpPr/>
          <p:nvPr/>
        </p:nvSpPr>
        <p:spPr>
          <a:xfrm>
            <a:off x="5378868" y="4293887"/>
            <a:ext cx="3474623" cy="2092212"/>
          </a:xfrm>
          <a:prstGeom prst="round2SameRect">
            <a:avLst>
              <a:gd name="adj1" fmla="val 17525"/>
              <a:gd name="adj2" fmla="val 0"/>
            </a:avLst>
          </a:prstGeom>
          <a:gradFill>
            <a:gsLst>
              <a:gs pos="0">
                <a:schemeClr val="bg1"/>
              </a:gs>
              <a:gs pos="100000">
                <a:schemeClr val="bg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5" name="Title 3"/>
          <p:cNvSpPr>
            <a:spLocks noGrp="1"/>
          </p:cNvSpPr>
          <p:nvPr>
            <p:ph type="title"/>
          </p:nvPr>
        </p:nvSpPr>
        <p:spPr>
          <a:xfrm>
            <a:off x="623891" y="15071"/>
            <a:ext cx="8229600" cy="1143000"/>
          </a:xfrm>
        </p:spPr>
        <p:txBody>
          <a:bodyPr/>
          <a:lstStyle/>
          <a:p>
            <a:r>
              <a:rPr lang="en-US" sz="3600" cap="none" dirty="0"/>
              <a:t>Comparisons</a:t>
            </a:r>
            <a:endParaRPr lang="en-US" sz="2000" cap="none" dirty="0"/>
          </a:p>
        </p:txBody>
      </p:sp>
      <p:sp>
        <p:nvSpPr>
          <p:cNvPr id="5" name="Text Placeholder 4"/>
          <p:cNvSpPr>
            <a:spLocks noGrp="1"/>
          </p:cNvSpPr>
          <p:nvPr>
            <p:ph idx="1"/>
          </p:nvPr>
        </p:nvSpPr>
        <p:spPr/>
        <p:txBody>
          <a:bodyPr/>
          <a:lstStyle/>
          <a:p>
            <a:r>
              <a:rPr lang="en-US" dirty="0"/>
              <a:t>Headline</a:t>
            </a:r>
          </a:p>
        </p:txBody>
      </p:sp>
      <p:sp>
        <p:nvSpPr>
          <p:cNvPr id="11" name="Round Same Side Corner Rectangle 10"/>
          <p:cNvSpPr/>
          <p:nvPr/>
        </p:nvSpPr>
        <p:spPr>
          <a:xfrm>
            <a:off x="969570" y="1387708"/>
            <a:ext cx="3474623" cy="4998390"/>
          </a:xfrm>
          <a:prstGeom prst="round2SameRect">
            <a:avLst>
              <a:gd name="adj1" fmla="val 7231"/>
              <a:gd name="adj2" fmla="val 0"/>
            </a:avLst>
          </a:prstGeom>
          <a:gradFill>
            <a:gsLst>
              <a:gs pos="0">
                <a:schemeClr val="bg1"/>
              </a:gs>
              <a:gs pos="100000">
                <a:schemeClr val="bg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AutoShape 18"/>
          <p:cNvSpPr>
            <a:spLocks/>
          </p:cNvSpPr>
          <p:nvPr/>
        </p:nvSpPr>
        <p:spPr bwMode="auto">
          <a:xfrm rot="16200000">
            <a:off x="2437128" y="-287424"/>
            <a:ext cx="375476" cy="3682187"/>
          </a:xfrm>
          <a:prstGeom prst="rightBracket">
            <a:avLst>
              <a:gd name="adj" fmla="val 76588"/>
            </a:avLst>
          </a:prstGeom>
          <a:noFill/>
          <a:ln w="47625" cap="flat" cmpd="sng" algn="ctr">
            <a:solidFill>
              <a:schemeClr val="accent1"/>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grpSp>
        <p:nvGrpSpPr>
          <p:cNvPr id="2" name="Group 12"/>
          <p:cNvGrpSpPr/>
          <p:nvPr/>
        </p:nvGrpSpPr>
        <p:grpSpPr>
          <a:xfrm>
            <a:off x="121394" y="1099454"/>
            <a:ext cx="1761834" cy="1480156"/>
            <a:chOff x="228880" y="933157"/>
            <a:chExt cx="1550741" cy="1302813"/>
          </a:xfrm>
        </p:grpSpPr>
        <p:sp>
          <p:nvSpPr>
            <p:cNvPr id="16" name="Oval 15"/>
            <p:cNvSpPr/>
            <p:nvPr/>
          </p:nvSpPr>
          <p:spPr>
            <a:xfrm>
              <a:off x="228880" y="946727"/>
              <a:ext cx="528781" cy="528781"/>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7" name="Oval 16"/>
            <p:cNvSpPr/>
            <p:nvPr/>
          </p:nvSpPr>
          <p:spPr>
            <a:xfrm>
              <a:off x="476809" y="933157"/>
              <a:ext cx="1302812" cy="1302813"/>
            </a:xfrm>
            <a:prstGeom prst="ellipse">
              <a:avLst/>
            </a:prstGeom>
            <a:solidFill>
              <a:schemeClr val="bg1"/>
            </a:solidFill>
            <a:ln w="41275"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dirty="0">
                  <a:solidFill>
                    <a:srgbClr val="000000"/>
                  </a:solidFill>
                </a:rPr>
                <a:t>Photo</a:t>
              </a:r>
            </a:p>
          </p:txBody>
        </p:sp>
      </p:grpSp>
      <p:sp>
        <p:nvSpPr>
          <p:cNvPr id="30" name="Rectangle 29"/>
          <p:cNvSpPr/>
          <p:nvPr/>
        </p:nvSpPr>
        <p:spPr>
          <a:xfrm>
            <a:off x="1883228" y="1632856"/>
            <a:ext cx="2514600" cy="4648199"/>
          </a:xfrm>
          <a:prstGeom prst="rect">
            <a:avLst/>
          </a:prstGeom>
        </p:spPr>
        <p:txBody>
          <a:bodyPr wrap="square">
            <a:normAutofit/>
          </a:bodyPr>
          <a:lstStyle/>
          <a:p>
            <a:pPr>
              <a:defRPr/>
            </a:pPr>
            <a:r>
              <a:rPr lang="en-US" sz="1600" b="1" u="sng" dirty="0">
                <a:solidFill>
                  <a:srgbClr val="000000"/>
                </a:solidFill>
                <a:latin typeface="Calibri"/>
              </a:rPr>
              <a:t>PERCEPTION</a:t>
            </a:r>
          </a:p>
          <a:p>
            <a:pPr>
              <a:buFont typeface="Arial" pitchFamily="34" charset="0"/>
              <a:buChar char="•"/>
              <a:defRPr/>
            </a:pPr>
            <a:r>
              <a:rPr lang="en-US" sz="1600" dirty="0">
                <a:solidFill>
                  <a:srgbClr val="000000"/>
                </a:solidFill>
                <a:latin typeface="Calibri"/>
              </a:rPr>
              <a:t>X</a:t>
            </a:r>
          </a:p>
          <a:p>
            <a:pPr>
              <a:buFont typeface="Arial" pitchFamily="34" charset="0"/>
              <a:buChar char="•"/>
              <a:defRPr/>
            </a:pPr>
            <a:endParaRPr lang="en-US" sz="1600" dirty="0">
              <a:solidFill>
                <a:srgbClr val="000000"/>
              </a:solidFill>
              <a:latin typeface="Calibri"/>
            </a:endParaRPr>
          </a:p>
          <a:p>
            <a:pPr fontAlgn="auto">
              <a:spcBef>
                <a:spcPts val="0"/>
              </a:spcBef>
              <a:spcAft>
                <a:spcPts val="0"/>
              </a:spcAft>
              <a:defRPr/>
            </a:pPr>
            <a:r>
              <a:rPr lang="en-US" sz="1600" b="1" u="sng" dirty="0">
                <a:solidFill>
                  <a:srgbClr val="000000"/>
                </a:solidFill>
                <a:latin typeface="Calibri"/>
              </a:rPr>
              <a:t>LIKES</a:t>
            </a:r>
            <a:endParaRPr lang="en-US" sz="1600" dirty="0">
              <a:solidFill>
                <a:srgbClr val="000000"/>
              </a:solidFill>
              <a:latin typeface="Calibri"/>
            </a:endParaRPr>
          </a:p>
          <a:p>
            <a:pPr fontAlgn="auto">
              <a:spcBef>
                <a:spcPts val="0"/>
              </a:spcBef>
              <a:spcAft>
                <a:spcPts val="0"/>
              </a:spcAft>
              <a:buFont typeface="Arial" pitchFamily="34" charset="0"/>
              <a:buChar char="•"/>
              <a:defRPr/>
            </a:pPr>
            <a:r>
              <a:rPr lang="en-US" sz="1600" dirty="0">
                <a:solidFill>
                  <a:srgbClr val="000000"/>
                </a:solidFill>
                <a:latin typeface="Calibri"/>
              </a:rPr>
              <a:t> X</a:t>
            </a:r>
          </a:p>
          <a:p>
            <a:pPr fontAlgn="auto">
              <a:spcBef>
                <a:spcPts val="0"/>
              </a:spcBef>
              <a:spcAft>
                <a:spcPts val="0"/>
              </a:spcAft>
              <a:buFont typeface="Arial" pitchFamily="34" charset="0"/>
              <a:buChar char="•"/>
              <a:defRPr/>
            </a:pPr>
            <a:endParaRPr lang="en-US" sz="1600" b="1" u="sng" dirty="0">
              <a:solidFill>
                <a:srgbClr val="000000"/>
              </a:solidFill>
              <a:latin typeface="Calibri"/>
            </a:endParaRPr>
          </a:p>
          <a:p>
            <a:pPr fontAlgn="auto">
              <a:spcBef>
                <a:spcPts val="0"/>
              </a:spcBef>
              <a:spcAft>
                <a:spcPts val="0"/>
              </a:spcAft>
              <a:defRPr/>
            </a:pPr>
            <a:r>
              <a:rPr lang="en-US" sz="1600" b="1" u="sng" dirty="0">
                <a:solidFill>
                  <a:srgbClr val="000000"/>
                </a:solidFill>
                <a:latin typeface="Calibri"/>
              </a:rPr>
              <a:t>DISLIKES</a:t>
            </a:r>
            <a:endParaRPr lang="en-US" sz="1600" dirty="0">
              <a:solidFill>
                <a:srgbClr val="000000"/>
              </a:solidFill>
              <a:latin typeface="Calibri"/>
            </a:endParaRPr>
          </a:p>
          <a:p>
            <a:pPr fontAlgn="auto">
              <a:spcBef>
                <a:spcPts val="0"/>
              </a:spcBef>
              <a:spcAft>
                <a:spcPts val="0"/>
              </a:spcAft>
              <a:buFont typeface="Arial" pitchFamily="34" charset="0"/>
              <a:buChar char="•"/>
              <a:defRPr/>
            </a:pPr>
            <a:r>
              <a:rPr lang="en-US" sz="1600" dirty="0">
                <a:solidFill>
                  <a:srgbClr val="000000"/>
                </a:solidFill>
                <a:latin typeface="Calibri"/>
              </a:rPr>
              <a:t> X</a:t>
            </a:r>
          </a:p>
        </p:txBody>
      </p:sp>
      <p:sp>
        <p:nvSpPr>
          <p:cNvPr id="36" name="AutoShape 18"/>
          <p:cNvSpPr>
            <a:spLocks/>
          </p:cNvSpPr>
          <p:nvPr/>
        </p:nvSpPr>
        <p:spPr bwMode="auto">
          <a:xfrm rot="16200000">
            <a:off x="6993153" y="-287425"/>
            <a:ext cx="375476" cy="3682187"/>
          </a:xfrm>
          <a:prstGeom prst="rightBracket">
            <a:avLst>
              <a:gd name="adj" fmla="val 76588"/>
            </a:avLst>
          </a:prstGeom>
          <a:noFill/>
          <a:ln w="47625" cap="flat" cmpd="sng" algn="ctr">
            <a:solidFill>
              <a:schemeClr val="accent1"/>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grpSp>
        <p:nvGrpSpPr>
          <p:cNvPr id="37" name="Group 12"/>
          <p:cNvGrpSpPr/>
          <p:nvPr/>
        </p:nvGrpSpPr>
        <p:grpSpPr>
          <a:xfrm>
            <a:off x="4677419" y="1099453"/>
            <a:ext cx="1761834" cy="1480156"/>
            <a:chOff x="228880" y="933157"/>
            <a:chExt cx="1550741" cy="1302813"/>
          </a:xfrm>
        </p:grpSpPr>
        <p:sp>
          <p:nvSpPr>
            <p:cNvPr id="38" name="Oval 37"/>
            <p:cNvSpPr/>
            <p:nvPr/>
          </p:nvSpPr>
          <p:spPr>
            <a:xfrm>
              <a:off x="228880" y="946727"/>
              <a:ext cx="528781" cy="528781"/>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Oval 38"/>
            <p:cNvSpPr/>
            <p:nvPr/>
          </p:nvSpPr>
          <p:spPr>
            <a:xfrm>
              <a:off x="476809" y="933157"/>
              <a:ext cx="1302812" cy="1302813"/>
            </a:xfrm>
            <a:prstGeom prst="ellipse">
              <a:avLst/>
            </a:prstGeom>
            <a:solidFill>
              <a:schemeClr val="bg1"/>
            </a:solidFill>
            <a:ln w="41275"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dirty="0">
                  <a:solidFill>
                    <a:srgbClr val="000000"/>
                  </a:solidFill>
                </a:rPr>
                <a:t>Photo</a:t>
              </a:r>
            </a:p>
          </p:txBody>
        </p:sp>
      </p:grpSp>
      <p:sp>
        <p:nvSpPr>
          <p:cNvPr id="40" name="Rectangle 39"/>
          <p:cNvSpPr/>
          <p:nvPr/>
        </p:nvSpPr>
        <p:spPr>
          <a:xfrm>
            <a:off x="6439253" y="1632855"/>
            <a:ext cx="2514600" cy="4648199"/>
          </a:xfrm>
          <a:prstGeom prst="rect">
            <a:avLst/>
          </a:prstGeom>
        </p:spPr>
        <p:txBody>
          <a:bodyPr wrap="square">
            <a:normAutofit/>
          </a:bodyPr>
          <a:lstStyle/>
          <a:p>
            <a:pPr>
              <a:defRPr/>
            </a:pPr>
            <a:r>
              <a:rPr lang="en-US" sz="1600" b="1" u="sng" dirty="0">
                <a:solidFill>
                  <a:srgbClr val="000000"/>
                </a:solidFill>
                <a:latin typeface="Calibri"/>
              </a:rPr>
              <a:t>PERCEPTION</a:t>
            </a:r>
          </a:p>
          <a:p>
            <a:pPr>
              <a:buFont typeface="Arial" pitchFamily="34" charset="0"/>
              <a:buChar char="•"/>
              <a:defRPr/>
            </a:pPr>
            <a:r>
              <a:rPr lang="en-US" sz="1600" dirty="0">
                <a:solidFill>
                  <a:srgbClr val="000000"/>
                </a:solidFill>
                <a:latin typeface="Calibri"/>
              </a:rPr>
              <a:t>X</a:t>
            </a:r>
          </a:p>
          <a:p>
            <a:pPr>
              <a:buFont typeface="Arial" pitchFamily="34" charset="0"/>
              <a:buChar char="•"/>
              <a:defRPr/>
            </a:pPr>
            <a:endParaRPr lang="en-US" sz="1600" dirty="0">
              <a:solidFill>
                <a:srgbClr val="000000"/>
              </a:solidFill>
              <a:latin typeface="Calibri"/>
            </a:endParaRPr>
          </a:p>
          <a:p>
            <a:pPr fontAlgn="auto">
              <a:spcBef>
                <a:spcPts val="0"/>
              </a:spcBef>
              <a:spcAft>
                <a:spcPts val="0"/>
              </a:spcAft>
              <a:defRPr/>
            </a:pPr>
            <a:r>
              <a:rPr lang="en-US" sz="1600" b="1" u="sng" dirty="0">
                <a:solidFill>
                  <a:srgbClr val="000000"/>
                </a:solidFill>
                <a:latin typeface="Calibri"/>
              </a:rPr>
              <a:t>LIKES</a:t>
            </a:r>
            <a:endParaRPr lang="en-US" sz="1600" dirty="0">
              <a:solidFill>
                <a:srgbClr val="000000"/>
              </a:solidFill>
              <a:latin typeface="Calibri"/>
            </a:endParaRPr>
          </a:p>
          <a:p>
            <a:pPr fontAlgn="auto">
              <a:spcBef>
                <a:spcPts val="0"/>
              </a:spcBef>
              <a:spcAft>
                <a:spcPts val="0"/>
              </a:spcAft>
              <a:buFont typeface="Arial" pitchFamily="34" charset="0"/>
              <a:buChar char="•"/>
              <a:defRPr/>
            </a:pPr>
            <a:r>
              <a:rPr lang="en-US" sz="1600" dirty="0">
                <a:solidFill>
                  <a:srgbClr val="000000"/>
                </a:solidFill>
                <a:latin typeface="Calibri"/>
              </a:rPr>
              <a:t> X</a:t>
            </a:r>
          </a:p>
          <a:p>
            <a:pPr fontAlgn="auto">
              <a:spcBef>
                <a:spcPts val="0"/>
              </a:spcBef>
              <a:spcAft>
                <a:spcPts val="0"/>
              </a:spcAft>
              <a:buFont typeface="Arial" pitchFamily="34" charset="0"/>
              <a:buChar char="•"/>
              <a:defRPr/>
            </a:pPr>
            <a:endParaRPr lang="en-US" sz="1600" b="1" u="sng" dirty="0">
              <a:solidFill>
                <a:srgbClr val="000000"/>
              </a:solidFill>
              <a:latin typeface="Calibri"/>
            </a:endParaRPr>
          </a:p>
          <a:p>
            <a:pPr fontAlgn="auto">
              <a:spcBef>
                <a:spcPts val="0"/>
              </a:spcBef>
              <a:spcAft>
                <a:spcPts val="0"/>
              </a:spcAft>
              <a:defRPr/>
            </a:pPr>
            <a:r>
              <a:rPr lang="en-US" sz="1600" b="1" u="sng" dirty="0">
                <a:solidFill>
                  <a:srgbClr val="000000"/>
                </a:solidFill>
                <a:latin typeface="Calibri"/>
              </a:rPr>
              <a:t>DISLIKES</a:t>
            </a:r>
            <a:endParaRPr lang="en-US" sz="1600" dirty="0">
              <a:solidFill>
                <a:srgbClr val="000000"/>
              </a:solidFill>
              <a:latin typeface="Calibri"/>
            </a:endParaRPr>
          </a:p>
          <a:p>
            <a:pPr fontAlgn="auto">
              <a:spcBef>
                <a:spcPts val="0"/>
              </a:spcBef>
              <a:spcAft>
                <a:spcPts val="0"/>
              </a:spcAft>
              <a:buFont typeface="Arial" pitchFamily="34" charset="0"/>
              <a:buChar char="•"/>
              <a:defRPr/>
            </a:pPr>
            <a:r>
              <a:rPr lang="en-US" sz="1600" dirty="0">
                <a:solidFill>
                  <a:srgbClr val="000000"/>
                </a:solidFill>
                <a:latin typeface="Calibri"/>
              </a:rPr>
              <a:t> X</a:t>
            </a:r>
          </a:p>
        </p:txBody>
      </p:sp>
    </p:spTree>
    <p:extLst>
      <p:ext uri="{BB962C8B-B14F-4D97-AF65-F5344CB8AC3E}">
        <p14:creationId xmlns:p14="http://schemas.microsoft.com/office/powerpoint/2010/main" val="112738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88577"/>
            <a:ext cx="8229600" cy="1143000"/>
          </a:xfrm>
        </p:spPr>
        <p:txBody>
          <a:bodyPr>
            <a:noAutofit/>
          </a:bodyPr>
          <a:lstStyle/>
          <a:p>
            <a:r>
              <a:rPr lang="en-US" dirty="0">
                <a:latin typeface="Calibri" charset="0"/>
              </a:rPr>
              <a:t>REACTIONS</a:t>
            </a:r>
            <a:endParaRPr lang="en-US" dirty="0"/>
          </a:p>
        </p:txBody>
      </p:sp>
      <p:sp>
        <p:nvSpPr>
          <p:cNvPr id="6" name="Text Placeholder 5"/>
          <p:cNvSpPr>
            <a:spLocks noGrp="1"/>
          </p:cNvSpPr>
          <p:nvPr>
            <p:ph idx="1"/>
          </p:nvPr>
        </p:nvSpPr>
        <p:spPr/>
        <p:txBody>
          <a:bodyPr/>
          <a:lstStyle/>
          <a:p>
            <a:r>
              <a:rPr lang="en-US" dirty="0"/>
              <a:t>Headline</a:t>
            </a:r>
          </a:p>
        </p:txBody>
      </p:sp>
      <p:sp>
        <p:nvSpPr>
          <p:cNvPr id="4" name="Rounded Rectangle 3"/>
          <p:cNvSpPr/>
          <p:nvPr/>
        </p:nvSpPr>
        <p:spPr>
          <a:xfrm>
            <a:off x="5845632" y="1326738"/>
            <a:ext cx="3010788" cy="1513887"/>
          </a:xfrm>
          <a:prstGeom prst="roundRect">
            <a:avLst>
              <a:gd name="adj" fmla="val 8757"/>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Rounded Rectangle 4"/>
          <p:cNvSpPr/>
          <p:nvPr/>
        </p:nvSpPr>
        <p:spPr>
          <a:xfrm>
            <a:off x="4377495" y="1326738"/>
            <a:ext cx="1427796" cy="1513887"/>
          </a:xfrm>
          <a:prstGeom prst="roundRect">
            <a:avLst>
              <a:gd name="adj" fmla="val 675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fontAlgn="auto">
              <a:spcBef>
                <a:spcPts val="0"/>
              </a:spcBef>
              <a:spcAft>
                <a:spcPts val="0"/>
              </a:spcAft>
            </a:pPr>
            <a:r>
              <a:rPr lang="en-US" sz="1600" dirty="0">
                <a:solidFill>
                  <a:srgbClr val="FFFFFF"/>
                </a:solidFill>
              </a:rPr>
              <a:t>OVERALL REACTIONS</a:t>
            </a:r>
          </a:p>
        </p:txBody>
      </p:sp>
      <p:sp>
        <p:nvSpPr>
          <p:cNvPr id="17" name="Rounded Rectangle 16"/>
          <p:cNvSpPr/>
          <p:nvPr/>
        </p:nvSpPr>
        <p:spPr>
          <a:xfrm>
            <a:off x="4390944" y="2935786"/>
            <a:ext cx="1427796" cy="1513887"/>
          </a:xfrm>
          <a:prstGeom prst="roundRect">
            <a:avLst>
              <a:gd name="adj" fmla="val 523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fontAlgn="auto">
              <a:spcBef>
                <a:spcPts val="0"/>
              </a:spcBef>
              <a:spcAft>
                <a:spcPts val="0"/>
              </a:spcAft>
            </a:pPr>
            <a:r>
              <a:rPr lang="en-US" sz="1600" dirty="0">
                <a:solidFill>
                  <a:srgbClr val="FFFFFF"/>
                </a:solidFill>
              </a:rPr>
              <a:t>POSITIVES</a:t>
            </a:r>
          </a:p>
        </p:txBody>
      </p:sp>
      <p:sp>
        <p:nvSpPr>
          <p:cNvPr id="18" name="Rounded Rectangle 17"/>
          <p:cNvSpPr/>
          <p:nvPr/>
        </p:nvSpPr>
        <p:spPr>
          <a:xfrm>
            <a:off x="4390944" y="4580839"/>
            <a:ext cx="1427796" cy="1513887"/>
          </a:xfrm>
          <a:prstGeom prst="roundRect">
            <a:avLst>
              <a:gd name="adj" fmla="val 751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fontAlgn="auto">
              <a:spcBef>
                <a:spcPts val="0"/>
              </a:spcBef>
              <a:spcAft>
                <a:spcPts val="0"/>
              </a:spcAft>
            </a:pPr>
            <a:r>
              <a:rPr lang="en-US" sz="1600" dirty="0">
                <a:solidFill>
                  <a:srgbClr val="FFFFFF"/>
                </a:solidFill>
              </a:rPr>
              <a:t>WHAT COULD BE IMPROVED</a:t>
            </a:r>
          </a:p>
        </p:txBody>
      </p:sp>
      <p:sp>
        <p:nvSpPr>
          <p:cNvPr id="14" name="Rounded Rectangle 13"/>
          <p:cNvSpPr/>
          <p:nvPr/>
        </p:nvSpPr>
        <p:spPr>
          <a:xfrm>
            <a:off x="5859084" y="2935786"/>
            <a:ext cx="3010788" cy="1513887"/>
          </a:xfrm>
          <a:prstGeom prst="roundRect">
            <a:avLst>
              <a:gd name="adj" fmla="val 8757"/>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5" name="Rounded Rectangle 14"/>
          <p:cNvSpPr/>
          <p:nvPr/>
        </p:nvSpPr>
        <p:spPr>
          <a:xfrm>
            <a:off x="5859084" y="4580838"/>
            <a:ext cx="3010788" cy="1513887"/>
          </a:xfrm>
          <a:prstGeom prst="roundRect">
            <a:avLst>
              <a:gd name="adj" fmla="val 9476"/>
            </a:avLst>
          </a:prstGeom>
          <a:solidFill>
            <a:schemeClr val="accent4">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2" name="Picture Placeholder 12"/>
          <p:cNvPicPr>
            <a:picLocks noChangeAspect="1"/>
          </p:cNvPicPr>
          <p:nvPr/>
        </p:nvPicPr>
        <p:blipFill rotWithShape="1">
          <a:blip r:embed="rId2" cstate="screen">
            <a:extLst>
              <a:ext uri="{28A0092B-C50C-407E-A947-70E740481C1C}">
                <a14:useLocalDpi xmlns:a14="http://schemas.microsoft.com/office/drawing/2010/main"/>
              </a:ext>
            </a:extLst>
          </a:blip>
          <a:srcRect r="22164"/>
          <a:stretch/>
        </p:blipFill>
        <p:spPr>
          <a:xfrm>
            <a:off x="408331" y="1326738"/>
            <a:ext cx="3928820" cy="4767988"/>
          </a:xfrm>
          <a:prstGeom prst="rect">
            <a:avLst/>
          </a:prstGeom>
        </p:spPr>
      </p:pic>
    </p:spTree>
    <p:extLst>
      <p:ext uri="{BB962C8B-B14F-4D97-AF65-F5344CB8AC3E}">
        <p14:creationId xmlns:p14="http://schemas.microsoft.com/office/powerpoint/2010/main" val="310535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830"/>
            <a:ext cx="8229600" cy="506704"/>
          </a:xfrm>
        </p:spPr>
        <p:txBody>
          <a:bodyPr>
            <a:normAutofit fontScale="90000"/>
          </a:bodyPr>
          <a:lstStyle/>
          <a:p>
            <a:r>
              <a:rPr lang="en-US" cap="none" dirty="0"/>
              <a:t>HEADLINE</a:t>
            </a:r>
          </a:p>
        </p:txBody>
      </p:sp>
      <p:grpSp>
        <p:nvGrpSpPr>
          <p:cNvPr id="46" name="Group 45"/>
          <p:cNvGrpSpPr/>
          <p:nvPr/>
        </p:nvGrpSpPr>
        <p:grpSpPr>
          <a:xfrm>
            <a:off x="726092" y="1284289"/>
            <a:ext cx="7501467" cy="1780642"/>
            <a:chOff x="486594" y="1114959"/>
            <a:chExt cx="7501467" cy="1780642"/>
          </a:xfrm>
        </p:grpSpPr>
        <p:sp>
          <p:nvSpPr>
            <p:cNvPr id="11" name="Rounded Rectangle 10"/>
            <p:cNvSpPr/>
            <p:nvPr/>
          </p:nvSpPr>
          <p:spPr>
            <a:xfrm>
              <a:off x="486594" y="1114959"/>
              <a:ext cx="7501467" cy="1780642"/>
            </a:xfrm>
            <a:prstGeom prst="roundRect">
              <a:avLst/>
            </a:prstGeom>
            <a:solidFill>
              <a:srgbClr val="BABABA">
                <a:alpha val="15000"/>
              </a:srgbClr>
            </a:solidFill>
            <a:ln>
              <a:solidFill>
                <a:srgbClr val="BABA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5" name="AutoShape 3"/>
            <p:cNvCxnSpPr>
              <a:cxnSpLocks noChangeShapeType="1"/>
            </p:cNvCxnSpPr>
            <p:nvPr/>
          </p:nvCxnSpPr>
          <p:spPr bwMode="auto">
            <a:xfrm rot="5400000">
              <a:off x="1598996" y="2004485"/>
              <a:ext cx="1378761" cy="1590"/>
            </a:xfrm>
            <a:prstGeom prst="straightConnector1">
              <a:avLst/>
            </a:prstGeom>
            <a:noFill/>
            <a:ln w="9525" cap="rnd">
              <a:solidFill>
                <a:srgbClr val="191919"/>
              </a:solidFill>
              <a:prstDash val="sysDot"/>
              <a:round/>
              <a:headEnd/>
              <a:tailEnd/>
            </a:ln>
          </p:spPr>
        </p:cxnSp>
        <p:sp>
          <p:nvSpPr>
            <p:cNvPr id="19" name="Rectangle 18"/>
            <p:cNvSpPr/>
            <p:nvPr/>
          </p:nvSpPr>
          <p:spPr>
            <a:xfrm>
              <a:off x="1182758" y="1742840"/>
              <a:ext cx="381836" cy="523220"/>
            </a:xfrm>
            <a:prstGeom prst="rect">
              <a:avLst/>
            </a:prstGeom>
          </p:spPr>
          <p:txBody>
            <a:bodyPr wrap="none">
              <a:spAutoFit/>
            </a:bodyPr>
            <a:lstStyle/>
            <a:p>
              <a:pPr algn="ctr" fontAlgn="auto">
                <a:spcBef>
                  <a:spcPts val="0"/>
                </a:spcBef>
                <a:spcAft>
                  <a:spcPts val="0"/>
                </a:spcAft>
              </a:pPr>
              <a:r>
                <a:rPr lang="en-US" sz="2800" b="1" dirty="0">
                  <a:solidFill>
                    <a:srgbClr val="000000"/>
                  </a:solidFill>
                  <a:latin typeface="Calibri"/>
                  <a:cs typeface="Calibri"/>
                </a:rPr>
                <a:t>X</a:t>
              </a:r>
            </a:p>
          </p:txBody>
        </p:sp>
        <p:sp>
          <p:nvSpPr>
            <p:cNvPr id="27" name="Rectangle 26"/>
            <p:cNvSpPr/>
            <p:nvPr/>
          </p:nvSpPr>
          <p:spPr>
            <a:xfrm>
              <a:off x="2375424" y="1589782"/>
              <a:ext cx="2218267"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sp>
          <p:nvSpPr>
            <p:cNvPr id="28" name="Rectangle 27"/>
            <p:cNvSpPr/>
            <p:nvPr/>
          </p:nvSpPr>
          <p:spPr>
            <a:xfrm>
              <a:off x="4673603" y="1343561"/>
              <a:ext cx="3178995"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cxnSp>
          <p:nvCxnSpPr>
            <p:cNvPr id="30" name="AutoShape 3"/>
            <p:cNvCxnSpPr>
              <a:cxnSpLocks noChangeShapeType="1"/>
            </p:cNvCxnSpPr>
            <p:nvPr/>
          </p:nvCxnSpPr>
          <p:spPr bwMode="auto">
            <a:xfrm rot="5400000">
              <a:off x="3881830" y="2004485"/>
              <a:ext cx="1378761" cy="1590"/>
            </a:xfrm>
            <a:prstGeom prst="straightConnector1">
              <a:avLst/>
            </a:prstGeom>
            <a:noFill/>
            <a:ln w="9525" cap="rnd">
              <a:solidFill>
                <a:srgbClr val="191919"/>
              </a:solidFill>
              <a:prstDash val="sysDot"/>
              <a:round/>
              <a:headEnd/>
              <a:tailEnd/>
            </a:ln>
          </p:spPr>
        </p:cxnSp>
      </p:grpSp>
      <p:grpSp>
        <p:nvGrpSpPr>
          <p:cNvPr id="45" name="Group 44"/>
          <p:cNvGrpSpPr/>
          <p:nvPr/>
        </p:nvGrpSpPr>
        <p:grpSpPr>
          <a:xfrm>
            <a:off x="726092" y="3172324"/>
            <a:ext cx="7501467" cy="1876338"/>
            <a:chOff x="486594" y="3036860"/>
            <a:chExt cx="7501467" cy="1876338"/>
          </a:xfrm>
        </p:grpSpPr>
        <p:sp>
          <p:nvSpPr>
            <p:cNvPr id="13" name="Rounded Rectangle 12"/>
            <p:cNvSpPr/>
            <p:nvPr/>
          </p:nvSpPr>
          <p:spPr>
            <a:xfrm>
              <a:off x="486594" y="3036860"/>
              <a:ext cx="7501467" cy="1876338"/>
            </a:xfrm>
            <a:prstGeom prst="roundRect">
              <a:avLst/>
            </a:prstGeom>
            <a:solidFill>
              <a:srgbClr val="BABABA">
                <a:alpha val="15000"/>
              </a:srgbClr>
            </a:solidFill>
            <a:ln>
              <a:solidFill>
                <a:srgbClr val="BABA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2" name="Rectangle 21"/>
            <p:cNvSpPr/>
            <p:nvPr/>
          </p:nvSpPr>
          <p:spPr>
            <a:xfrm>
              <a:off x="1169812" y="3713419"/>
              <a:ext cx="381836" cy="523220"/>
            </a:xfrm>
            <a:prstGeom prst="rect">
              <a:avLst/>
            </a:prstGeom>
          </p:spPr>
          <p:txBody>
            <a:bodyPr wrap="none">
              <a:spAutoFit/>
            </a:bodyPr>
            <a:lstStyle/>
            <a:p>
              <a:pPr algn="ctr" fontAlgn="auto">
                <a:spcBef>
                  <a:spcPts val="0"/>
                </a:spcBef>
                <a:spcAft>
                  <a:spcPts val="0"/>
                </a:spcAft>
              </a:pPr>
              <a:r>
                <a:rPr lang="en-US" sz="2800" b="1" dirty="0">
                  <a:solidFill>
                    <a:srgbClr val="000000"/>
                  </a:solidFill>
                  <a:latin typeface="Calibri"/>
                  <a:cs typeface="Calibri"/>
                </a:rPr>
                <a:t>X</a:t>
              </a:r>
            </a:p>
          </p:txBody>
        </p:sp>
        <p:sp>
          <p:nvSpPr>
            <p:cNvPr id="32" name="Rectangle 31"/>
            <p:cNvSpPr/>
            <p:nvPr/>
          </p:nvSpPr>
          <p:spPr>
            <a:xfrm>
              <a:off x="2375424" y="3559531"/>
              <a:ext cx="2218267"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sp>
          <p:nvSpPr>
            <p:cNvPr id="33" name="Rectangle 32"/>
            <p:cNvSpPr/>
            <p:nvPr/>
          </p:nvSpPr>
          <p:spPr>
            <a:xfrm>
              <a:off x="4673603" y="3190199"/>
              <a:ext cx="3178994"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cxnSp>
          <p:nvCxnSpPr>
            <p:cNvPr id="34" name="AutoShape 3"/>
            <p:cNvCxnSpPr>
              <a:cxnSpLocks noChangeShapeType="1"/>
            </p:cNvCxnSpPr>
            <p:nvPr/>
          </p:nvCxnSpPr>
          <p:spPr bwMode="auto">
            <a:xfrm rot="5400000">
              <a:off x="3787175" y="3973439"/>
              <a:ext cx="1569662" cy="3181"/>
            </a:xfrm>
            <a:prstGeom prst="straightConnector1">
              <a:avLst/>
            </a:prstGeom>
            <a:noFill/>
            <a:ln w="9525" cap="rnd">
              <a:solidFill>
                <a:srgbClr val="191919"/>
              </a:solidFill>
              <a:prstDash val="sysDot"/>
              <a:round/>
              <a:headEnd/>
              <a:tailEnd/>
            </a:ln>
          </p:spPr>
        </p:cxnSp>
        <p:cxnSp>
          <p:nvCxnSpPr>
            <p:cNvPr id="38" name="AutoShape 3"/>
            <p:cNvCxnSpPr>
              <a:cxnSpLocks noChangeShapeType="1"/>
            </p:cNvCxnSpPr>
            <p:nvPr/>
          </p:nvCxnSpPr>
          <p:spPr bwMode="auto">
            <a:xfrm rot="5400000">
              <a:off x="1507518" y="3973439"/>
              <a:ext cx="1569662" cy="3181"/>
            </a:xfrm>
            <a:prstGeom prst="straightConnector1">
              <a:avLst/>
            </a:prstGeom>
            <a:noFill/>
            <a:ln w="9525" cap="rnd">
              <a:solidFill>
                <a:srgbClr val="191919"/>
              </a:solidFill>
              <a:prstDash val="sysDot"/>
              <a:round/>
              <a:headEnd/>
              <a:tailEnd/>
            </a:ln>
          </p:spPr>
        </p:cxnSp>
      </p:grpSp>
      <p:grpSp>
        <p:nvGrpSpPr>
          <p:cNvPr id="44" name="Group 43"/>
          <p:cNvGrpSpPr/>
          <p:nvPr/>
        </p:nvGrpSpPr>
        <p:grpSpPr>
          <a:xfrm>
            <a:off x="726092" y="5178901"/>
            <a:ext cx="7501467" cy="1281375"/>
            <a:chOff x="486594" y="5077291"/>
            <a:chExt cx="7501467" cy="1281375"/>
          </a:xfrm>
        </p:grpSpPr>
        <p:sp>
          <p:nvSpPr>
            <p:cNvPr id="14" name="Rounded Rectangle 13"/>
            <p:cNvSpPr/>
            <p:nvPr/>
          </p:nvSpPr>
          <p:spPr>
            <a:xfrm>
              <a:off x="486594" y="5077291"/>
              <a:ext cx="7501467" cy="1281375"/>
            </a:xfrm>
            <a:prstGeom prst="roundRect">
              <a:avLst/>
            </a:prstGeom>
            <a:solidFill>
              <a:srgbClr val="BABABA">
                <a:alpha val="15000"/>
              </a:srgbClr>
            </a:solidFill>
            <a:ln>
              <a:solidFill>
                <a:srgbClr val="BABA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4" name="Rectangle 23"/>
            <p:cNvSpPr/>
            <p:nvPr/>
          </p:nvSpPr>
          <p:spPr>
            <a:xfrm>
              <a:off x="1169814" y="5429352"/>
              <a:ext cx="381836" cy="523220"/>
            </a:xfrm>
            <a:prstGeom prst="rect">
              <a:avLst/>
            </a:prstGeom>
          </p:spPr>
          <p:txBody>
            <a:bodyPr wrap="none">
              <a:spAutoFit/>
            </a:bodyPr>
            <a:lstStyle/>
            <a:p>
              <a:pPr algn="ctr" fontAlgn="auto">
                <a:spcBef>
                  <a:spcPts val="0"/>
                </a:spcBef>
                <a:spcAft>
                  <a:spcPts val="0"/>
                </a:spcAft>
              </a:pPr>
              <a:r>
                <a:rPr lang="en-US" sz="2800" b="1" dirty="0">
                  <a:solidFill>
                    <a:srgbClr val="000000"/>
                  </a:solidFill>
                  <a:latin typeface="Calibri"/>
                  <a:cs typeface="Calibri"/>
                </a:rPr>
                <a:t>X</a:t>
              </a:r>
            </a:p>
          </p:txBody>
        </p:sp>
        <p:cxnSp>
          <p:nvCxnSpPr>
            <p:cNvPr id="39" name="AutoShape 3"/>
            <p:cNvCxnSpPr>
              <a:cxnSpLocks noChangeShapeType="1"/>
            </p:cNvCxnSpPr>
            <p:nvPr/>
          </p:nvCxnSpPr>
          <p:spPr bwMode="auto">
            <a:xfrm rot="5400000">
              <a:off x="1781664" y="5716387"/>
              <a:ext cx="1011835" cy="3182"/>
            </a:xfrm>
            <a:prstGeom prst="straightConnector1">
              <a:avLst/>
            </a:prstGeom>
            <a:noFill/>
            <a:ln w="9525" cap="rnd">
              <a:solidFill>
                <a:srgbClr val="191919"/>
              </a:solidFill>
              <a:prstDash val="sysDot"/>
              <a:round/>
              <a:headEnd/>
              <a:tailEnd/>
            </a:ln>
          </p:spPr>
        </p:cxnSp>
        <p:cxnSp>
          <p:nvCxnSpPr>
            <p:cNvPr id="41" name="AutoShape 3"/>
            <p:cNvCxnSpPr>
              <a:cxnSpLocks noChangeShapeType="1"/>
            </p:cNvCxnSpPr>
            <p:nvPr/>
          </p:nvCxnSpPr>
          <p:spPr bwMode="auto">
            <a:xfrm rot="5400000">
              <a:off x="4089366" y="5716387"/>
              <a:ext cx="1011835" cy="3182"/>
            </a:xfrm>
            <a:prstGeom prst="straightConnector1">
              <a:avLst/>
            </a:prstGeom>
            <a:noFill/>
            <a:ln w="9525" cap="rnd">
              <a:solidFill>
                <a:srgbClr val="191919"/>
              </a:solidFill>
              <a:prstDash val="sysDot"/>
              <a:round/>
              <a:headEnd/>
              <a:tailEnd/>
            </a:ln>
          </p:spPr>
        </p:cxnSp>
        <p:sp>
          <p:nvSpPr>
            <p:cNvPr id="42" name="Rectangle 41"/>
            <p:cNvSpPr/>
            <p:nvPr/>
          </p:nvSpPr>
          <p:spPr>
            <a:xfrm>
              <a:off x="2375424" y="5425590"/>
              <a:ext cx="1993901"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sp>
          <p:nvSpPr>
            <p:cNvPr id="43" name="Rectangle 42"/>
            <p:cNvSpPr/>
            <p:nvPr/>
          </p:nvSpPr>
          <p:spPr>
            <a:xfrm>
              <a:off x="4673603" y="5302480"/>
              <a:ext cx="3178994" cy="338554"/>
            </a:xfrm>
            <a:prstGeom prst="rect">
              <a:avLst/>
            </a:prstGeom>
          </p:spPr>
          <p:txBody>
            <a:bodyPr wrap="square">
              <a:spAutoFit/>
            </a:bodyPr>
            <a:lstStyle/>
            <a:p>
              <a:pPr marL="285750" indent="-285750" fontAlgn="auto">
                <a:spcBef>
                  <a:spcPts val="0"/>
                </a:spcBef>
                <a:spcAft>
                  <a:spcPts val="0"/>
                </a:spcAft>
                <a:buFont typeface="Arial" pitchFamily="34" charset="0"/>
                <a:buChar char="•"/>
              </a:pPr>
              <a:r>
                <a:rPr lang="en-US" sz="1600">
                  <a:solidFill>
                    <a:srgbClr val="595959"/>
                  </a:solidFill>
                  <a:latin typeface="Calibri"/>
                  <a:cs typeface="Calibri"/>
                </a:rPr>
                <a:t>X</a:t>
              </a:r>
              <a:endParaRPr lang="en-US" sz="1600" dirty="0">
                <a:solidFill>
                  <a:srgbClr val="595959"/>
                </a:solidFill>
                <a:latin typeface="Calibri"/>
                <a:cs typeface="Calibri"/>
              </a:endParaRPr>
            </a:p>
          </p:txBody>
        </p:sp>
      </p:grpSp>
      <p:sp>
        <p:nvSpPr>
          <p:cNvPr id="47" name="AutoShape 18"/>
          <p:cNvSpPr>
            <a:spLocks/>
          </p:cNvSpPr>
          <p:nvPr/>
        </p:nvSpPr>
        <p:spPr bwMode="auto">
          <a:xfrm rot="16200000">
            <a:off x="1536507" y="79888"/>
            <a:ext cx="196289" cy="1797574"/>
          </a:xfrm>
          <a:prstGeom prst="rightBracket">
            <a:avLst>
              <a:gd name="adj" fmla="val 141746"/>
            </a:avLst>
          </a:prstGeom>
          <a:noFill/>
          <a:ln w="47625" cap="flat" cmpd="sng" algn="ctr">
            <a:solidFill>
              <a:schemeClr val="tx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48" name="AutoShape 18"/>
          <p:cNvSpPr>
            <a:spLocks/>
          </p:cNvSpPr>
          <p:nvPr/>
        </p:nvSpPr>
        <p:spPr bwMode="auto">
          <a:xfrm rot="16200000">
            <a:off x="3611892" y="79888"/>
            <a:ext cx="196289" cy="1797574"/>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49" name="AutoShape 18"/>
          <p:cNvSpPr>
            <a:spLocks/>
          </p:cNvSpPr>
          <p:nvPr/>
        </p:nvSpPr>
        <p:spPr bwMode="auto">
          <a:xfrm rot="16200000">
            <a:off x="6472180" y="-678554"/>
            <a:ext cx="196290" cy="3314459"/>
          </a:xfrm>
          <a:prstGeom prst="rightBracket">
            <a:avLst>
              <a:gd name="adj" fmla="val 141746"/>
            </a:avLst>
          </a:prstGeom>
          <a:noFill/>
          <a:ln w="47625" cap="flat" cmpd="sng" algn="ctr">
            <a:solidFill>
              <a:schemeClr val="accent4">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50" name="Rectangle 49"/>
          <p:cNvSpPr/>
          <p:nvPr/>
        </p:nvSpPr>
        <p:spPr>
          <a:xfrm>
            <a:off x="983530" y="880530"/>
            <a:ext cx="1213858" cy="400110"/>
          </a:xfrm>
          <a:prstGeom prst="rect">
            <a:avLst/>
          </a:prstGeom>
        </p:spPr>
        <p:txBody>
          <a:bodyPr wrap="none">
            <a:spAutoFit/>
          </a:bodyPr>
          <a:lstStyle/>
          <a:p>
            <a:pPr algn="ctr" fontAlgn="auto">
              <a:spcBef>
                <a:spcPts val="0"/>
              </a:spcBef>
              <a:spcAft>
                <a:spcPts val="0"/>
              </a:spcAft>
            </a:pPr>
            <a:r>
              <a:rPr lang="en-US" sz="2000" b="1" dirty="0">
                <a:latin typeface="Calibri"/>
                <a:cs typeface="Calibri"/>
              </a:rPr>
              <a:t>Approach</a:t>
            </a:r>
          </a:p>
        </p:txBody>
      </p:sp>
      <p:sp>
        <p:nvSpPr>
          <p:cNvPr id="51" name="Rectangle 50"/>
          <p:cNvSpPr/>
          <p:nvPr/>
        </p:nvSpPr>
        <p:spPr>
          <a:xfrm>
            <a:off x="2974803" y="880530"/>
            <a:ext cx="1466876" cy="400110"/>
          </a:xfrm>
          <a:prstGeom prst="rect">
            <a:avLst/>
          </a:prstGeom>
        </p:spPr>
        <p:txBody>
          <a:bodyPr wrap="none">
            <a:spAutoFit/>
          </a:bodyPr>
          <a:lstStyle/>
          <a:p>
            <a:pPr algn="ctr" fontAlgn="auto">
              <a:spcBef>
                <a:spcPts val="0"/>
              </a:spcBef>
              <a:spcAft>
                <a:spcPts val="0"/>
              </a:spcAft>
            </a:pPr>
            <a:r>
              <a:rPr lang="en-US" sz="2000" b="1" dirty="0">
                <a:solidFill>
                  <a:schemeClr val="accent1"/>
                </a:solidFill>
                <a:latin typeface="Calibri"/>
                <a:cs typeface="Calibri"/>
              </a:rPr>
              <a:t>What works</a:t>
            </a:r>
          </a:p>
        </p:txBody>
      </p:sp>
      <p:sp>
        <p:nvSpPr>
          <p:cNvPr id="52" name="Rectangle 51"/>
          <p:cNvSpPr/>
          <p:nvPr/>
        </p:nvSpPr>
        <p:spPr>
          <a:xfrm>
            <a:off x="5248615" y="880530"/>
            <a:ext cx="2655472" cy="400110"/>
          </a:xfrm>
          <a:prstGeom prst="rect">
            <a:avLst/>
          </a:prstGeom>
        </p:spPr>
        <p:txBody>
          <a:bodyPr wrap="none">
            <a:spAutoFit/>
          </a:bodyPr>
          <a:lstStyle/>
          <a:p>
            <a:pPr algn="ctr" fontAlgn="auto">
              <a:spcBef>
                <a:spcPts val="0"/>
              </a:spcBef>
              <a:spcAft>
                <a:spcPts val="0"/>
              </a:spcAft>
            </a:pPr>
            <a:r>
              <a:rPr lang="en-US" sz="2000" b="1" dirty="0">
                <a:solidFill>
                  <a:schemeClr val="accent4"/>
                </a:solidFill>
                <a:latin typeface="Calibri"/>
                <a:cs typeface="Calibri"/>
              </a:rPr>
              <a:t>Areas for improvement</a:t>
            </a:r>
          </a:p>
        </p:txBody>
      </p:sp>
    </p:spTree>
    <p:extLst>
      <p:ext uri="{BB962C8B-B14F-4D97-AF65-F5344CB8AC3E}">
        <p14:creationId xmlns:p14="http://schemas.microsoft.com/office/powerpoint/2010/main" val="382545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649498" y="78455"/>
            <a:ext cx="8229600" cy="1143000"/>
          </a:xfrm>
        </p:spPr>
        <p:txBody>
          <a:bodyPr/>
          <a:lstStyle/>
          <a:p>
            <a:r>
              <a:rPr lang="en-US" dirty="0"/>
              <a:t>1 row Table alternative</a:t>
            </a:r>
          </a:p>
        </p:txBody>
      </p:sp>
      <p:sp>
        <p:nvSpPr>
          <p:cNvPr id="11" name="Round Same Side Corner Rectangle 10"/>
          <p:cNvSpPr/>
          <p:nvPr/>
        </p:nvSpPr>
        <p:spPr>
          <a:xfrm>
            <a:off x="228600" y="1700737"/>
            <a:ext cx="2755129" cy="3581400"/>
          </a:xfrm>
          <a:prstGeom prst="round2SameRect">
            <a:avLst>
              <a:gd name="adj1" fmla="val 10491"/>
              <a:gd name="adj2" fmla="val 0"/>
            </a:avLst>
          </a:prstGeom>
          <a:gradFill>
            <a:gsLst>
              <a:gs pos="0">
                <a:schemeClr val="bg1"/>
              </a:gs>
              <a:gs pos="100000">
                <a:schemeClr val="accent1">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AutoShape 18"/>
          <p:cNvSpPr>
            <a:spLocks/>
          </p:cNvSpPr>
          <p:nvPr/>
        </p:nvSpPr>
        <p:spPr bwMode="auto">
          <a:xfrm rot="16200000">
            <a:off x="1445451" y="471957"/>
            <a:ext cx="297568" cy="2755129"/>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3" name="Round Same Side Corner Rectangle 12"/>
          <p:cNvSpPr/>
          <p:nvPr/>
        </p:nvSpPr>
        <p:spPr>
          <a:xfrm>
            <a:off x="3200406" y="1700733"/>
            <a:ext cx="2755129" cy="3581400"/>
          </a:xfrm>
          <a:prstGeom prst="round2SameRect">
            <a:avLst>
              <a:gd name="adj1" fmla="val 10491"/>
              <a:gd name="adj2" fmla="val 0"/>
            </a:avLst>
          </a:prstGeom>
          <a:gradFill>
            <a:gsLst>
              <a:gs pos="0">
                <a:schemeClr val="bg1">
                  <a:alpha val="25000"/>
                </a:schemeClr>
              </a:gs>
              <a:gs pos="100000">
                <a:schemeClr val="accent1">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AutoShape 18"/>
          <p:cNvSpPr>
            <a:spLocks/>
          </p:cNvSpPr>
          <p:nvPr/>
        </p:nvSpPr>
        <p:spPr bwMode="auto">
          <a:xfrm rot="16200000">
            <a:off x="4429181" y="471957"/>
            <a:ext cx="297568" cy="2755129"/>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5" name="Round Same Side Corner Rectangle 14"/>
          <p:cNvSpPr/>
          <p:nvPr/>
        </p:nvSpPr>
        <p:spPr>
          <a:xfrm>
            <a:off x="6172206" y="1700733"/>
            <a:ext cx="2755129" cy="3581400"/>
          </a:xfrm>
          <a:prstGeom prst="round2SameRect">
            <a:avLst>
              <a:gd name="adj1" fmla="val 10491"/>
              <a:gd name="adj2" fmla="val 0"/>
            </a:avLst>
          </a:prstGeom>
          <a:gradFill>
            <a:gsLst>
              <a:gs pos="0">
                <a:schemeClr val="bg1">
                  <a:alpha val="25000"/>
                </a:schemeClr>
              </a:gs>
              <a:gs pos="100000">
                <a:schemeClr val="accent1">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6" name="AutoShape 18"/>
          <p:cNvSpPr>
            <a:spLocks/>
          </p:cNvSpPr>
          <p:nvPr/>
        </p:nvSpPr>
        <p:spPr bwMode="auto">
          <a:xfrm rot="16200000">
            <a:off x="7400981" y="471957"/>
            <a:ext cx="297568" cy="2755129"/>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sp>
        <p:nvSpPr>
          <p:cNvPr id="17" name="TextBox 16"/>
          <p:cNvSpPr txBox="1"/>
          <p:nvPr/>
        </p:nvSpPr>
        <p:spPr>
          <a:xfrm>
            <a:off x="304801" y="1853133"/>
            <a:ext cx="2514600" cy="338554"/>
          </a:xfrm>
          <a:prstGeom prst="rect">
            <a:avLst/>
          </a:prstGeom>
          <a:noFill/>
        </p:spPr>
        <p:txBody>
          <a:bodyPr wrap="square" rtlCol="0">
            <a:spAutoFit/>
          </a:bodyPr>
          <a:lstStyle/>
          <a:p>
            <a:pPr fontAlgn="auto">
              <a:spcBef>
                <a:spcPts val="0"/>
              </a:spcBef>
              <a:spcAft>
                <a:spcPts val="0"/>
              </a:spcAft>
            </a:pPr>
            <a:r>
              <a:rPr lang="en-GB" sz="1600">
                <a:solidFill>
                  <a:srgbClr val="595959"/>
                </a:solidFill>
                <a:latin typeface="Calibri"/>
              </a:rPr>
              <a:t>Text</a:t>
            </a:r>
            <a:endParaRPr lang="en-GB" sz="1400" dirty="0">
              <a:solidFill>
                <a:srgbClr val="595959"/>
              </a:solidFill>
              <a:latin typeface="Calibri"/>
            </a:endParaRPr>
          </a:p>
        </p:txBody>
      </p:sp>
      <p:sp>
        <p:nvSpPr>
          <p:cNvPr id="18" name="TextBox 17"/>
          <p:cNvSpPr txBox="1"/>
          <p:nvPr/>
        </p:nvSpPr>
        <p:spPr>
          <a:xfrm>
            <a:off x="3352801" y="1853133"/>
            <a:ext cx="2438400" cy="338554"/>
          </a:xfrm>
          <a:prstGeom prst="rect">
            <a:avLst/>
          </a:prstGeom>
          <a:noFill/>
        </p:spPr>
        <p:txBody>
          <a:bodyPr wrap="square" rtlCol="0">
            <a:spAutoFit/>
          </a:bodyPr>
          <a:lstStyle/>
          <a:p>
            <a:pPr fontAlgn="auto">
              <a:spcBef>
                <a:spcPts val="0"/>
              </a:spcBef>
              <a:spcAft>
                <a:spcPts val="0"/>
              </a:spcAft>
            </a:pPr>
            <a:r>
              <a:rPr lang="en-US" sz="1600">
                <a:solidFill>
                  <a:srgbClr val="595959"/>
                </a:solidFill>
                <a:latin typeface="Calibri"/>
              </a:rPr>
              <a:t>Text</a:t>
            </a:r>
            <a:endParaRPr lang="en-GB" sz="1400" i="1" dirty="0">
              <a:solidFill>
                <a:srgbClr val="595959"/>
              </a:solidFill>
              <a:latin typeface="Calibri"/>
            </a:endParaRPr>
          </a:p>
        </p:txBody>
      </p:sp>
      <p:sp>
        <p:nvSpPr>
          <p:cNvPr id="19" name="TextBox 18"/>
          <p:cNvSpPr txBox="1"/>
          <p:nvPr/>
        </p:nvSpPr>
        <p:spPr>
          <a:xfrm>
            <a:off x="6248400" y="1853133"/>
            <a:ext cx="2514600" cy="338554"/>
          </a:xfrm>
          <a:prstGeom prst="rect">
            <a:avLst/>
          </a:prstGeom>
          <a:noFill/>
        </p:spPr>
        <p:txBody>
          <a:bodyPr wrap="square" rtlCol="0">
            <a:spAutoFit/>
          </a:bodyPr>
          <a:lstStyle/>
          <a:p>
            <a:pPr fontAlgn="auto">
              <a:spcBef>
                <a:spcPts val="0"/>
              </a:spcBef>
              <a:spcAft>
                <a:spcPts val="0"/>
              </a:spcAft>
            </a:pPr>
            <a:r>
              <a:rPr lang="en-GB" sz="1600">
                <a:solidFill>
                  <a:srgbClr val="595959"/>
                </a:solidFill>
                <a:latin typeface="Calibri"/>
              </a:rPr>
              <a:t>Text</a:t>
            </a:r>
            <a:endParaRPr lang="en-GB" sz="1400" i="1" dirty="0">
              <a:solidFill>
                <a:srgbClr val="595959"/>
              </a:solidFill>
              <a:latin typeface="Calibri"/>
            </a:endParaRPr>
          </a:p>
        </p:txBody>
      </p:sp>
      <p:sp>
        <p:nvSpPr>
          <p:cNvPr id="25" name="TextBox 24"/>
          <p:cNvSpPr txBox="1"/>
          <p:nvPr/>
        </p:nvSpPr>
        <p:spPr>
          <a:xfrm>
            <a:off x="304801" y="1239050"/>
            <a:ext cx="2514600" cy="369332"/>
          </a:xfrm>
          <a:prstGeom prst="rect">
            <a:avLst/>
          </a:prstGeom>
          <a:noFill/>
        </p:spPr>
        <p:txBody>
          <a:bodyPr wrap="square" rtlCol="0">
            <a:spAutoFit/>
          </a:bodyPr>
          <a:lstStyle/>
          <a:p>
            <a:pPr algn="ctr" fontAlgn="auto">
              <a:spcBef>
                <a:spcPts val="0"/>
              </a:spcBef>
              <a:spcAft>
                <a:spcPts val="0"/>
              </a:spcAft>
            </a:pPr>
            <a:r>
              <a:rPr lang="en-GB" b="1" dirty="0">
                <a:solidFill>
                  <a:srgbClr val="595959"/>
                </a:solidFill>
                <a:latin typeface="Calibri"/>
              </a:rPr>
              <a:t>Text</a:t>
            </a:r>
            <a:endParaRPr lang="en-GB" sz="1600" b="1" dirty="0">
              <a:solidFill>
                <a:srgbClr val="595959"/>
              </a:solidFill>
              <a:latin typeface="Calibri"/>
            </a:endParaRPr>
          </a:p>
        </p:txBody>
      </p:sp>
      <p:sp>
        <p:nvSpPr>
          <p:cNvPr id="26" name="TextBox 25"/>
          <p:cNvSpPr txBox="1"/>
          <p:nvPr/>
        </p:nvSpPr>
        <p:spPr>
          <a:xfrm>
            <a:off x="3352801" y="1239050"/>
            <a:ext cx="2438400" cy="369332"/>
          </a:xfrm>
          <a:prstGeom prst="rect">
            <a:avLst/>
          </a:prstGeom>
          <a:noFill/>
        </p:spPr>
        <p:txBody>
          <a:bodyPr wrap="square" rtlCol="0">
            <a:spAutoFit/>
          </a:bodyPr>
          <a:lstStyle/>
          <a:p>
            <a:pPr algn="ctr" fontAlgn="auto">
              <a:spcBef>
                <a:spcPts val="0"/>
              </a:spcBef>
              <a:spcAft>
                <a:spcPts val="0"/>
              </a:spcAft>
            </a:pPr>
            <a:r>
              <a:rPr lang="en-US" b="1" dirty="0">
                <a:solidFill>
                  <a:srgbClr val="595959"/>
                </a:solidFill>
                <a:latin typeface="Calibri"/>
              </a:rPr>
              <a:t>Text</a:t>
            </a:r>
            <a:endParaRPr lang="en-GB" sz="1600" b="1" i="1" dirty="0">
              <a:solidFill>
                <a:srgbClr val="595959"/>
              </a:solidFill>
              <a:latin typeface="Calibri"/>
            </a:endParaRPr>
          </a:p>
        </p:txBody>
      </p:sp>
      <p:sp>
        <p:nvSpPr>
          <p:cNvPr id="27" name="TextBox 26"/>
          <p:cNvSpPr txBox="1"/>
          <p:nvPr/>
        </p:nvSpPr>
        <p:spPr>
          <a:xfrm>
            <a:off x="6248400" y="1239050"/>
            <a:ext cx="2514600" cy="369332"/>
          </a:xfrm>
          <a:prstGeom prst="rect">
            <a:avLst/>
          </a:prstGeom>
          <a:noFill/>
        </p:spPr>
        <p:txBody>
          <a:bodyPr wrap="square" rtlCol="0">
            <a:spAutoFit/>
          </a:bodyPr>
          <a:lstStyle/>
          <a:p>
            <a:pPr algn="ctr" fontAlgn="auto">
              <a:spcBef>
                <a:spcPts val="0"/>
              </a:spcBef>
              <a:spcAft>
                <a:spcPts val="0"/>
              </a:spcAft>
            </a:pPr>
            <a:r>
              <a:rPr lang="en-GB" b="1" dirty="0">
                <a:solidFill>
                  <a:srgbClr val="595959"/>
                </a:solidFill>
                <a:latin typeface="Calibri"/>
              </a:rPr>
              <a:t>Text</a:t>
            </a:r>
            <a:endParaRPr lang="en-GB" sz="1600" b="1" i="1" dirty="0">
              <a:solidFill>
                <a:srgbClr val="595959"/>
              </a:solidFill>
              <a:latin typeface="Calibri"/>
            </a:endParaRPr>
          </a:p>
        </p:txBody>
      </p:sp>
    </p:spTree>
    <p:extLst>
      <p:ext uri="{BB962C8B-B14F-4D97-AF65-F5344CB8AC3E}">
        <p14:creationId xmlns:p14="http://schemas.microsoft.com/office/powerpoint/2010/main" val="80297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4141"/>
            <a:ext cx="8229600" cy="1143000"/>
          </a:xfrm>
        </p:spPr>
        <p:txBody>
          <a:bodyPr/>
          <a:lstStyle/>
          <a:p>
            <a:r>
              <a:rPr lang="en-US" dirty="0"/>
              <a:t>WHAT DO Market Actors WANT?</a:t>
            </a:r>
          </a:p>
        </p:txBody>
      </p:sp>
      <p:grpSp>
        <p:nvGrpSpPr>
          <p:cNvPr id="76" name="Group 75"/>
          <p:cNvGrpSpPr/>
          <p:nvPr/>
        </p:nvGrpSpPr>
        <p:grpSpPr>
          <a:xfrm>
            <a:off x="704531" y="1205783"/>
            <a:ext cx="7692063" cy="5173659"/>
            <a:chOff x="156134" y="920204"/>
            <a:chExt cx="8445556" cy="6818626"/>
          </a:xfrm>
        </p:grpSpPr>
        <p:grpSp>
          <p:nvGrpSpPr>
            <p:cNvPr id="5" name="Group 4"/>
            <p:cNvGrpSpPr/>
            <p:nvPr/>
          </p:nvGrpSpPr>
          <p:grpSpPr>
            <a:xfrm>
              <a:off x="239150" y="931582"/>
              <a:ext cx="1379729" cy="1314640"/>
              <a:chOff x="239150" y="1992356"/>
              <a:chExt cx="1379729" cy="1379709"/>
            </a:xfrm>
          </p:grpSpPr>
          <p:sp>
            <p:nvSpPr>
              <p:cNvPr id="6" name="Round Same Side Corner Rectangle 5"/>
              <p:cNvSpPr/>
              <p:nvPr/>
            </p:nvSpPr>
            <p:spPr>
              <a:xfrm rot="16200000">
                <a:off x="239170" y="1992356"/>
                <a:ext cx="1379709"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7" name="TextBox 6"/>
              <p:cNvSpPr txBox="1"/>
              <p:nvPr/>
            </p:nvSpPr>
            <p:spPr>
              <a:xfrm>
                <a:off x="239150" y="2526861"/>
                <a:ext cx="1379709" cy="425712"/>
              </a:xfrm>
              <a:prstGeom prst="rect">
                <a:avLst/>
              </a:prstGeom>
              <a:noFill/>
            </p:spPr>
            <p:txBody>
              <a:bodyPr wrap="square" rtlCol="0">
                <a:spAutoFit/>
              </a:bodyPr>
              <a:lstStyle/>
              <a:p>
                <a:pPr algn="ctr" defTabSz="913873"/>
                <a:r>
                  <a:rPr lang="en-US" sz="1400" b="1" dirty="0">
                    <a:solidFill>
                      <a:srgbClr val="FFFFFF"/>
                    </a:solidFill>
                    <a:effectLst>
                      <a:outerShdw blurRad="38100" dist="38100" dir="2700000" algn="tl">
                        <a:srgbClr val="000000">
                          <a:alpha val="43137"/>
                        </a:srgbClr>
                      </a:outerShdw>
                    </a:effectLst>
                    <a:latin typeface="Calibri"/>
                  </a:rPr>
                  <a:t>IMMEDIACY</a:t>
                </a:r>
              </a:p>
            </p:txBody>
          </p:sp>
        </p:grpSp>
        <p:grpSp>
          <p:nvGrpSpPr>
            <p:cNvPr id="8" name="Group 7"/>
            <p:cNvGrpSpPr/>
            <p:nvPr/>
          </p:nvGrpSpPr>
          <p:grpSpPr>
            <a:xfrm>
              <a:off x="156134" y="2329380"/>
              <a:ext cx="1567531" cy="1314640"/>
              <a:chOff x="156134" y="3481594"/>
              <a:chExt cx="1567531" cy="1379709"/>
            </a:xfrm>
          </p:grpSpPr>
          <p:sp>
            <p:nvSpPr>
              <p:cNvPr id="9" name="Round Same Side Corner Rectangle 8"/>
              <p:cNvSpPr/>
              <p:nvPr/>
            </p:nvSpPr>
            <p:spPr>
              <a:xfrm rot="16200000">
                <a:off x="239170" y="3481594"/>
                <a:ext cx="1379709"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10" name="TextBox 9"/>
              <p:cNvSpPr txBox="1"/>
              <p:nvPr/>
            </p:nvSpPr>
            <p:spPr>
              <a:xfrm>
                <a:off x="156134" y="4012393"/>
                <a:ext cx="1567531" cy="3077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3873"/>
                <a:r>
                  <a:rPr lang="en-US" sz="1400" b="1" dirty="0">
                    <a:solidFill>
                      <a:srgbClr val="FFFFFF"/>
                    </a:solidFill>
                    <a:effectLst>
                      <a:outerShdw blurRad="38100" dist="38100" dir="2700000" algn="tl">
                        <a:srgbClr val="000000">
                          <a:alpha val="43137"/>
                        </a:srgbClr>
                      </a:outerShdw>
                    </a:effectLst>
                  </a:rPr>
                  <a:t>CUSTOMIZED INFORMATION</a:t>
                </a:r>
              </a:p>
            </p:txBody>
          </p:sp>
        </p:grpSp>
        <p:grpSp>
          <p:nvGrpSpPr>
            <p:cNvPr id="11" name="Group 10"/>
            <p:cNvGrpSpPr/>
            <p:nvPr/>
          </p:nvGrpSpPr>
          <p:grpSpPr>
            <a:xfrm>
              <a:off x="239152" y="3745445"/>
              <a:ext cx="1383509" cy="658659"/>
              <a:chOff x="239152" y="4970806"/>
              <a:chExt cx="1383509" cy="691259"/>
            </a:xfrm>
          </p:grpSpPr>
          <p:sp>
            <p:nvSpPr>
              <p:cNvPr id="12" name="Round Same Side Corner Rectangle 11"/>
              <p:cNvSpPr/>
              <p:nvPr/>
            </p:nvSpPr>
            <p:spPr>
              <a:xfrm rot="16200000">
                <a:off x="583377" y="4626581"/>
                <a:ext cx="691259"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13" name="TextBox 12"/>
              <p:cNvSpPr txBox="1"/>
              <p:nvPr/>
            </p:nvSpPr>
            <p:spPr>
              <a:xfrm>
                <a:off x="242951" y="5137361"/>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A SIMPLE STORY</a:t>
                </a:r>
              </a:p>
            </p:txBody>
          </p:sp>
        </p:grpSp>
        <p:sp>
          <p:nvSpPr>
            <p:cNvPr id="19" name="Rectangle 18"/>
            <p:cNvSpPr/>
            <p:nvPr/>
          </p:nvSpPr>
          <p:spPr>
            <a:xfrm>
              <a:off x="1770743" y="2329360"/>
              <a:ext cx="6820062" cy="131464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100">
                <a:solidFill>
                  <a:srgbClr val="595959"/>
                </a:solidFill>
              </a:endParaRPr>
            </a:p>
          </p:txBody>
        </p:sp>
        <p:sp>
          <p:nvSpPr>
            <p:cNvPr id="22" name="Round Single Corner Rectangle 21"/>
            <p:cNvSpPr/>
            <p:nvPr/>
          </p:nvSpPr>
          <p:spPr>
            <a:xfrm>
              <a:off x="1770744" y="922044"/>
              <a:ext cx="6820062" cy="1314641"/>
            </a:xfrm>
            <a:prstGeom prst="round1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23" name="TextBox 22"/>
            <p:cNvSpPr txBox="1"/>
            <p:nvPr/>
          </p:nvSpPr>
          <p:spPr>
            <a:xfrm>
              <a:off x="1770743" y="920204"/>
              <a:ext cx="6820061" cy="1196621"/>
            </a:xfrm>
            <a:prstGeom prst="rect">
              <a:avLst/>
            </a:prstGeom>
            <a:noFill/>
          </p:spPr>
          <p:txBody>
            <a:bodyPr wrap="square" rtlCol="0" anchor="t">
              <a:spAutoFit/>
            </a:bodyPr>
            <a:lstStyle/>
            <a:p>
              <a:pPr defTabSz="913873">
                <a:spcAft>
                  <a:spcPts val="300"/>
                </a:spcAft>
              </a:pPr>
              <a:r>
                <a:rPr lang="en-US" sz="1200" dirty="0">
                  <a:solidFill>
                    <a:srgbClr val="595959"/>
                  </a:solidFill>
                  <a:latin typeface="Calibri"/>
                </a:rPr>
                <a:t>Fast response and quick access to information.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endParaRPr lang="en-US" sz="1200" dirty="0">
                <a:solidFill>
                  <a:srgbClr val="595959"/>
                </a:solidFill>
                <a:latin typeface="Calibri"/>
              </a:endParaRPr>
            </a:p>
            <a:p>
              <a:pPr defTabSz="913873">
                <a:spcAft>
                  <a:spcPts val="300"/>
                </a:spcAft>
              </a:pP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endParaRPr lang="en-US" sz="1200" dirty="0">
                <a:latin typeface="Calibri"/>
              </a:endParaRPr>
            </a:p>
            <a:p>
              <a:pPr marL="0" lvl="2" algn="ctr" defTabSz="913873"/>
              <a:r>
                <a:rPr lang="en-US" sz="1200" i="1" dirty="0">
                  <a:latin typeface="Calibri"/>
                </a:rPr>
                <a:t>“Call me or email me. That’s the fastest and easiest way to get me the                                               information I need.”</a:t>
              </a:r>
              <a:endParaRPr lang="en-US" sz="1200" dirty="0">
                <a:latin typeface="Calibri"/>
              </a:endParaRPr>
            </a:p>
          </p:txBody>
        </p:sp>
        <p:sp>
          <p:nvSpPr>
            <p:cNvPr id="38" name="Rectangle 37"/>
            <p:cNvSpPr/>
            <p:nvPr/>
          </p:nvSpPr>
          <p:spPr>
            <a:xfrm rot="5400000">
              <a:off x="4856206" y="669500"/>
              <a:ext cx="649138" cy="682006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46" name="TextBox 45"/>
            <p:cNvSpPr txBox="1"/>
            <p:nvPr/>
          </p:nvSpPr>
          <p:spPr>
            <a:xfrm>
              <a:off x="1770744" y="2402828"/>
              <a:ext cx="6820060" cy="1054649"/>
            </a:xfrm>
            <a:prstGeom prst="rect">
              <a:avLst/>
            </a:prstGeom>
            <a:noFill/>
          </p:spPr>
          <p:txBody>
            <a:bodyPr wrap="square" rtlCol="0" anchor="t">
              <a:spAutoFit/>
            </a:bodyPr>
            <a:lstStyle/>
            <a:p>
              <a:pPr defTabSz="913873">
                <a:spcAft>
                  <a:spcPts val="600"/>
                </a:spcAft>
              </a:pPr>
              <a:r>
                <a:rPr lang="en-US" sz="1200" dirty="0">
                  <a:solidFill>
                    <a:srgbClr val="595959"/>
                  </a:solidFill>
                  <a:latin typeface="Calibri"/>
                </a:rPr>
                <a:t>The ability to find illustrations and case studies that help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endParaRPr lang="en-US" sz="1200" dirty="0">
                <a:solidFill>
                  <a:srgbClr val="595959"/>
                </a:solidFill>
                <a:latin typeface="Calibri"/>
              </a:endParaRPr>
            </a:p>
            <a:p>
              <a:pPr defTabSz="913873">
                <a:spcAft>
                  <a:spcPts val="600"/>
                </a:spcAft>
              </a:pP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p>
            <a:p>
              <a:pPr algn="ctr" defTabSz="913873">
                <a:spcAft>
                  <a:spcPts val="600"/>
                </a:spcAft>
              </a:pPr>
              <a:r>
                <a:rPr lang="en-US" sz="1200" i="1" dirty="0">
                  <a:latin typeface="Calibri"/>
                </a:rPr>
                <a:t>“I’m looking for hypotheticals… good illustrations… best case/worst case realistic assessments.”</a:t>
              </a:r>
              <a:endParaRPr lang="en-US" sz="1200" dirty="0">
                <a:latin typeface="Calibri"/>
              </a:endParaRPr>
            </a:p>
          </p:txBody>
        </p:sp>
        <p:sp>
          <p:nvSpPr>
            <p:cNvPr id="47" name="TextBox 46"/>
            <p:cNvSpPr txBox="1"/>
            <p:nvPr/>
          </p:nvSpPr>
          <p:spPr>
            <a:xfrm>
              <a:off x="1770743" y="3786338"/>
              <a:ext cx="6820065" cy="709860"/>
            </a:xfrm>
            <a:prstGeom prst="rect">
              <a:avLst/>
            </a:prstGeom>
            <a:noFill/>
          </p:spPr>
          <p:txBody>
            <a:bodyPr wrap="square" rtlCol="0" anchor="t">
              <a:spAutoFit/>
            </a:bodyPr>
            <a:lstStyle/>
            <a:p>
              <a:pPr defTabSz="913873">
                <a:spcAft>
                  <a:spcPts val="600"/>
                </a:spcAft>
              </a:pPr>
              <a:r>
                <a:rPr lang="en-US" sz="1200">
                  <a:solidFill>
                    <a:srgbClr val="595959"/>
                  </a:solidFill>
                  <a:latin typeface="Calibri"/>
                </a:rPr>
                <a:t>Many talk about the benefits of a one-page summary of product features and benefits. Etc </a:t>
              </a:r>
            </a:p>
            <a:p>
              <a:pPr defTabSz="913873">
                <a:spcAft>
                  <a:spcPts val="600"/>
                </a:spcAft>
              </a:pPr>
              <a:r>
                <a:rPr lang="en-US" sz="1200">
                  <a:solidFill>
                    <a:srgbClr val="595959"/>
                  </a:solidFill>
                  <a:latin typeface="Calibri"/>
                </a:rPr>
                <a:t>Etc etc </a:t>
              </a:r>
              <a:endParaRPr lang="en-US" sz="1200" dirty="0">
                <a:solidFill>
                  <a:srgbClr val="1F497D"/>
                </a:solidFill>
                <a:latin typeface="Calibri"/>
              </a:endParaRPr>
            </a:p>
          </p:txBody>
        </p:sp>
        <p:grpSp>
          <p:nvGrpSpPr>
            <p:cNvPr id="48" name="Group 47"/>
            <p:cNvGrpSpPr/>
            <p:nvPr/>
          </p:nvGrpSpPr>
          <p:grpSpPr>
            <a:xfrm>
              <a:off x="239147" y="7080172"/>
              <a:ext cx="1383510" cy="658657"/>
              <a:chOff x="239151" y="4970806"/>
              <a:chExt cx="1383510" cy="691257"/>
            </a:xfrm>
          </p:grpSpPr>
          <p:sp>
            <p:nvSpPr>
              <p:cNvPr id="49" name="Round Same Side Corner Rectangle 48"/>
              <p:cNvSpPr/>
              <p:nvPr/>
            </p:nvSpPr>
            <p:spPr>
              <a:xfrm rot="16200000">
                <a:off x="583377" y="4626580"/>
                <a:ext cx="691257"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0" name="TextBox 49"/>
              <p:cNvSpPr txBox="1"/>
              <p:nvPr/>
            </p:nvSpPr>
            <p:spPr>
              <a:xfrm>
                <a:off x="242951" y="5114509"/>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HELP ME COMPARE</a:t>
                </a:r>
              </a:p>
            </p:txBody>
          </p:sp>
        </p:grpSp>
        <p:sp>
          <p:nvSpPr>
            <p:cNvPr id="51" name="Round Single Corner Rectangle 50"/>
            <p:cNvSpPr/>
            <p:nvPr/>
          </p:nvSpPr>
          <p:spPr>
            <a:xfrm rot="5400000">
              <a:off x="4856203" y="4004229"/>
              <a:ext cx="649138" cy="6820063"/>
            </a:xfrm>
            <a:prstGeom prst="round1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2" name="TextBox 51"/>
            <p:cNvSpPr txBox="1"/>
            <p:nvPr/>
          </p:nvSpPr>
          <p:spPr>
            <a:xfrm>
              <a:off x="1770744" y="7244771"/>
              <a:ext cx="6600366" cy="365071"/>
            </a:xfrm>
            <a:prstGeom prst="rect">
              <a:avLst/>
            </a:prstGeom>
            <a:noFill/>
          </p:spPr>
          <p:txBody>
            <a:bodyPr wrap="square" rtlCol="0" anchor="t">
              <a:spAutoFit/>
            </a:bodyPr>
            <a:lstStyle/>
            <a:p>
              <a:pPr defTabSz="913873">
                <a:spcAft>
                  <a:spcPts val="600"/>
                </a:spcAft>
              </a:pPr>
              <a:r>
                <a:rPr lang="en-US" sz="1200" dirty="0">
                  <a:solidFill>
                    <a:srgbClr val="595959"/>
                  </a:solidFill>
                  <a:latin typeface="Calibri"/>
                </a:rPr>
                <a:t>As appropriate, help me to quickly and easily compare </a:t>
              </a:r>
              <a:r>
                <a:rPr lang="en-US" sz="1200">
                  <a:solidFill>
                    <a:srgbClr val="595959"/>
                  </a:solidFill>
                  <a:latin typeface="Calibri"/>
                </a:rPr>
                <a:t>products. Etc etc etc </a:t>
              </a:r>
              <a:endParaRPr lang="en-US" sz="1200" b="1" dirty="0">
                <a:solidFill>
                  <a:srgbClr val="1F497D"/>
                </a:solidFill>
                <a:latin typeface="Calibri"/>
              </a:endParaRPr>
            </a:p>
          </p:txBody>
        </p:sp>
        <p:grpSp>
          <p:nvGrpSpPr>
            <p:cNvPr id="53" name="Group 52"/>
            <p:cNvGrpSpPr/>
            <p:nvPr/>
          </p:nvGrpSpPr>
          <p:grpSpPr>
            <a:xfrm>
              <a:off x="250053" y="4478487"/>
              <a:ext cx="1383490" cy="473994"/>
              <a:chOff x="239171" y="4970825"/>
              <a:chExt cx="1383490" cy="497451"/>
            </a:xfrm>
          </p:grpSpPr>
          <p:sp>
            <p:nvSpPr>
              <p:cNvPr id="54" name="Round Same Side Corner Rectangle 53"/>
              <p:cNvSpPr/>
              <p:nvPr/>
            </p:nvSpPr>
            <p:spPr>
              <a:xfrm rot="16200000">
                <a:off x="680300" y="4529696"/>
                <a:ext cx="497451"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5" name="TextBox 54"/>
              <p:cNvSpPr txBox="1"/>
              <p:nvPr/>
            </p:nvSpPr>
            <p:spPr>
              <a:xfrm>
                <a:off x="242951" y="5034542"/>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SUPPORT</a:t>
                </a:r>
              </a:p>
            </p:txBody>
          </p:sp>
        </p:grpSp>
        <p:sp>
          <p:nvSpPr>
            <p:cNvPr id="56" name="Rectangle 55"/>
            <p:cNvSpPr/>
            <p:nvPr/>
          </p:nvSpPr>
          <p:spPr>
            <a:xfrm rot="5400000">
              <a:off x="4953981" y="1304721"/>
              <a:ext cx="464470" cy="6830948"/>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7" name="TextBox 56"/>
            <p:cNvSpPr txBox="1"/>
            <p:nvPr/>
          </p:nvSpPr>
          <p:spPr>
            <a:xfrm>
              <a:off x="1770744" y="4573764"/>
              <a:ext cx="6611251" cy="365071"/>
            </a:xfrm>
            <a:prstGeom prst="rect">
              <a:avLst/>
            </a:prstGeom>
            <a:noFill/>
          </p:spPr>
          <p:txBody>
            <a:bodyPr wrap="square" rtlCol="0" anchor="t">
              <a:spAutoFit/>
            </a:bodyPr>
            <a:lstStyle/>
            <a:p>
              <a:pPr defTabSz="913873">
                <a:spcAft>
                  <a:spcPts val="600"/>
                </a:spcAft>
              </a:pPr>
              <a:r>
                <a:rPr lang="en-US" sz="1200">
                  <a:solidFill>
                    <a:srgbClr val="595959"/>
                  </a:solidFill>
                  <a:latin typeface="Calibri"/>
                </a:rPr>
                <a:t>Don’t push. Etc etc etc </a:t>
              </a:r>
              <a:endParaRPr lang="en-US" sz="1200" b="1" dirty="0">
                <a:solidFill>
                  <a:srgbClr val="1F497D"/>
                </a:solidFill>
                <a:latin typeface="Calibri"/>
              </a:endParaRPr>
            </a:p>
          </p:txBody>
        </p:sp>
        <p:grpSp>
          <p:nvGrpSpPr>
            <p:cNvPr id="58" name="Group 57"/>
            <p:cNvGrpSpPr/>
            <p:nvPr/>
          </p:nvGrpSpPr>
          <p:grpSpPr>
            <a:xfrm>
              <a:off x="250049" y="5033669"/>
              <a:ext cx="1383491" cy="473994"/>
              <a:chOff x="239171" y="4970825"/>
              <a:chExt cx="1383491" cy="497451"/>
            </a:xfrm>
          </p:grpSpPr>
          <p:sp>
            <p:nvSpPr>
              <p:cNvPr id="59" name="Round Same Side Corner Rectangle 58"/>
              <p:cNvSpPr/>
              <p:nvPr/>
            </p:nvSpPr>
            <p:spPr>
              <a:xfrm rot="16200000">
                <a:off x="680300" y="4529696"/>
                <a:ext cx="497451" cy="1379710"/>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0" name="TextBox 59"/>
              <p:cNvSpPr txBox="1"/>
              <p:nvPr/>
            </p:nvSpPr>
            <p:spPr>
              <a:xfrm>
                <a:off x="242952" y="5034542"/>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UNDERSTAND</a:t>
                </a:r>
              </a:p>
            </p:txBody>
          </p:sp>
        </p:grpSp>
        <p:sp>
          <p:nvSpPr>
            <p:cNvPr id="61" name="Rectangle 60"/>
            <p:cNvSpPr/>
            <p:nvPr/>
          </p:nvSpPr>
          <p:spPr>
            <a:xfrm rot="5400000">
              <a:off x="4953980" y="1859906"/>
              <a:ext cx="464470" cy="6830942"/>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2" name="TextBox 61"/>
            <p:cNvSpPr txBox="1"/>
            <p:nvPr/>
          </p:nvSpPr>
          <p:spPr>
            <a:xfrm>
              <a:off x="1770744" y="5128946"/>
              <a:ext cx="6611248" cy="365071"/>
            </a:xfrm>
            <a:prstGeom prst="rect">
              <a:avLst/>
            </a:prstGeom>
            <a:noFill/>
          </p:spPr>
          <p:txBody>
            <a:bodyPr wrap="square" rtlCol="0" anchor="t">
              <a:spAutoFit/>
            </a:bodyPr>
            <a:lstStyle/>
            <a:p>
              <a:pPr defTabSz="913873">
                <a:spcAft>
                  <a:spcPts val="600"/>
                </a:spcAft>
              </a:pPr>
              <a:r>
                <a:rPr lang="en-US" sz="1200" dirty="0">
                  <a:solidFill>
                    <a:srgbClr val="595959"/>
                  </a:solidFill>
                  <a:latin typeface="Calibri"/>
                </a:rPr>
                <a:t>Understand me in my business </a:t>
              </a:r>
              <a:r>
                <a:rPr lang="en-US" sz="1200">
                  <a:solidFill>
                    <a:srgbClr val="595959"/>
                  </a:solidFill>
                  <a:latin typeface="Calibri"/>
                </a:rPr>
                <a:t>— etc etc etc </a:t>
              </a:r>
              <a:endParaRPr lang="en-US" sz="1200" b="1" dirty="0">
                <a:solidFill>
                  <a:srgbClr val="1F497D"/>
                </a:solidFill>
                <a:latin typeface="Calibri"/>
              </a:endParaRPr>
            </a:p>
          </p:txBody>
        </p:sp>
        <p:grpSp>
          <p:nvGrpSpPr>
            <p:cNvPr id="63" name="Group 62"/>
            <p:cNvGrpSpPr/>
            <p:nvPr/>
          </p:nvGrpSpPr>
          <p:grpSpPr>
            <a:xfrm>
              <a:off x="250045" y="5588851"/>
              <a:ext cx="1383490" cy="565901"/>
              <a:chOff x="239171" y="4970823"/>
              <a:chExt cx="1383490" cy="593906"/>
            </a:xfrm>
          </p:grpSpPr>
          <p:sp>
            <p:nvSpPr>
              <p:cNvPr id="64" name="Round Same Side Corner Rectangle 63"/>
              <p:cNvSpPr/>
              <p:nvPr/>
            </p:nvSpPr>
            <p:spPr>
              <a:xfrm rot="16200000">
                <a:off x="632073" y="4577921"/>
                <a:ext cx="593906"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5" name="TextBox 64"/>
              <p:cNvSpPr txBox="1"/>
              <p:nvPr/>
            </p:nvSpPr>
            <p:spPr>
              <a:xfrm>
                <a:off x="242951" y="5068806"/>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HELP ME EXPLAIN</a:t>
                </a:r>
              </a:p>
            </p:txBody>
          </p:sp>
        </p:grpSp>
        <p:sp>
          <p:nvSpPr>
            <p:cNvPr id="66" name="Rectangle 65"/>
            <p:cNvSpPr/>
            <p:nvPr/>
          </p:nvSpPr>
          <p:spPr>
            <a:xfrm rot="5400000">
              <a:off x="4908005" y="2461060"/>
              <a:ext cx="556412" cy="683093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7" name="TextBox 66"/>
            <p:cNvSpPr txBox="1"/>
            <p:nvPr/>
          </p:nvSpPr>
          <p:spPr>
            <a:xfrm>
              <a:off x="1770744" y="5727672"/>
              <a:ext cx="6611244" cy="365071"/>
            </a:xfrm>
            <a:prstGeom prst="rect">
              <a:avLst/>
            </a:prstGeom>
            <a:noFill/>
          </p:spPr>
          <p:txBody>
            <a:bodyPr wrap="square" rtlCol="0" anchor="t">
              <a:spAutoFit/>
            </a:bodyPr>
            <a:lstStyle/>
            <a:p>
              <a:pPr defTabSz="913873">
                <a:spcAft>
                  <a:spcPts val="600"/>
                </a:spcAft>
              </a:pPr>
              <a:r>
                <a:rPr lang="en-US" sz="1200" dirty="0">
                  <a:solidFill>
                    <a:srgbClr val="595959"/>
                  </a:solidFill>
                  <a:latin typeface="Calibri"/>
                </a:rPr>
                <a:t>Help me simply </a:t>
              </a:r>
              <a:r>
                <a:rPr lang="en-US" sz="1200">
                  <a:solidFill>
                    <a:srgbClr val="595959"/>
                  </a:solidFill>
                  <a:latin typeface="Calibri"/>
                </a:rPr>
                <a:t>explain etc etc etc </a:t>
              </a:r>
              <a:endParaRPr lang="en-US" sz="1200" b="1" dirty="0">
                <a:solidFill>
                  <a:srgbClr val="1F497D"/>
                </a:solidFill>
                <a:latin typeface="Calibri"/>
              </a:endParaRPr>
            </a:p>
          </p:txBody>
        </p:sp>
        <p:grpSp>
          <p:nvGrpSpPr>
            <p:cNvPr id="68" name="Group 67"/>
            <p:cNvGrpSpPr/>
            <p:nvPr/>
          </p:nvGrpSpPr>
          <p:grpSpPr>
            <a:xfrm>
              <a:off x="250046" y="6236553"/>
              <a:ext cx="1383489" cy="739004"/>
              <a:chOff x="239172" y="4970822"/>
              <a:chExt cx="1383489" cy="775575"/>
            </a:xfrm>
          </p:grpSpPr>
          <p:sp>
            <p:nvSpPr>
              <p:cNvPr id="69" name="Round Same Side Corner Rectangle 68"/>
              <p:cNvSpPr/>
              <p:nvPr/>
            </p:nvSpPr>
            <p:spPr>
              <a:xfrm rot="16200000">
                <a:off x="541239" y="4668755"/>
                <a:ext cx="775575"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70" name="TextBox 69"/>
              <p:cNvSpPr txBox="1"/>
              <p:nvPr/>
            </p:nvSpPr>
            <p:spPr>
              <a:xfrm>
                <a:off x="242951" y="5188763"/>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BE CONCISE</a:t>
                </a:r>
              </a:p>
            </p:txBody>
          </p:sp>
        </p:grpSp>
        <p:sp>
          <p:nvSpPr>
            <p:cNvPr id="71" name="Rectangle 70"/>
            <p:cNvSpPr/>
            <p:nvPr/>
          </p:nvSpPr>
          <p:spPr>
            <a:xfrm rot="5400000">
              <a:off x="4821455" y="3195310"/>
              <a:ext cx="729512" cy="683094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72" name="TextBox 71"/>
            <p:cNvSpPr txBox="1"/>
            <p:nvPr/>
          </p:nvSpPr>
          <p:spPr>
            <a:xfrm>
              <a:off x="1770744" y="6274942"/>
              <a:ext cx="6611244" cy="709860"/>
            </a:xfrm>
            <a:prstGeom prst="rect">
              <a:avLst/>
            </a:prstGeom>
            <a:noFill/>
          </p:spPr>
          <p:txBody>
            <a:bodyPr wrap="square" rtlCol="0" anchor="t">
              <a:spAutoFit/>
            </a:bodyPr>
            <a:lstStyle/>
            <a:p>
              <a:pPr defTabSz="913873">
                <a:spcAft>
                  <a:spcPts val="600"/>
                </a:spcAft>
              </a:pPr>
              <a:r>
                <a:rPr lang="en-US" sz="1200" dirty="0">
                  <a:solidFill>
                    <a:srgbClr val="595959"/>
                  </a:solidFill>
                  <a:latin typeface="Calibri"/>
                </a:rPr>
                <a:t>Advisors want clear, well-organized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p>
            <a:p>
              <a:pPr algn="ctr" defTabSz="913873">
                <a:spcAft>
                  <a:spcPts val="600"/>
                </a:spcAft>
              </a:pPr>
              <a:r>
                <a:rPr lang="en-US" sz="1200" i="1" dirty="0">
                  <a:latin typeface="Calibri"/>
                </a:rPr>
                <a:t>“A smart person is able to make the complex simple.”</a:t>
              </a:r>
              <a:endParaRPr lang="en-US" sz="1200" dirty="0">
                <a:latin typeface="Calibri"/>
              </a:endParaRPr>
            </a:p>
          </p:txBody>
        </p:sp>
      </p:grpSp>
    </p:spTree>
    <p:extLst>
      <p:ext uri="{BB962C8B-B14F-4D97-AF65-F5344CB8AC3E}">
        <p14:creationId xmlns:p14="http://schemas.microsoft.com/office/powerpoint/2010/main" val="13826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37" y="-83631"/>
            <a:ext cx="8229600" cy="1143000"/>
          </a:xfrm>
        </p:spPr>
        <p:txBody>
          <a:bodyPr/>
          <a:lstStyle/>
          <a:p>
            <a:endParaRPr lang="en-US" dirty="0"/>
          </a:p>
        </p:txBody>
      </p:sp>
      <p:sp>
        <p:nvSpPr>
          <p:cNvPr id="11" name="Round Same Side Corner Rectangle 10"/>
          <p:cNvSpPr/>
          <p:nvPr/>
        </p:nvSpPr>
        <p:spPr>
          <a:xfrm>
            <a:off x="315688" y="935310"/>
            <a:ext cx="1513115" cy="392824"/>
          </a:xfrm>
          <a:prstGeom prst="round2Same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bIns="91440" rtlCol="0" anchor="ctr"/>
          <a:lstStyle/>
          <a:p>
            <a:pPr algn="ctr">
              <a:defRPr/>
            </a:pPr>
            <a:endParaRPr lang="en-US" sz="1600" kern="0" cap="all" dirty="0">
              <a:solidFill>
                <a:srgbClr val="FFFFFF"/>
              </a:solidFill>
              <a:latin typeface="Calibri"/>
            </a:endParaRPr>
          </a:p>
        </p:txBody>
      </p:sp>
      <p:sp>
        <p:nvSpPr>
          <p:cNvPr id="15" name="Round Same Side Corner Rectangle 14"/>
          <p:cNvSpPr/>
          <p:nvPr/>
        </p:nvSpPr>
        <p:spPr>
          <a:xfrm>
            <a:off x="2002971" y="935310"/>
            <a:ext cx="2194560" cy="392824"/>
          </a:xfrm>
          <a:prstGeom prst="round2Same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bIns="91440" rtlCol="0" anchor="ctr"/>
          <a:lstStyle/>
          <a:p>
            <a:pPr algn="ctr">
              <a:defRPr/>
            </a:pPr>
            <a:endParaRPr lang="en-US" sz="1600" kern="0" cap="all" dirty="0">
              <a:solidFill>
                <a:srgbClr val="FFFFFF"/>
              </a:solidFill>
              <a:latin typeface="Calibri"/>
            </a:endParaRPr>
          </a:p>
        </p:txBody>
      </p:sp>
      <p:sp>
        <p:nvSpPr>
          <p:cNvPr id="16" name="Round Same Side Corner Rectangle 15"/>
          <p:cNvSpPr/>
          <p:nvPr/>
        </p:nvSpPr>
        <p:spPr>
          <a:xfrm>
            <a:off x="4374121" y="935310"/>
            <a:ext cx="2194560" cy="392824"/>
          </a:xfrm>
          <a:prstGeom prst="round2Same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bIns="91440" rtlCol="0" anchor="ctr"/>
          <a:lstStyle/>
          <a:p>
            <a:pPr algn="ctr">
              <a:defRPr/>
            </a:pPr>
            <a:endParaRPr lang="en-US" sz="1600" kern="0" cap="all" dirty="0">
              <a:solidFill>
                <a:srgbClr val="FFFFFF"/>
              </a:solidFill>
              <a:latin typeface="Calibri"/>
            </a:endParaRPr>
          </a:p>
        </p:txBody>
      </p:sp>
      <p:sp>
        <p:nvSpPr>
          <p:cNvPr id="17" name="Round Same Side Corner Rectangle 16"/>
          <p:cNvSpPr/>
          <p:nvPr/>
        </p:nvSpPr>
        <p:spPr>
          <a:xfrm>
            <a:off x="6711404" y="935310"/>
            <a:ext cx="2194560" cy="392824"/>
          </a:xfrm>
          <a:prstGeom prst="round2SameRect">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bIns="91440" rtlCol="0" anchor="ctr"/>
          <a:lstStyle/>
          <a:p>
            <a:pPr algn="ctr">
              <a:defRPr/>
            </a:pPr>
            <a:endParaRPr lang="en-US" sz="1600" kern="0" cap="all" dirty="0">
              <a:solidFill>
                <a:srgbClr val="FFFFFF"/>
              </a:solidFill>
              <a:latin typeface="Calibri"/>
            </a:endParaRPr>
          </a:p>
        </p:txBody>
      </p:sp>
      <p:grpSp>
        <p:nvGrpSpPr>
          <p:cNvPr id="23" name="Group 22"/>
          <p:cNvGrpSpPr/>
          <p:nvPr/>
        </p:nvGrpSpPr>
        <p:grpSpPr>
          <a:xfrm>
            <a:off x="315690" y="1391102"/>
            <a:ext cx="8590277" cy="1091812"/>
            <a:chOff x="315687" y="1391102"/>
            <a:chExt cx="8590277" cy="1091812"/>
          </a:xfrm>
        </p:grpSpPr>
        <p:sp>
          <p:nvSpPr>
            <p:cNvPr id="10" name="Round Same Side Corner Rectangle 9"/>
            <p:cNvSpPr/>
            <p:nvPr/>
          </p:nvSpPr>
          <p:spPr>
            <a:xfrm rot="16200000">
              <a:off x="526339" y="1180450"/>
              <a:ext cx="1091812" cy="1513116"/>
            </a:xfrm>
            <a:prstGeom prst="round2Same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ctr"/>
              <a:endParaRPr lang="en-US" kern="0" dirty="0">
                <a:solidFill>
                  <a:srgbClr val="595959"/>
                </a:solidFill>
                <a:latin typeface="Calibri"/>
              </a:endParaRPr>
            </a:p>
          </p:txBody>
        </p:sp>
        <p:sp>
          <p:nvSpPr>
            <p:cNvPr id="13" name="Rectangle 12"/>
            <p:cNvSpPr/>
            <p:nvPr/>
          </p:nvSpPr>
          <p:spPr>
            <a:xfrm>
              <a:off x="200297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21" name="Rectangle 20"/>
            <p:cNvSpPr/>
            <p:nvPr/>
          </p:nvSpPr>
          <p:spPr>
            <a:xfrm>
              <a:off x="437412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22" name="Rectangle 21"/>
            <p:cNvSpPr/>
            <p:nvPr/>
          </p:nvSpPr>
          <p:spPr>
            <a:xfrm>
              <a:off x="6711404"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grpSp>
      <p:grpSp>
        <p:nvGrpSpPr>
          <p:cNvPr id="24" name="Group 23"/>
          <p:cNvGrpSpPr/>
          <p:nvPr/>
        </p:nvGrpSpPr>
        <p:grpSpPr>
          <a:xfrm>
            <a:off x="315688" y="2666891"/>
            <a:ext cx="8590277" cy="1091812"/>
            <a:chOff x="315687" y="1391102"/>
            <a:chExt cx="8590277" cy="1091812"/>
          </a:xfrm>
        </p:grpSpPr>
        <p:sp>
          <p:nvSpPr>
            <p:cNvPr id="25" name="Round Same Side Corner Rectangle 24"/>
            <p:cNvSpPr/>
            <p:nvPr/>
          </p:nvSpPr>
          <p:spPr>
            <a:xfrm rot="16200000">
              <a:off x="526339" y="1180450"/>
              <a:ext cx="1091812" cy="1513116"/>
            </a:xfrm>
            <a:prstGeom prst="round2Same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ctr"/>
              <a:endParaRPr lang="en-US" kern="0" dirty="0">
                <a:solidFill>
                  <a:srgbClr val="595959"/>
                </a:solidFill>
                <a:latin typeface="Calibri"/>
              </a:endParaRPr>
            </a:p>
          </p:txBody>
        </p:sp>
        <p:sp>
          <p:nvSpPr>
            <p:cNvPr id="26" name="Rectangle 25"/>
            <p:cNvSpPr/>
            <p:nvPr/>
          </p:nvSpPr>
          <p:spPr>
            <a:xfrm>
              <a:off x="200297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27" name="Rectangle 26"/>
            <p:cNvSpPr/>
            <p:nvPr/>
          </p:nvSpPr>
          <p:spPr>
            <a:xfrm>
              <a:off x="437412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28" name="Rectangle 27"/>
            <p:cNvSpPr/>
            <p:nvPr/>
          </p:nvSpPr>
          <p:spPr>
            <a:xfrm>
              <a:off x="6711404"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grpSp>
      <p:grpSp>
        <p:nvGrpSpPr>
          <p:cNvPr id="29" name="Group 28"/>
          <p:cNvGrpSpPr/>
          <p:nvPr/>
        </p:nvGrpSpPr>
        <p:grpSpPr>
          <a:xfrm>
            <a:off x="315690" y="3942680"/>
            <a:ext cx="8590277" cy="1091812"/>
            <a:chOff x="315687" y="1391102"/>
            <a:chExt cx="8590277" cy="1091812"/>
          </a:xfrm>
        </p:grpSpPr>
        <p:sp>
          <p:nvSpPr>
            <p:cNvPr id="30" name="Round Same Side Corner Rectangle 29"/>
            <p:cNvSpPr/>
            <p:nvPr/>
          </p:nvSpPr>
          <p:spPr>
            <a:xfrm rot="16200000">
              <a:off x="526339" y="1180450"/>
              <a:ext cx="1091812" cy="1513116"/>
            </a:xfrm>
            <a:prstGeom prst="round2Same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ctr"/>
              <a:endParaRPr lang="en-US" kern="0" dirty="0">
                <a:solidFill>
                  <a:srgbClr val="595959"/>
                </a:solidFill>
                <a:latin typeface="Calibri"/>
              </a:endParaRPr>
            </a:p>
          </p:txBody>
        </p:sp>
        <p:sp>
          <p:nvSpPr>
            <p:cNvPr id="31" name="Rectangle 30"/>
            <p:cNvSpPr/>
            <p:nvPr/>
          </p:nvSpPr>
          <p:spPr>
            <a:xfrm>
              <a:off x="200297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32" name="Rectangle 31"/>
            <p:cNvSpPr/>
            <p:nvPr/>
          </p:nvSpPr>
          <p:spPr>
            <a:xfrm>
              <a:off x="437412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33" name="Rectangle 32"/>
            <p:cNvSpPr/>
            <p:nvPr/>
          </p:nvSpPr>
          <p:spPr>
            <a:xfrm>
              <a:off x="6711404"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grpSp>
      <p:grpSp>
        <p:nvGrpSpPr>
          <p:cNvPr id="34" name="Group 33"/>
          <p:cNvGrpSpPr/>
          <p:nvPr/>
        </p:nvGrpSpPr>
        <p:grpSpPr>
          <a:xfrm>
            <a:off x="315690" y="5218470"/>
            <a:ext cx="8590277" cy="1091812"/>
            <a:chOff x="315687" y="1391102"/>
            <a:chExt cx="8590277" cy="1091812"/>
          </a:xfrm>
        </p:grpSpPr>
        <p:sp>
          <p:nvSpPr>
            <p:cNvPr id="35" name="Round Same Side Corner Rectangle 34"/>
            <p:cNvSpPr/>
            <p:nvPr/>
          </p:nvSpPr>
          <p:spPr>
            <a:xfrm rot="16200000">
              <a:off x="526339" y="1180450"/>
              <a:ext cx="1091812" cy="1513116"/>
            </a:xfrm>
            <a:prstGeom prst="round2Same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algn="ctr"/>
              <a:endParaRPr lang="en-US" kern="0" dirty="0">
                <a:solidFill>
                  <a:srgbClr val="595959"/>
                </a:solidFill>
                <a:latin typeface="Calibri"/>
              </a:endParaRPr>
            </a:p>
          </p:txBody>
        </p:sp>
        <p:sp>
          <p:nvSpPr>
            <p:cNvPr id="36" name="Rectangle 35"/>
            <p:cNvSpPr/>
            <p:nvPr/>
          </p:nvSpPr>
          <p:spPr>
            <a:xfrm>
              <a:off x="200297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37" name="Rectangle 36"/>
            <p:cNvSpPr/>
            <p:nvPr/>
          </p:nvSpPr>
          <p:spPr>
            <a:xfrm>
              <a:off x="4374121"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sp>
          <p:nvSpPr>
            <p:cNvPr id="38" name="Rectangle 37"/>
            <p:cNvSpPr/>
            <p:nvPr/>
          </p:nvSpPr>
          <p:spPr>
            <a:xfrm>
              <a:off x="6711404" y="1391102"/>
              <a:ext cx="2194560" cy="1091812"/>
            </a:xfrm>
            <a:prstGeom prst="rect">
              <a:avLst/>
            </a:prstGeom>
            <a:solidFill>
              <a:schemeClr val="accent1">
                <a:lumMod val="20000"/>
                <a:lumOff val="80000"/>
              </a:schemeClr>
            </a:solidFill>
            <a:ln w="9525" cap="flat" cmpd="sng" algn="ctr">
              <a:noFill/>
              <a:prstDash val="solid"/>
            </a:ln>
            <a:effectLst>
              <a:outerShdw blurRad="50800" dist="38100" dir="5400000" algn="t" rotWithShape="0">
                <a:prstClr val="black">
                  <a:alpha val="40000"/>
                </a:prstClr>
              </a:outerShdw>
            </a:effectLst>
          </p:spPr>
          <p:txBody>
            <a:bodyPr rtlCol="0" anchor="t"/>
            <a:lstStyle/>
            <a:p>
              <a:pPr marL="174625" indent="-174625" fontAlgn="auto">
                <a:spcBef>
                  <a:spcPts val="0"/>
                </a:spcBef>
                <a:spcAft>
                  <a:spcPts val="0"/>
                </a:spcAft>
                <a:buFont typeface="Arial" panose="020B0604020202020204" pitchFamily="34" charset="0"/>
                <a:buChar char="•"/>
              </a:pPr>
              <a:endParaRPr lang="en-US" sz="1400" dirty="0">
                <a:solidFill>
                  <a:srgbClr val="595959"/>
                </a:solidFill>
                <a:latin typeface="Calibri"/>
              </a:endParaRPr>
            </a:p>
          </p:txBody>
        </p:sp>
      </p:grpSp>
    </p:spTree>
    <p:extLst>
      <p:ext uri="{BB962C8B-B14F-4D97-AF65-F5344CB8AC3E}">
        <p14:creationId xmlns:p14="http://schemas.microsoft.com/office/powerpoint/2010/main" val="671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4683577" y="5389579"/>
            <a:ext cx="3502152" cy="974041"/>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8" name="Rounded Rectangle 47"/>
          <p:cNvSpPr/>
          <p:nvPr/>
        </p:nvSpPr>
        <p:spPr>
          <a:xfrm>
            <a:off x="949623" y="5389579"/>
            <a:ext cx="3502152" cy="974041"/>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7" name="Rounded Rectangle 46"/>
          <p:cNvSpPr/>
          <p:nvPr/>
        </p:nvSpPr>
        <p:spPr>
          <a:xfrm>
            <a:off x="4683577" y="4537754"/>
            <a:ext cx="3502152" cy="796414"/>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6" name="Rounded Rectangle 45"/>
          <p:cNvSpPr/>
          <p:nvPr/>
        </p:nvSpPr>
        <p:spPr>
          <a:xfrm>
            <a:off x="949623" y="4537754"/>
            <a:ext cx="3502152" cy="796414"/>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5" name="Rounded Rectangle 44"/>
          <p:cNvSpPr/>
          <p:nvPr/>
        </p:nvSpPr>
        <p:spPr>
          <a:xfrm>
            <a:off x="4683577" y="3685975"/>
            <a:ext cx="3502152" cy="796414"/>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4" name="Rounded Rectangle 43"/>
          <p:cNvSpPr/>
          <p:nvPr/>
        </p:nvSpPr>
        <p:spPr>
          <a:xfrm>
            <a:off x="949623" y="3685975"/>
            <a:ext cx="3502152" cy="796414"/>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3" name="Rounded Rectangle 42"/>
          <p:cNvSpPr/>
          <p:nvPr/>
        </p:nvSpPr>
        <p:spPr>
          <a:xfrm>
            <a:off x="4683577" y="2834196"/>
            <a:ext cx="3502152" cy="796414"/>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2" name="Rounded Rectangle 41"/>
          <p:cNvSpPr/>
          <p:nvPr/>
        </p:nvSpPr>
        <p:spPr>
          <a:xfrm>
            <a:off x="949623" y="2834196"/>
            <a:ext cx="3502152" cy="796414"/>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1" name="Rounded Rectangle 40"/>
          <p:cNvSpPr/>
          <p:nvPr/>
        </p:nvSpPr>
        <p:spPr>
          <a:xfrm>
            <a:off x="4683577" y="1982417"/>
            <a:ext cx="3502152" cy="796414"/>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40" name="Rounded Rectangle 39"/>
          <p:cNvSpPr/>
          <p:nvPr/>
        </p:nvSpPr>
        <p:spPr>
          <a:xfrm>
            <a:off x="949623" y="1982417"/>
            <a:ext cx="3502152" cy="796414"/>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10" name="Rounded Rectangle 9"/>
          <p:cNvSpPr/>
          <p:nvPr/>
        </p:nvSpPr>
        <p:spPr>
          <a:xfrm>
            <a:off x="949623" y="1138158"/>
            <a:ext cx="3502152" cy="788894"/>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39" name="Rounded Rectangle 38"/>
          <p:cNvSpPr/>
          <p:nvPr/>
        </p:nvSpPr>
        <p:spPr>
          <a:xfrm>
            <a:off x="4682744" y="1138158"/>
            <a:ext cx="3503821" cy="788894"/>
          </a:xfrm>
          <a:prstGeom prst="roundRect">
            <a:avLst/>
          </a:prstGeom>
          <a:solidFill>
            <a:schemeClr val="accent6">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fontAlgn="auto">
              <a:spcBef>
                <a:spcPts val="0"/>
              </a:spcBef>
              <a:spcAft>
                <a:spcPts val="0"/>
              </a:spcAft>
            </a:pPr>
            <a:endParaRPr lang="en-US">
              <a:solidFill>
                <a:prstClr val="white"/>
              </a:solidFill>
              <a:latin typeface="+mj-lt"/>
            </a:endParaRPr>
          </a:p>
        </p:txBody>
      </p:sp>
      <p:sp>
        <p:nvSpPr>
          <p:cNvPr id="2" name="Title 1"/>
          <p:cNvSpPr>
            <a:spLocks noGrp="1"/>
          </p:cNvSpPr>
          <p:nvPr>
            <p:ph type="title"/>
          </p:nvPr>
        </p:nvSpPr>
        <p:spPr>
          <a:xfrm>
            <a:off x="566120" y="223712"/>
            <a:ext cx="8229600" cy="717284"/>
          </a:xfrm>
        </p:spPr>
        <p:txBody>
          <a:bodyPr anchor="t">
            <a:noAutofit/>
          </a:bodyPr>
          <a:lstStyle/>
          <a:p>
            <a:r>
              <a:rPr lang="en-US" sz="3200" dirty="0"/>
              <a:t>Understanding the Market Actor </a:t>
            </a:r>
          </a:p>
        </p:txBody>
      </p:sp>
      <p:sp>
        <p:nvSpPr>
          <p:cNvPr id="11" name="TextBox 10"/>
          <p:cNvSpPr txBox="1"/>
          <p:nvPr/>
        </p:nvSpPr>
        <p:spPr>
          <a:xfrm>
            <a:off x="1737303" y="740969"/>
            <a:ext cx="1926792" cy="400055"/>
          </a:xfrm>
          <a:prstGeom prst="rect">
            <a:avLst/>
          </a:prstGeom>
          <a:noFill/>
        </p:spPr>
        <p:txBody>
          <a:bodyPr wrap="square" lIns="91389" tIns="45693" rIns="91389" bIns="45693" rtlCol="0">
            <a:spAutoFit/>
          </a:bodyPr>
          <a:lstStyle/>
          <a:p>
            <a:pPr algn="ctr" defTabSz="456933" fontAlgn="auto">
              <a:spcBef>
                <a:spcPts val="0"/>
              </a:spcBef>
              <a:spcAft>
                <a:spcPts val="0"/>
              </a:spcAft>
            </a:pPr>
            <a:r>
              <a:rPr lang="en-US" sz="2000" b="1" dirty="0">
                <a:solidFill>
                  <a:schemeClr val="accent1"/>
                </a:solidFill>
                <a:latin typeface="+mj-lt"/>
              </a:rPr>
              <a:t>Aspirations</a:t>
            </a:r>
          </a:p>
        </p:txBody>
      </p:sp>
      <p:sp>
        <p:nvSpPr>
          <p:cNvPr id="18" name="TextBox 17"/>
          <p:cNvSpPr txBox="1"/>
          <p:nvPr/>
        </p:nvSpPr>
        <p:spPr>
          <a:xfrm>
            <a:off x="5471257" y="740969"/>
            <a:ext cx="1926792" cy="400055"/>
          </a:xfrm>
          <a:prstGeom prst="rect">
            <a:avLst/>
          </a:prstGeom>
          <a:noFill/>
        </p:spPr>
        <p:txBody>
          <a:bodyPr wrap="square" lIns="91389" tIns="45693" rIns="91389" bIns="45693" rtlCol="0">
            <a:spAutoFit/>
          </a:bodyPr>
          <a:lstStyle/>
          <a:p>
            <a:pPr algn="ctr" defTabSz="456933" fontAlgn="auto">
              <a:spcBef>
                <a:spcPts val="0"/>
              </a:spcBef>
              <a:spcAft>
                <a:spcPts val="0"/>
              </a:spcAft>
            </a:pPr>
            <a:r>
              <a:rPr lang="en-US" sz="2000" b="1" dirty="0">
                <a:latin typeface="+mj-lt"/>
              </a:rPr>
              <a:t>Values</a:t>
            </a:r>
          </a:p>
        </p:txBody>
      </p:sp>
      <p:sp>
        <p:nvSpPr>
          <p:cNvPr id="19" name="TextBox 18"/>
          <p:cNvSpPr txBox="1"/>
          <p:nvPr/>
        </p:nvSpPr>
        <p:spPr>
          <a:xfrm>
            <a:off x="1156638" y="4776051"/>
            <a:ext cx="2386514"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Differentiation</a:t>
            </a:r>
            <a:endParaRPr lang="en-US" sz="1400" b="1" dirty="0">
              <a:solidFill>
                <a:schemeClr val="accent1"/>
              </a:solidFill>
              <a:latin typeface="+mj-lt"/>
            </a:endParaRPr>
          </a:p>
        </p:txBody>
      </p:sp>
      <p:sp>
        <p:nvSpPr>
          <p:cNvPr id="20" name="TextBox 19"/>
          <p:cNvSpPr txBox="1"/>
          <p:nvPr/>
        </p:nvSpPr>
        <p:spPr>
          <a:xfrm>
            <a:off x="4961863" y="4776070"/>
            <a:ext cx="2048555"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latin typeface="+mj-lt"/>
              </a:rPr>
              <a:t>Fair Treatment</a:t>
            </a:r>
            <a:endParaRPr lang="en-US" sz="1400" b="1" dirty="0">
              <a:latin typeface="+mj-lt"/>
            </a:endParaRPr>
          </a:p>
        </p:txBody>
      </p:sp>
      <p:sp>
        <p:nvSpPr>
          <p:cNvPr id="21" name="TextBox 20"/>
          <p:cNvSpPr txBox="1"/>
          <p:nvPr/>
        </p:nvSpPr>
        <p:spPr>
          <a:xfrm>
            <a:off x="1025138" y="1316333"/>
            <a:ext cx="3351169"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Success </a:t>
            </a:r>
          </a:p>
        </p:txBody>
      </p:sp>
      <p:sp>
        <p:nvSpPr>
          <p:cNvPr id="22" name="TextBox 21"/>
          <p:cNvSpPr txBox="1"/>
          <p:nvPr/>
        </p:nvSpPr>
        <p:spPr>
          <a:xfrm>
            <a:off x="4687263" y="1316333"/>
            <a:ext cx="3494782"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latin typeface="+mj-lt"/>
              </a:rPr>
              <a:t>Inner Drive </a:t>
            </a:r>
          </a:p>
        </p:txBody>
      </p:sp>
      <p:sp>
        <p:nvSpPr>
          <p:cNvPr id="25" name="TextBox 24"/>
          <p:cNvSpPr txBox="1"/>
          <p:nvPr/>
        </p:nvSpPr>
        <p:spPr>
          <a:xfrm>
            <a:off x="2125497" y="3065825"/>
            <a:ext cx="2050624"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Continue learning </a:t>
            </a:r>
          </a:p>
        </p:txBody>
      </p:sp>
      <p:sp>
        <p:nvSpPr>
          <p:cNvPr id="26" name="TextBox 25"/>
          <p:cNvSpPr txBox="1"/>
          <p:nvPr/>
        </p:nvSpPr>
        <p:spPr>
          <a:xfrm>
            <a:off x="2125312" y="5690415"/>
            <a:ext cx="2157912"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Workflow Efficiency</a:t>
            </a:r>
          </a:p>
        </p:txBody>
      </p:sp>
      <p:sp>
        <p:nvSpPr>
          <p:cNvPr id="27" name="TextBox 26"/>
          <p:cNvSpPr txBox="1"/>
          <p:nvPr/>
        </p:nvSpPr>
        <p:spPr>
          <a:xfrm>
            <a:off x="4680920" y="3899896"/>
            <a:ext cx="3507475"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tx2"/>
                </a:solidFill>
                <a:latin typeface="+mj-lt"/>
              </a:rPr>
              <a:t>Environmental stewardship</a:t>
            </a:r>
            <a:endParaRPr lang="en-US" sz="1200" b="1" dirty="0">
              <a:solidFill>
                <a:schemeClr val="tx2"/>
              </a:solidFill>
              <a:latin typeface="+mj-lt"/>
            </a:endParaRPr>
          </a:p>
        </p:txBody>
      </p:sp>
      <p:sp>
        <p:nvSpPr>
          <p:cNvPr id="28" name="TextBox 27"/>
          <p:cNvSpPr txBox="1"/>
          <p:nvPr/>
        </p:nvSpPr>
        <p:spPr>
          <a:xfrm>
            <a:off x="1047598" y="2162379"/>
            <a:ext cx="2386514"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Regimens &amp; Routines</a:t>
            </a:r>
          </a:p>
        </p:txBody>
      </p:sp>
      <p:sp>
        <p:nvSpPr>
          <p:cNvPr id="29" name="TextBox 28"/>
          <p:cNvSpPr txBox="1"/>
          <p:nvPr/>
        </p:nvSpPr>
        <p:spPr>
          <a:xfrm>
            <a:off x="4505642" y="2039292"/>
            <a:ext cx="2726192" cy="584721"/>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latin typeface="+mj-lt"/>
              </a:rPr>
              <a:t>Good Old Fashioned                   Work Ethic</a:t>
            </a:r>
          </a:p>
        </p:txBody>
      </p:sp>
      <p:sp>
        <p:nvSpPr>
          <p:cNvPr id="30" name="TextBox 29"/>
          <p:cNvSpPr txBox="1"/>
          <p:nvPr/>
        </p:nvSpPr>
        <p:spPr>
          <a:xfrm>
            <a:off x="5679277" y="3065826"/>
            <a:ext cx="2456971"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latin typeface="+mj-lt"/>
              </a:rPr>
              <a:t>Authenticity</a:t>
            </a:r>
            <a:endParaRPr lang="en-US" sz="1400" b="1" dirty="0">
              <a:latin typeface="+mj-lt"/>
            </a:endParaRPr>
          </a:p>
        </p:txBody>
      </p:sp>
      <p:sp>
        <p:nvSpPr>
          <p:cNvPr id="32" name="TextBox 31"/>
          <p:cNvSpPr txBox="1"/>
          <p:nvPr/>
        </p:nvSpPr>
        <p:spPr>
          <a:xfrm>
            <a:off x="1507444" y="3899882"/>
            <a:ext cx="2386514" cy="338500"/>
          </a:xfrm>
          <a:prstGeom prst="rect">
            <a:avLst/>
          </a:prstGeom>
          <a:noFill/>
        </p:spPr>
        <p:txBody>
          <a:bodyPr wrap="square" lIns="91389" tIns="45693" rIns="91389" bIns="45693" rtlCol="0" anchor="ctr">
            <a:spAutoFit/>
          </a:bodyPr>
          <a:lstStyle/>
          <a:p>
            <a:pPr algn="ctr" defTabSz="456933" fontAlgn="auto">
              <a:spcBef>
                <a:spcPts val="0"/>
              </a:spcBef>
              <a:spcAft>
                <a:spcPts val="0"/>
              </a:spcAft>
            </a:pPr>
            <a:r>
              <a:rPr lang="en-US" sz="1600" b="1" dirty="0">
                <a:solidFill>
                  <a:schemeClr val="accent1"/>
                </a:solidFill>
                <a:latin typeface="+mj-lt"/>
              </a:rPr>
              <a:t>Data</a:t>
            </a:r>
            <a:endParaRPr lang="en-US" sz="1050" b="1" dirty="0">
              <a:solidFill>
                <a:schemeClr val="accent1"/>
              </a:solidFill>
              <a:latin typeface="+mj-lt"/>
            </a:endParaRPr>
          </a:p>
        </p:txBody>
      </p:sp>
    </p:spTree>
    <p:extLst>
      <p:ext uri="{BB962C8B-B14F-4D97-AF65-F5344CB8AC3E}">
        <p14:creationId xmlns:p14="http://schemas.microsoft.com/office/powerpoint/2010/main" val="39770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57868" y="-109992"/>
            <a:ext cx="8229600" cy="873390"/>
          </a:xfrm>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94440409"/>
              </p:ext>
            </p:extLst>
          </p:nvPr>
        </p:nvGraphicFramePr>
        <p:xfrm>
          <a:off x="705446" y="889353"/>
          <a:ext cx="7696200" cy="5562915"/>
        </p:xfrm>
        <a:graphic>
          <a:graphicData uri="http://schemas.openxmlformats.org/drawingml/2006/table">
            <a:tbl>
              <a:tblPr firstRow="1" bandRow="1"/>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602079">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r>
                        <a:rPr lang="en-US" sz="1800" b="1" dirty="0">
                          <a:solidFill>
                            <a:schemeClr val="bg1"/>
                          </a:solidFill>
                          <a:latin typeface="Calibri" panose="020F0502020204030204" pitchFamily="34" charset="0"/>
                          <a:cs typeface="Calibri" panose="020F0502020204030204" pitchFamily="34" charset="0"/>
                        </a:rPr>
                        <a:t>Pre-Research</a:t>
                      </a:r>
                      <a:r>
                        <a:rPr lang="en-US" sz="1800" b="1" baseline="0" dirty="0">
                          <a:solidFill>
                            <a:schemeClr val="bg1"/>
                          </a:solidFill>
                          <a:latin typeface="Calibri" panose="020F0502020204030204" pitchFamily="34" charset="0"/>
                          <a:cs typeface="Calibri" panose="020F0502020204030204" pitchFamily="34" charset="0"/>
                        </a:rPr>
                        <a:t> </a:t>
                      </a:r>
                      <a:endParaRPr lang="en-US" sz="1800" b="1" dirty="0">
                        <a:solidFill>
                          <a:schemeClr val="bg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r>
                        <a:rPr lang="en-US" sz="1800" b="1" dirty="0">
                          <a:solidFill>
                            <a:schemeClr val="bg1"/>
                          </a:solidFill>
                          <a:latin typeface="Calibri" panose="020F0502020204030204" pitchFamily="34" charset="0"/>
                          <a:cs typeface="Calibri" panose="020F0502020204030204" pitchFamily="34" charset="0"/>
                        </a:rPr>
                        <a:t>During Research </a:t>
                      </a: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r>
                        <a:rPr lang="en-US" sz="1800" b="1" dirty="0">
                          <a:solidFill>
                            <a:schemeClr val="bg1"/>
                          </a:solidFill>
                          <a:latin typeface="Calibri" panose="020F0502020204030204" pitchFamily="34" charset="0"/>
                          <a:cs typeface="Calibri" panose="020F0502020204030204" pitchFamily="34" charset="0"/>
                        </a:rPr>
                        <a:t>After Research </a:t>
                      </a: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265511">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marL="0" indent="0" algn="ctr" defTabSz="457200" rtl="0" eaLnBrk="1" latinLnBrk="0" hangingPunct="1">
                        <a:spcAft>
                          <a:spcPts val="1200"/>
                        </a:spcAft>
                        <a:buFont typeface="Arial"/>
                        <a:buNone/>
                      </a:pPr>
                      <a:endParaRPr lang="en-US" sz="1200" b="1" kern="1200" dirty="0">
                        <a:solidFill>
                          <a:schemeClr val="tx1"/>
                        </a:solidFill>
                        <a:latin typeface="Calibri" panose="020F0502020204030204" pitchFamily="34" charset="0"/>
                        <a:ea typeface=""/>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1791902">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marL="0" algn="ctr" defTabSz="457200" rtl="0" eaLnBrk="1" latinLnBrk="0" hangingPunct="1">
                        <a:spcAft>
                          <a:spcPts val="1200"/>
                        </a:spcAft>
                      </a:pPr>
                      <a:endParaRPr lang="en-US" sz="1200" b="1" kern="1200" dirty="0">
                        <a:solidFill>
                          <a:schemeClr val="tx1"/>
                        </a:solidFill>
                        <a:latin typeface="Calibri" panose="020F0502020204030204" pitchFamily="34" charset="0"/>
                        <a:ea typeface=""/>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568143">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marL="0" indent="0" algn="ctr" defTabSz="457200" rtl="0" eaLnBrk="1" latinLnBrk="0" hangingPunct="1">
                        <a:buFont typeface="Arial"/>
                        <a:buNone/>
                      </a:pPr>
                      <a:endParaRPr lang="en-US" sz="1200" b="1" kern="1200" dirty="0">
                        <a:solidFill>
                          <a:schemeClr val="tx1"/>
                        </a:solidFill>
                        <a:latin typeface="Calibri" panose="020F0502020204030204" pitchFamily="34" charset="0"/>
                        <a:ea typeface=""/>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15375">
                <a:tc gridSpan="2">
                  <a:txBody>
                    <a:bodyPr/>
                    <a:lstStyle>
                      <a:lvl1pPr marL="0" algn="l" defTabSz="914400" rtl="0" eaLnBrk="1" latinLnBrk="0" hangingPunct="1">
                        <a:defRPr sz="1800" kern="1200">
                          <a:solidFill>
                            <a:schemeClr val="tx1"/>
                          </a:solidFill>
                          <a:latin typeface="Century Gothic"/>
                          <a:ea typeface=""/>
                          <a:cs typeface=""/>
                        </a:defRPr>
                      </a:lvl1pPr>
                      <a:lvl2pPr marL="457200" algn="l" defTabSz="914400" rtl="0" eaLnBrk="1" latinLnBrk="0" hangingPunct="1">
                        <a:defRPr sz="1800" kern="1200">
                          <a:solidFill>
                            <a:schemeClr val="tx1"/>
                          </a:solidFill>
                          <a:latin typeface="Century Gothic"/>
                          <a:ea typeface=""/>
                          <a:cs typeface=""/>
                        </a:defRPr>
                      </a:lvl2pPr>
                      <a:lvl3pPr marL="914400" algn="l" defTabSz="914400" rtl="0" eaLnBrk="1" latinLnBrk="0" hangingPunct="1">
                        <a:defRPr sz="1800" kern="1200">
                          <a:solidFill>
                            <a:schemeClr val="tx1"/>
                          </a:solidFill>
                          <a:latin typeface="Century Gothic"/>
                          <a:ea typeface=""/>
                          <a:cs typeface=""/>
                        </a:defRPr>
                      </a:lvl3pPr>
                      <a:lvl4pPr marL="1371600" algn="l" defTabSz="914400" rtl="0" eaLnBrk="1" latinLnBrk="0" hangingPunct="1">
                        <a:defRPr sz="1800" kern="1200">
                          <a:solidFill>
                            <a:schemeClr val="tx1"/>
                          </a:solidFill>
                          <a:latin typeface="Century Gothic"/>
                          <a:ea typeface=""/>
                          <a:cs typeface=""/>
                        </a:defRPr>
                      </a:lvl4pPr>
                      <a:lvl5pPr marL="1828800" algn="l" defTabSz="914400" rtl="0" eaLnBrk="1" latinLnBrk="0" hangingPunct="1">
                        <a:defRPr sz="1800" kern="1200">
                          <a:solidFill>
                            <a:schemeClr val="tx1"/>
                          </a:solidFill>
                          <a:latin typeface="Century Gothic"/>
                          <a:ea typeface=""/>
                          <a:cs typeface=""/>
                        </a:defRPr>
                      </a:lvl5pPr>
                      <a:lvl6pPr marL="2286000" algn="l" defTabSz="914400" rtl="0" eaLnBrk="1" latinLnBrk="0" hangingPunct="1">
                        <a:defRPr sz="1800" kern="1200">
                          <a:solidFill>
                            <a:schemeClr val="tx1"/>
                          </a:solidFill>
                          <a:latin typeface="Century Gothic"/>
                          <a:ea typeface=""/>
                          <a:cs typeface=""/>
                        </a:defRPr>
                      </a:lvl6pPr>
                      <a:lvl7pPr marL="2743200" algn="l" defTabSz="914400" rtl="0" eaLnBrk="1" latinLnBrk="0" hangingPunct="1">
                        <a:defRPr sz="1800" kern="1200">
                          <a:solidFill>
                            <a:schemeClr val="tx1"/>
                          </a:solidFill>
                          <a:latin typeface="Century Gothic"/>
                          <a:ea typeface=""/>
                          <a:cs typeface=""/>
                        </a:defRPr>
                      </a:lvl7pPr>
                      <a:lvl8pPr marL="3200400" algn="l" defTabSz="914400" rtl="0" eaLnBrk="1" latinLnBrk="0" hangingPunct="1">
                        <a:defRPr sz="1800" kern="1200">
                          <a:solidFill>
                            <a:schemeClr val="tx1"/>
                          </a:solidFill>
                          <a:latin typeface="Century Gothic"/>
                          <a:ea typeface=""/>
                          <a:cs typeface=""/>
                        </a:defRPr>
                      </a:lvl8pPr>
                      <a:lvl9pPr marL="3657600" algn="l" defTabSz="914400" rtl="0" eaLnBrk="1" latinLnBrk="0" hangingPunct="1">
                        <a:defRPr sz="1800" kern="1200">
                          <a:solidFill>
                            <a:schemeClr val="tx1"/>
                          </a:solidFill>
                          <a:latin typeface="Century Gothic"/>
                          <a:ea typeface=""/>
                          <a:cs typeface=""/>
                        </a:defRPr>
                      </a:lvl9pPr>
                    </a:lstStyle>
                    <a:p>
                      <a:pPr marL="0" indent="0" algn="r">
                        <a:buFont typeface="Arial"/>
                        <a:buNone/>
                      </a:pPr>
                      <a:r>
                        <a:rPr lang="en-US" sz="1600" b="1" dirty="0">
                          <a:solidFill>
                            <a:schemeClr val="bg1"/>
                          </a:solidFill>
                          <a:latin typeface="Calibri" panose="020F0502020204030204" pitchFamily="34" charset="0"/>
                          <a:cs typeface="Calibri" panose="020F0502020204030204" pitchFamily="34" charset="0"/>
                        </a:rPr>
                        <a:t>TOTAL:</a:t>
                      </a: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chemeClr val="bg1">
                          <a:lumMod val="20000"/>
                          <a:lumOff val="80000"/>
                        </a:schemeClr>
                      </a:solidFill>
                      <a:prstDash val="solid"/>
                      <a:round/>
                      <a:headEnd type="none" w="med" len="med"/>
                      <a:tailEnd type="none" w="med" len="med"/>
                    </a:lnL>
                    <a:lnR w="12700" cap="flat" cmpd="sng" algn="ctr">
                      <a:solidFill>
                        <a:schemeClr val="bg1">
                          <a:lumMod val="20000"/>
                          <a:lumOff val="80000"/>
                        </a:schemeClr>
                      </a:solidFill>
                      <a:prstDash val="solid"/>
                      <a:round/>
                      <a:headEnd type="none" w="med" len="med"/>
                      <a:tailEnd type="none" w="med" len="med"/>
                    </a:lnR>
                    <a:lnT w="12700" cap="flat" cmpd="sng" algn="ctr">
                      <a:solidFill>
                        <a:schemeClr val="bg1">
                          <a:lumMod val="20000"/>
                          <a:lumOff val="80000"/>
                        </a:schemeClr>
                      </a:solidFill>
                      <a:prstDash val="solid"/>
                      <a:round/>
                      <a:headEnd type="none" w="med" len="med"/>
                      <a:tailEnd type="none" w="med" len="med"/>
                    </a:lnT>
                    <a:lnB w="12700" cap="flat" cmpd="sng" algn="ctr">
                      <a:solidFill>
                        <a:schemeClr val="bg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entury Gothic"/>
                          <a:ea typeface=""/>
                          <a:cs typeface=""/>
                        </a:defRPr>
                      </a:lvl1pPr>
                      <a:lvl2pPr marL="457200" algn="l" defTabSz="914400" rtl="0" eaLnBrk="1" latinLnBrk="0" hangingPunct="1">
                        <a:defRPr sz="1800" kern="1200">
                          <a:solidFill>
                            <a:schemeClr val="tx1"/>
                          </a:solidFill>
                          <a:latin typeface="Century Gothic"/>
                          <a:ea typeface=""/>
                          <a:cs typeface=""/>
                        </a:defRPr>
                      </a:lvl2pPr>
                      <a:lvl3pPr marL="914400" algn="l" defTabSz="914400" rtl="0" eaLnBrk="1" latinLnBrk="0" hangingPunct="1">
                        <a:defRPr sz="1800" kern="1200">
                          <a:solidFill>
                            <a:schemeClr val="tx1"/>
                          </a:solidFill>
                          <a:latin typeface="Century Gothic"/>
                          <a:ea typeface=""/>
                          <a:cs typeface=""/>
                        </a:defRPr>
                      </a:lvl3pPr>
                      <a:lvl4pPr marL="1371600" algn="l" defTabSz="914400" rtl="0" eaLnBrk="1" latinLnBrk="0" hangingPunct="1">
                        <a:defRPr sz="1800" kern="1200">
                          <a:solidFill>
                            <a:schemeClr val="tx1"/>
                          </a:solidFill>
                          <a:latin typeface="Century Gothic"/>
                          <a:ea typeface=""/>
                          <a:cs typeface=""/>
                        </a:defRPr>
                      </a:lvl4pPr>
                      <a:lvl5pPr marL="1828800" algn="l" defTabSz="914400" rtl="0" eaLnBrk="1" latinLnBrk="0" hangingPunct="1">
                        <a:defRPr sz="1800" kern="1200">
                          <a:solidFill>
                            <a:schemeClr val="tx1"/>
                          </a:solidFill>
                          <a:latin typeface="Century Gothic"/>
                          <a:ea typeface=""/>
                          <a:cs typeface=""/>
                        </a:defRPr>
                      </a:lvl5pPr>
                      <a:lvl6pPr marL="2286000" algn="l" defTabSz="914400" rtl="0" eaLnBrk="1" latinLnBrk="0" hangingPunct="1">
                        <a:defRPr sz="1800" kern="1200">
                          <a:solidFill>
                            <a:schemeClr val="tx1"/>
                          </a:solidFill>
                          <a:latin typeface="Century Gothic"/>
                          <a:ea typeface=""/>
                          <a:cs typeface=""/>
                        </a:defRPr>
                      </a:lvl6pPr>
                      <a:lvl7pPr marL="2743200" algn="l" defTabSz="914400" rtl="0" eaLnBrk="1" latinLnBrk="0" hangingPunct="1">
                        <a:defRPr sz="1800" kern="1200">
                          <a:solidFill>
                            <a:schemeClr val="tx1"/>
                          </a:solidFill>
                          <a:latin typeface="Century Gothic"/>
                          <a:ea typeface=""/>
                          <a:cs typeface=""/>
                        </a:defRPr>
                      </a:lvl7pPr>
                      <a:lvl8pPr marL="3200400" algn="l" defTabSz="914400" rtl="0" eaLnBrk="1" latinLnBrk="0" hangingPunct="1">
                        <a:defRPr sz="1800" kern="1200">
                          <a:solidFill>
                            <a:schemeClr val="tx1"/>
                          </a:solidFill>
                          <a:latin typeface="Century Gothic"/>
                          <a:ea typeface=""/>
                          <a:cs typeface=""/>
                        </a:defRPr>
                      </a:lvl8pPr>
                      <a:lvl9pPr marL="3657600" algn="l" defTabSz="914400" rtl="0" eaLnBrk="1" latinLnBrk="0" hangingPunct="1">
                        <a:defRPr sz="1800" kern="1200">
                          <a:solidFill>
                            <a:schemeClr val="tx1"/>
                          </a:solidFill>
                          <a:latin typeface="Century Gothic"/>
                          <a:ea typeface=""/>
                          <a:cs typeface=""/>
                        </a:defRPr>
                      </a:lvl9pPr>
                    </a:lstStyle>
                    <a:p>
                      <a:pPr algn="ctr"/>
                      <a:endParaRPr lang="en-US" sz="1200" b="1" dirty="0">
                        <a:solidFill>
                          <a:schemeClr val="bg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639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454"/>
            <a:ext cx="8229600" cy="672054"/>
          </a:xfrm>
        </p:spPr>
        <p:txBody>
          <a:bodyPr>
            <a:normAutofit fontScale="90000"/>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3479200"/>
              </p:ext>
            </p:extLst>
          </p:nvPr>
        </p:nvGraphicFramePr>
        <p:xfrm>
          <a:off x="606454" y="709964"/>
          <a:ext cx="7696200" cy="5557583"/>
        </p:xfrm>
        <a:graphic>
          <a:graphicData uri="http://schemas.openxmlformats.org/drawingml/2006/table">
            <a:tbl>
              <a:tblPr firstRow="1" bandRow="1"/>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640080">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endParaRPr lang="en-US" sz="1800" b="1" dirty="0">
                        <a:solidFill>
                          <a:schemeClr val="bg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endParaRPr lang="en-US" sz="1800" b="1" dirty="0">
                        <a:solidFill>
                          <a:schemeClr val="bg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lt1"/>
                          </a:solidFill>
                          <a:latin typeface="Century Gothic"/>
                          <a:ea typeface=""/>
                          <a:cs typeface=""/>
                        </a:defRPr>
                      </a:lvl1pPr>
                      <a:lvl2pPr marL="457200" algn="l" defTabSz="457200" rtl="0" eaLnBrk="1" latinLnBrk="0" hangingPunct="1">
                        <a:defRPr sz="1800" b="1" kern="1200">
                          <a:solidFill>
                            <a:schemeClr val="lt1"/>
                          </a:solidFill>
                          <a:latin typeface="Century Gothic"/>
                          <a:ea typeface=""/>
                          <a:cs typeface=""/>
                        </a:defRPr>
                      </a:lvl2pPr>
                      <a:lvl3pPr marL="914400" algn="l" defTabSz="457200" rtl="0" eaLnBrk="1" latinLnBrk="0" hangingPunct="1">
                        <a:defRPr sz="1800" b="1" kern="1200">
                          <a:solidFill>
                            <a:schemeClr val="lt1"/>
                          </a:solidFill>
                          <a:latin typeface="Century Gothic"/>
                          <a:ea typeface=""/>
                          <a:cs typeface=""/>
                        </a:defRPr>
                      </a:lvl3pPr>
                      <a:lvl4pPr marL="1371600" algn="l" defTabSz="457200" rtl="0" eaLnBrk="1" latinLnBrk="0" hangingPunct="1">
                        <a:defRPr sz="1800" b="1" kern="1200">
                          <a:solidFill>
                            <a:schemeClr val="lt1"/>
                          </a:solidFill>
                          <a:latin typeface="Century Gothic"/>
                          <a:ea typeface=""/>
                          <a:cs typeface=""/>
                        </a:defRPr>
                      </a:lvl4pPr>
                      <a:lvl5pPr marL="1828800" algn="l" defTabSz="457200" rtl="0" eaLnBrk="1" latinLnBrk="0" hangingPunct="1">
                        <a:defRPr sz="1800" b="1" kern="1200">
                          <a:solidFill>
                            <a:schemeClr val="lt1"/>
                          </a:solidFill>
                          <a:latin typeface="Century Gothic"/>
                          <a:ea typeface=""/>
                          <a:cs typeface=""/>
                        </a:defRPr>
                      </a:lvl5pPr>
                      <a:lvl6pPr marL="2286000" algn="l" defTabSz="457200" rtl="0" eaLnBrk="1" latinLnBrk="0" hangingPunct="1">
                        <a:defRPr sz="1800" b="1" kern="1200">
                          <a:solidFill>
                            <a:schemeClr val="lt1"/>
                          </a:solidFill>
                          <a:latin typeface="Century Gothic"/>
                          <a:ea typeface=""/>
                          <a:cs typeface=""/>
                        </a:defRPr>
                      </a:lvl6pPr>
                      <a:lvl7pPr marL="2743200" algn="l" defTabSz="457200" rtl="0" eaLnBrk="1" latinLnBrk="0" hangingPunct="1">
                        <a:defRPr sz="1800" b="1" kern="1200">
                          <a:solidFill>
                            <a:schemeClr val="lt1"/>
                          </a:solidFill>
                          <a:latin typeface="Century Gothic"/>
                          <a:ea typeface=""/>
                          <a:cs typeface=""/>
                        </a:defRPr>
                      </a:lvl7pPr>
                      <a:lvl8pPr marL="3200400" algn="l" defTabSz="457200" rtl="0" eaLnBrk="1" latinLnBrk="0" hangingPunct="1">
                        <a:defRPr sz="1800" b="1" kern="1200">
                          <a:solidFill>
                            <a:schemeClr val="lt1"/>
                          </a:solidFill>
                          <a:latin typeface="Century Gothic"/>
                          <a:ea typeface=""/>
                          <a:cs typeface=""/>
                        </a:defRPr>
                      </a:lvl8pPr>
                      <a:lvl9pPr marL="3657600" algn="l" defTabSz="457200" rtl="0" eaLnBrk="1" latinLnBrk="0" hangingPunct="1">
                        <a:defRPr sz="1800" b="1" kern="1200">
                          <a:solidFill>
                            <a:schemeClr val="lt1"/>
                          </a:solidFill>
                          <a:latin typeface="Century Gothic"/>
                          <a:ea typeface=""/>
                          <a:cs typeface=""/>
                        </a:defRPr>
                      </a:lvl9pPr>
                    </a:lstStyle>
                    <a:p>
                      <a:pPr algn="ctr"/>
                      <a:endParaRPr lang="en-US" sz="1800" b="1" dirty="0">
                        <a:solidFill>
                          <a:schemeClr val="bg1"/>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345385">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marL="0" indent="0" algn="ctr">
                        <a:spcAft>
                          <a:spcPts val="1200"/>
                        </a:spcAft>
                        <a:buFont typeface="Arial"/>
                        <a:buNone/>
                      </a:pPr>
                      <a:endParaRPr lang="en-US" sz="1600" b="1" baseline="0" dirty="0">
                        <a:solidFill>
                          <a:schemeClr val="bg1"/>
                        </a:solidFill>
                        <a:latin typeface="Calibri" panose="020F0502020204030204" pitchFamily="34" charset="0"/>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1905000">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spcAft>
                          <a:spcPts val="1200"/>
                        </a:spcAft>
                      </a:pPr>
                      <a:endParaRPr lang="en-US" sz="1600" b="1" baseline="0" dirty="0">
                        <a:solidFill>
                          <a:schemeClr val="bg1"/>
                        </a:solidFill>
                        <a:latin typeface="Calibri" panose="020F0502020204030204" pitchFamily="34" charset="0"/>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667118">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marL="0" indent="0" algn="ctr">
                        <a:buFont typeface="Arial"/>
                        <a:buNone/>
                      </a:pPr>
                      <a:endParaRPr lang="en-US" sz="1600" b="1" dirty="0">
                        <a:solidFill>
                          <a:schemeClr val="bg1"/>
                        </a:solidFill>
                        <a:latin typeface="Calibri" panose="020F0502020204030204" pitchFamily="34" charset="0"/>
                        <a:cs typeface="Calibri" panose="020F0502020204030204" pitchFamily="34" charset="0"/>
                      </a:endParaRPr>
                    </a:p>
                  </a:txBody>
                  <a:tcPr marL="274320" marR="274320"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entury Gothic"/>
                          <a:ea typeface=""/>
                          <a:cs typeface=""/>
                        </a:defRPr>
                      </a:lvl1pPr>
                      <a:lvl2pPr marL="457200" algn="l" defTabSz="457200" rtl="0" eaLnBrk="1" latinLnBrk="0" hangingPunct="1">
                        <a:defRPr sz="1800" kern="1200">
                          <a:solidFill>
                            <a:schemeClr val="dk1"/>
                          </a:solidFill>
                          <a:latin typeface="Century Gothic"/>
                          <a:ea typeface=""/>
                          <a:cs typeface=""/>
                        </a:defRPr>
                      </a:lvl2pPr>
                      <a:lvl3pPr marL="914400" algn="l" defTabSz="457200" rtl="0" eaLnBrk="1" latinLnBrk="0" hangingPunct="1">
                        <a:defRPr sz="1800" kern="1200">
                          <a:solidFill>
                            <a:schemeClr val="dk1"/>
                          </a:solidFill>
                          <a:latin typeface="Century Gothic"/>
                          <a:ea typeface=""/>
                          <a:cs typeface=""/>
                        </a:defRPr>
                      </a:lvl3pPr>
                      <a:lvl4pPr marL="1371600" algn="l" defTabSz="457200" rtl="0" eaLnBrk="1" latinLnBrk="0" hangingPunct="1">
                        <a:defRPr sz="1800" kern="1200">
                          <a:solidFill>
                            <a:schemeClr val="dk1"/>
                          </a:solidFill>
                          <a:latin typeface="Century Gothic"/>
                          <a:ea typeface=""/>
                          <a:cs typeface=""/>
                        </a:defRPr>
                      </a:lvl4pPr>
                      <a:lvl5pPr marL="1828800" algn="l" defTabSz="457200" rtl="0" eaLnBrk="1" latinLnBrk="0" hangingPunct="1">
                        <a:defRPr sz="1800" kern="1200">
                          <a:solidFill>
                            <a:schemeClr val="dk1"/>
                          </a:solidFill>
                          <a:latin typeface="Century Gothic"/>
                          <a:ea typeface=""/>
                          <a:cs typeface=""/>
                        </a:defRPr>
                      </a:lvl5pPr>
                      <a:lvl6pPr marL="2286000" algn="l" defTabSz="457200" rtl="0" eaLnBrk="1" latinLnBrk="0" hangingPunct="1">
                        <a:defRPr sz="1800" kern="1200">
                          <a:solidFill>
                            <a:schemeClr val="dk1"/>
                          </a:solidFill>
                          <a:latin typeface="Century Gothic"/>
                          <a:ea typeface=""/>
                          <a:cs typeface=""/>
                        </a:defRPr>
                      </a:lvl6pPr>
                      <a:lvl7pPr marL="2743200" algn="l" defTabSz="457200" rtl="0" eaLnBrk="1" latinLnBrk="0" hangingPunct="1">
                        <a:defRPr sz="1800" kern="1200">
                          <a:solidFill>
                            <a:schemeClr val="dk1"/>
                          </a:solidFill>
                          <a:latin typeface="Century Gothic"/>
                          <a:ea typeface=""/>
                          <a:cs typeface=""/>
                        </a:defRPr>
                      </a:lvl7pPr>
                      <a:lvl8pPr marL="3200400" algn="l" defTabSz="457200" rtl="0" eaLnBrk="1" latinLnBrk="0" hangingPunct="1">
                        <a:defRPr sz="1800" kern="1200">
                          <a:solidFill>
                            <a:schemeClr val="dk1"/>
                          </a:solidFill>
                          <a:latin typeface="Century Gothic"/>
                          <a:ea typeface=""/>
                          <a:cs typeface=""/>
                        </a:defRPr>
                      </a:lvl8pPr>
                      <a:lvl9pPr marL="3657600" algn="l" defTabSz="457200" rtl="0" eaLnBrk="1" latinLnBrk="0" hangingPunct="1">
                        <a:defRPr sz="1800" kern="1200">
                          <a:solidFill>
                            <a:schemeClr val="dk1"/>
                          </a:solidFill>
                          <a:latin typeface="Century Gothic"/>
                          <a:ea typeface=""/>
                          <a:cs typeface=""/>
                        </a:defRPr>
                      </a:lvl9pPr>
                    </a:lstStyle>
                    <a:p>
                      <a:pPr algn="ctr"/>
                      <a:endParaRPr lang="en-US" sz="1200" b="1" dirty="0">
                        <a:solidFill>
                          <a:schemeClr val="bg1">
                            <a:lumMod val="50000"/>
                          </a:schemeClr>
                        </a:solidFill>
                        <a:latin typeface="Calibri" panose="020F0502020204030204" pitchFamily="34" charset="0"/>
                        <a:cs typeface="Calibri" panose="020F0502020204030204" pitchFamily="34" charset="0"/>
                      </a:endParaRPr>
                    </a:p>
                  </a:txBody>
                  <a:tcPr anchor="ctr">
                    <a:lnL w="12700" cap="flat" cmpd="sng" algn="ctr">
                      <a:solidFill>
                        <a:srgbClr val="6C6C6C">
                          <a:lumMod val="20000"/>
                          <a:lumOff val="80000"/>
                        </a:srgbClr>
                      </a:solidFill>
                      <a:prstDash val="solid"/>
                      <a:round/>
                      <a:headEnd type="none" w="med" len="med"/>
                      <a:tailEnd type="none" w="med" len="med"/>
                    </a:lnL>
                    <a:lnR w="12700" cap="flat" cmpd="sng" algn="ctr">
                      <a:solidFill>
                        <a:srgbClr val="6C6C6C">
                          <a:lumMod val="20000"/>
                          <a:lumOff val="80000"/>
                        </a:srgbClr>
                      </a:solidFill>
                      <a:prstDash val="solid"/>
                      <a:round/>
                      <a:headEnd type="none" w="med" len="med"/>
                      <a:tailEnd type="none" w="med" len="med"/>
                    </a:lnR>
                    <a:lnT w="12700" cap="flat" cmpd="sng" algn="ctr">
                      <a:solidFill>
                        <a:srgbClr val="6C6C6C">
                          <a:lumMod val="20000"/>
                          <a:lumOff val="80000"/>
                        </a:srgbClr>
                      </a:solidFill>
                      <a:prstDash val="solid"/>
                      <a:round/>
                      <a:headEnd type="none" w="med" len="med"/>
                      <a:tailEnd type="none" w="med" len="med"/>
                    </a:lnT>
                    <a:lnB w="12700" cap="flat" cmpd="sng" algn="ctr">
                      <a:solidFill>
                        <a:srgbClr val="6C6C6C">
                          <a:lumMod val="20000"/>
                          <a:lumOff val="80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304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040" y="15078"/>
            <a:ext cx="9144001" cy="1143000"/>
          </a:xfrm>
        </p:spPr>
        <p:txBody>
          <a:bodyPr/>
          <a:lstStyle/>
          <a:p>
            <a:r>
              <a:rPr lang="en-US" dirty="0"/>
              <a:t>Insert Title</a:t>
            </a:r>
          </a:p>
        </p:txBody>
      </p:sp>
      <p:sp>
        <p:nvSpPr>
          <p:cNvPr id="39" name="Rounded Rectangle 38"/>
          <p:cNvSpPr/>
          <p:nvPr/>
        </p:nvSpPr>
        <p:spPr bwMode="auto">
          <a:xfrm>
            <a:off x="1055924" y="4419770"/>
            <a:ext cx="2057403" cy="1801702"/>
          </a:xfrm>
          <a:prstGeom prst="roundRect">
            <a:avLst>
              <a:gd name="adj" fmla="val 7604"/>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68580" tIns="45720" rIns="68580" bIns="45720" numCol="1" spcCol="0" rtlCol="0" fromWordArt="0" anchor="ctr" anchorCtr="0" forceAA="0" compatLnSpc="1">
            <a:prstTxWarp prst="textNoShape">
              <a:avLst/>
            </a:prstTxWarp>
            <a:noAutofit/>
          </a:bodyPr>
          <a:lstStyle/>
          <a:p>
            <a:pPr algn="ctr" defTabSz="914099" fontAlgn="auto">
              <a:spcBef>
                <a:spcPts val="0"/>
              </a:spcBef>
              <a:spcAft>
                <a:spcPts val="0"/>
              </a:spcAft>
            </a:pPr>
            <a:r>
              <a:rPr lang="en-US" sz="1500" b="1" dirty="0">
                <a:solidFill>
                  <a:schemeClr val="accent3"/>
                </a:solidFill>
              </a:rPr>
              <a:t>TIMING</a:t>
            </a:r>
            <a:r>
              <a:rPr lang="en-US" sz="1500" b="1" dirty="0">
                <a:solidFill>
                  <a:srgbClr val="008E94"/>
                </a:solidFill>
              </a:rPr>
              <a:t> </a:t>
            </a:r>
          </a:p>
          <a:p>
            <a:pPr algn="ctr" defTabSz="914099" fontAlgn="auto">
              <a:spcBef>
                <a:spcPts val="0"/>
              </a:spcBef>
              <a:spcAft>
                <a:spcPts val="0"/>
              </a:spcAft>
            </a:pP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p:txBody>
      </p:sp>
      <p:sp>
        <p:nvSpPr>
          <p:cNvPr id="40" name="Rounded Rectangle 39"/>
          <p:cNvSpPr/>
          <p:nvPr/>
        </p:nvSpPr>
        <p:spPr bwMode="auto">
          <a:xfrm>
            <a:off x="2884721" y="2515104"/>
            <a:ext cx="1706880" cy="1801702"/>
          </a:xfrm>
          <a:prstGeom prst="roundRect">
            <a:avLst>
              <a:gd name="adj" fmla="val 9652"/>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68580" tIns="45720" rIns="68580" bIns="45720" numCol="1" rtlCol="0" anchor="ctr" anchorCtr="0" compatLnSpc="1">
            <a:prstTxWarp prst="textNoShape">
              <a:avLst/>
            </a:prstTxWarp>
          </a:bodyPr>
          <a:lstStyle/>
          <a:p>
            <a:pPr algn="ctr" defTabSz="914099" fontAlgn="auto">
              <a:spcBef>
                <a:spcPts val="0"/>
              </a:spcBef>
              <a:spcAft>
                <a:spcPts val="0"/>
              </a:spcAft>
            </a:pPr>
            <a:r>
              <a:rPr lang="en-US" sz="1500" b="1" dirty="0">
                <a:solidFill>
                  <a:schemeClr val="accent1"/>
                </a:solidFill>
              </a:rPr>
              <a:t>AUDIENCE</a:t>
            </a:r>
          </a:p>
          <a:p>
            <a:pPr algn="ctr" defTabSz="914099" fontAlgn="auto">
              <a:spcBef>
                <a:spcPts val="0"/>
              </a:spcBef>
              <a:spcAft>
                <a:spcPts val="0"/>
              </a:spcAft>
            </a:pP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p:txBody>
      </p:sp>
      <p:sp>
        <p:nvSpPr>
          <p:cNvPr id="41" name="Rounded Rectangle 40"/>
          <p:cNvSpPr/>
          <p:nvPr/>
        </p:nvSpPr>
        <p:spPr bwMode="auto">
          <a:xfrm>
            <a:off x="4683041" y="2515104"/>
            <a:ext cx="1554480" cy="1801702"/>
          </a:xfrm>
          <a:prstGeom prst="roundRect">
            <a:avLst>
              <a:gd name="adj" fmla="val 7563"/>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68580" tIns="45720" rIns="68580" bIns="45720" numCol="1" rtlCol="0" anchor="ctr" anchorCtr="0" compatLnSpc="1">
            <a:prstTxWarp prst="textNoShape">
              <a:avLst/>
            </a:prstTxWarp>
          </a:bodyPr>
          <a:lstStyle/>
          <a:p>
            <a:pPr algn="ctr" defTabSz="914099" fontAlgn="auto">
              <a:spcBef>
                <a:spcPts val="0"/>
              </a:spcBef>
              <a:spcAft>
                <a:spcPts val="0"/>
              </a:spcAft>
            </a:pPr>
            <a:r>
              <a:rPr lang="en-US" sz="1500" b="1" dirty="0">
                <a:solidFill>
                  <a:schemeClr val="tx1"/>
                </a:solidFill>
              </a:rPr>
              <a:t>METHOD</a:t>
            </a:r>
          </a:p>
          <a:p>
            <a:pPr algn="ctr" defTabSz="914099" fontAlgn="auto">
              <a:spcBef>
                <a:spcPts val="0"/>
              </a:spcBef>
              <a:spcAft>
                <a:spcPts val="0"/>
              </a:spcAft>
            </a:pP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p:txBody>
      </p:sp>
      <p:sp>
        <p:nvSpPr>
          <p:cNvPr id="42" name="Rounded Rectangle 41"/>
          <p:cNvSpPr/>
          <p:nvPr/>
        </p:nvSpPr>
        <p:spPr bwMode="auto">
          <a:xfrm>
            <a:off x="3189527" y="4419770"/>
            <a:ext cx="2507521" cy="1801702"/>
          </a:xfrm>
          <a:prstGeom prst="roundRect">
            <a:avLst>
              <a:gd name="adj" fmla="val 7000"/>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68580" tIns="45720" rIns="68580" bIns="45720" numCol="1" rtlCol="0" anchor="ctr" anchorCtr="0" compatLnSpc="1">
            <a:prstTxWarp prst="textNoShape">
              <a:avLst/>
            </a:prstTxWarp>
          </a:bodyPr>
          <a:lstStyle/>
          <a:p>
            <a:pPr algn="ctr" defTabSz="914099" fontAlgn="auto">
              <a:spcBef>
                <a:spcPts val="0"/>
              </a:spcBef>
              <a:spcAft>
                <a:spcPts val="0"/>
              </a:spcAft>
            </a:pPr>
            <a:r>
              <a:rPr lang="en-US" sz="1500" b="1" dirty="0">
                <a:solidFill>
                  <a:schemeClr val="accent4"/>
                </a:solidFill>
              </a:rPr>
              <a:t>QUOTAS</a:t>
            </a:r>
          </a:p>
          <a:p>
            <a:pPr algn="ctr" defTabSz="914099" fontAlgn="auto">
              <a:spcBef>
                <a:spcPts val="0"/>
              </a:spcBef>
              <a:spcAft>
                <a:spcPts val="0"/>
              </a:spcAft>
            </a:pPr>
            <a:r>
              <a:rPr lang="en-US" sz="1500" i="1" dirty="0">
                <a:solidFill>
                  <a:srgbClr val="FFFFFF"/>
                </a:solidFill>
              </a:rPr>
              <a:t> </a:t>
            </a: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p:txBody>
      </p:sp>
      <p:sp>
        <p:nvSpPr>
          <p:cNvPr id="43" name="Rounded Rectangle 42"/>
          <p:cNvSpPr/>
          <p:nvPr/>
        </p:nvSpPr>
        <p:spPr bwMode="auto">
          <a:xfrm>
            <a:off x="6313721" y="2515104"/>
            <a:ext cx="1828800" cy="1801702"/>
          </a:xfrm>
          <a:prstGeom prst="roundRect">
            <a:avLst>
              <a:gd name="adj" fmla="val 7000"/>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140970" tIns="93980" rIns="140970" bIns="93980" numCol="1" rtlCol="0" anchor="ctr" anchorCtr="0" compatLnSpc="1">
            <a:prstTxWarp prst="textNoShape">
              <a:avLst/>
            </a:prstTxWarp>
          </a:bodyPr>
          <a:lstStyle/>
          <a:p>
            <a:pPr algn="ctr" defTabSz="914099" fontAlgn="auto">
              <a:spcBef>
                <a:spcPts val="0"/>
              </a:spcBef>
              <a:spcAft>
                <a:spcPts val="0"/>
              </a:spcAft>
            </a:pPr>
            <a:r>
              <a:rPr lang="en-US" sz="1500" b="1" dirty="0">
                <a:solidFill>
                  <a:schemeClr val="accent2"/>
                </a:solidFill>
              </a:rPr>
              <a:t>GEOGRAPHY</a:t>
            </a:r>
          </a:p>
          <a:p>
            <a:pPr algn="ctr" defTabSz="914099" fontAlgn="auto">
              <a:spcBef>
                <a:spcPts val="0"/>
              </a:spcBef>
              <a:spcAft>
                <a:spcPts val="0"/>
              </a:spcAft>
            </a:pP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a:p>
            <a:pPr algn="ctr" defTabSz="914099" fontAlgn="auto">
              <a:spcBef>
                <a:spcPts val="0"/>
              </a:spcBef>
              <a:spcAft>
                <a:spcPts val="0"/>
              </a:spcAft>
            </a:pPr>
            <a:endParaRPr lang="en-US" sz="1500" dirty="0">
              <a:solidFill>
                <a:srgbClr val="595959"/>
              </a:solidFill>
            </a:endParaRPr>
          </a:p>
        </p:txBody>
      </p:sp>
      <p:sp>
        <p:nvSpPr>
          <p:cNvPr id="45" name="Rounded Rectangle 44"/>
          <p:cNvSpPr/>
          <p:nvPr/>
        </p:nvSpPr>
        <p:spPr bwMode="auto">
          <a:xfrm>
            <a:off x="5780321" y="4419770"/>
            <a:ext cx="2362200" cy="1801702"/>
          </a:xfrm>
          <a:prstGeom prst="roundRect">
            <a:avLst>
              <a:gd name="adj" fmla="val 8813"/>
            </a:avLst>
          </a:prstGeom>
          <a:solidFill>
            <a:schemeClr val="bg2"/>
          </a:solidFill>
          <a:ln>
            <a:solidFill>
              <a:schemeClr val="bg2"/>
            </a:solidFill>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140970" tIns="93980" rIns="140970" bIns="93980" numCol="1" rtlCol="0" anchor="ctr" anchorCtr="0" compatLnSpc="1">
            <a:prstTxWarp prst="textNoShape">
              <a:avLst/>
            </a:prstTxWarp>
          </a:bodyPr>
          <a:lstStyle/>
          <a:p>
            <a:pPr algn="ctr" defTabSz="914099" fontAlgn="auto">
              <a:spcBef>
                <a:spcPts val="0"/>
              </a:spcBef>
              <a:spcAft>
                <a:spcPts val="0"/>
              </a:spcAft>
            </a:pPr>
            <a:endParaRPr lang="en-US" sz="1500" b="1" dirty="0">
              <a:solidFill>
                <a:srgbClr val="008E94"/>
              </a:solidFill>
            </a:endParaRPr>
          </a:p>
          <a:p>
            <a:pPr algn="ctr" defTabSz="914099" fontAlgn="auto">
              <a:spcBef>
                <a:spcPts val="0"/>
              </a:spcBef>
              <a:spcAft>
                <a:spcPts val="0"/>
              </a:spcAft>
            </a:pPr>
            <a:r>
              <a:rPr lang="en-US" sz="1500" b="1" dirty="0">
                <a:solidFill>
                  <a:schemeClr val="accent6"/>
                </a:solidFill>
              </a:rPr>
              <a:t>SCHEDULE</a:t>
            </a:r>
          </a:p>
          <a:p>
            <a:pPr algn="ctr" defTabSz="914099" fontAlgn="auto">
              <a:spcBef>
                <a:spcPts val="0"/>
              </a:spcBef>
              <a:spcAft>
                <a:spcPts val="0"/>
              </a:spcAft>
            </a:pPr>
            <a:r>
              <a:rPr lang="en-US" sz="1500" dirty="0">
                <a:solidFill>
                  <a:srgbClr val="595959"/>
                </a:solidFill>
              </a:rPr>
              <a:t>Lorem Ipsum dolor sit </a:t>
            </a:r>
            <a:r>
              <a:rPr lang="en-US" sz="1500" dirty="0" err="1">
                <a:solidFill>
                  <a:srgbClr val="595959"/>
                </a:solidFill>
              </a:rPr>
              <a:t>amet</a:t>
            </a:r>
            <a:r>
              <a:rPr lang="en-US" sz="1500" dirty="0">
                <a:solidFill>
                  <a:srgbClr val="595959"/>
                </a:solidFill>
              </a:rPr>
              <a:t>  </a:t>
            </a:r>
            <a:endParaRPr lang="en-US" sz="1500" dirty="0">
              <a:solidFill>
                <a:srgbClr val="FFFFFF"/>
              </a:solidFill>
            </a:endParaRPr>
          </a:p>
          <a:p>
            <a:pPr algn="ctr" defTabSz="914099" fontAlgn="auto">
              <a:spcBef>
                <a:spcPts val="0"/>
              </a:spcBef>
              <a:spcAft>
                <a:spcPts val="0"/>
              </a:spcAft>
            </a:pPr>
            <a:endParaRPr lang="en-US" sz="1500" dirty="0">
              <a:solidFill>
                <a:srgbClr val="595959"/>
              </a:solidFill>
            </a:endParaRPr>
          </a:p>
        </p:txBody>
      </p:sp>
      <p:pic>
        <p:nvPicPr>
          <p:cNvPr id="4" name="Picture 3"/>
          <p:cNvPicPr>
            <a:picLocks noChangeAspect="1"/>
          </p:cNvPicPr>
          <p:nvPr/>
        </p:nvPicPr>
        <p:blipFill rotWithShape="1">
          <a:blip r:embed="rId2"/>
          <a:srcRect l="8059" r="10023"/>
          <a:stretch/>
        </p:blipFill>
        <p:spPr>
          <a:xfrm>
            <a:off x="615927" y="2533714"/>
            <a:ext cx="2192594" cy="1783092"/>
          </a:xfrm>
          <a:prstGeom prst="rect">
            <a:avLst/>
          </a:prstGeom>
        </p:spPr>
      </p:pic>
    </p:spTree>
    <p:extLst>
      <p:ext uri="{BB962C8B-B14F-4D97-AF65-F5344CB8AC3E}">
        <p14:creationId xmlns:p14="http://schemas.microsoft.com/office/powerpoint/2010/main" val="240515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843"/>
            <a:ext cx="8229600" cy="1143000"/>
          </a:xfrm>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32748770"/>
              </p:ext>
            </p:extLst>
          </p:nvPr>
        </p:nvGraphicFramePr>
        <p:xfrm>
          <a:off x="219725" y="1076584"/>
          <a:ext cx="8677419" cy="5217112"/>
        </p:xfrm>
        <a:graphic>
          <a:graphicData uri="http://schemas.openxmlformats.org/drawingml/2006/table">
            <a:tbl>
              <a:tblPr firstRow="1" bandRow="1">
                <a:tableStyleId>{3C2FFA5D-87B4-456A-9821-1D502468CF0F}</a:tableStyleId>
              </a:tblPr>
              <a:tblGrid>
                <a:gridCol w="2892473">
                  <a:extLst>
                    <a:ext uri="{9D8B030D-6E8A-4147-A177-3AD203B41FA5}">
                      <a16:colId xmlns:a16="http://schemas.microsoft.com/office/drawing/2014/main" val="20000"/>
                    </a:ext>
                  </a:extLst>
                </a:gridCol>
                <a:gridCol w="2892473">
                  <a:extLst>
                    <a:ext uri="{9D8B030D-6E8A-4147-A177-3AD203B41FA5}">
                      <a16:colId xmlns:a16="http://schemas.microsoft.com/office/drawing/2014/main" val="20001"/>
                    </a:ext>
                  </a:extLst>
                </a:gridCol>
                <a:gridCol w="2892473">
                  <a:extLst>
                    <a:ext uri="{9D8B030D-6E8A-4147-A177-3AD203B41FA5}">
                      <a16:colId xmlns:a16="http://schemas.microsoft.com/office/drawing/2014/main" val="20002"/>
                    </a:ext>
                  </a:extLst>
                </a:gridCol>
              </a:tblGrid>
              <a:tr h="369844">
                <a:tc>
                  <a:txBody>
                    <a:bodyPr/>
                    <a:lstStyle>
                      <a:lvl1pPr marL="0" algn="l" defTabSz="914400" rtl="0" eaLnBrk="1" latinLnBrk="0" hangingPunct="1">
                        <a:defRPr sz="1800" b="1" kern="1200">
                          <a:solidFill>
                            <a:schemeClr val="lt1"/>
                          </a:solidFill>
                          <a:latin typeface="Century Gothic"/>
                          <a:ea typeface=""/>
                          <a:cs typeface=""/>
                        </a:defRPr>
                      </a:lvl1pPr>
                      <a:lvl2pPr marL="457200" algn="l" defTabSz="914400" rtl="0" eaLnBrk="1" latinLnBrk="0" hangingPunct="1">
                        <a:defRPr sz="1800" b="1" kern="1200">
                          <a:solidFill>
                            <a:schemeClr val="lt1"/>
                          </a:solidFill>
                          <a:latin typeface="Century Gothic"/>
                          <a:ea typeface=""/>
                          <a:cs typeface=""/>
                        </a:defRPr>
                      </a:lvl2pPr>
                      <a:lvl3pPr marL="914400" algn="l" defTabSz="914400" rtl="0" eaLnBrk="1" latinLnBrk="0" hangingPunct="1">
                        <a:defRPr sz="1800" b="1" kern="1200">
                          <a:solidFill>
                            <a:schemeClr val="lt1"/>
                          </a:solidFill>
                          <a:latin typeface="Century Gothic"/>
                          <a:ea typeface=""/>
                          <a:cs typeface=""/>
                        </a:defRPr>
                      </a:lvl3pPr>
                      <a:lvl4pPr marL="1371600" algn="l" defTabSz="914400" rtl="0" eaLnBrk="1" latinLnBrk="0" hangingPunct="1">
                        <a:defRPr sz="1800" b="1" kern="1200">
                          <a:solidFill>
                            <a:schemeClr val="lt1"/>
                          </a:solidFill>
                          <a:latin typeface="Century Gothic"/>
                          <a:ea typeface=""/>
                          <a:cs typeface=""/>
                        </a:defRPr>
                      </a:lvl4pPr>
                      <a:lvl5pPr marL="1828800" algn="l" defTabSz="914400" rtl="0" eaLnBrk="1" latinLnBrk="0" hangingPunct="1">
                        <a:defRPr sz="1800" b="1" kern="1200">
                          <a:solidFill>
                            <a:schemeClr val="lt1"/>
                          </a:solidFill>
                          <a:latin typeface="Century Gothic"/>
                          <a:ea typeface=""/>
                          <a:cs typeface=""/>
                        </a:defRPr>
                      </a:lvl5pPr>
                      <a:lvl6pPr marL="2286000" algn="l" defTabSz="914400" rtl="0" eaLnBrk="1" latinLnBrk="0" hangingPunct="1">
                        <a:defRPr sz="1800" b="1" kern="1200">
                          <a:solidFill>
                            <a:schemeClr val="lt1"/>
                          </a:solidFill>
                          <a:latin typeface="Century Gothic"/>
                          <a:ea typeface=""/>
                          <a:cs typeface=""/>
                        </a:defRPr>
                      </a:lvl6pPr>
                      <a:lvl7pPr marL="2743200" algn="l" defTabSz="914400" rtl="0" eaLnBrk="1" latinLnBrk="0" hangingPunct="1">
                        <a:defRPr sz="1800" b="1" kern="1200">
                          <a:solidFill>
                            <a:schemeClr val="lt1"/>
                          </a:solidFill>
                          <a:latin typeface="Century Gothic"/>
                          <a:ea typeface=""/>
                          <a:cs typeface=""/>
                        </a:defRPr>
                      </a:lvl7pPr>
                      <a:lvl8pPr marL="3200400" algn="l" defTabSz="914400" rtl="0" eaLnBrk="1" latinLnBrk="0" hangingPunct="1">
                        <a:defRPr sz="1800" b="1" kern="1200">
                          <a:solidFill>
                            <a:schemeClr val="lt1"/>
                          </a:solidFill>
                          <a:latin typeface="Century Gothic"/>
                          <a:ea typeface=""/>
                          <a:cs typeface=""/>
                        </a:defRPr>
                      </a:lvl8pPr>
                      <a:lvl9pPr marL="3657600" algn="l" defTabSz="914400" rtl="0" eaLnBrk="1" latinLnBrk="0" hangingPunct="1">
                        <a:defRPr sz="1800" b="1" kern="1200">
                          <a:solidFill>
                            <a:schemeClr val="lt1"/>
                          </a:solidFill>
                          <a:latin typeface="Century Gothic"/>
                          <a:ea typeface=""/>
                          <a:cs typeface=""/>
                        </a:defRPr>
                      </a:lvl9pPr>
                    </a:lstStyle>
                    <a:p>
                      <a:pPr algn="ctr"/>
                      <a:r>
                        <a:rPr lang="en-US" sz="1800" dirty="0"/>
                        <a:t>DAY 1 </a:t>
                      </a:r>
                      <a:endParaRPr lang="en-US" sz="1800" dirty="0">
                        <a:solidFill>
                          <a:srgbClr val="BF0000"/>
                        </a:solidFill>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b="1" kern="1200">
                          <a:solidFill>
                            <a:schemeClr val="lt1"/>
                          </a:solidFill>
                          <a:latin typeface="Century Gothic"/>
                          <a:ea typeface=""/>
                          <a:cs typeface=""/>
                        </a:defRPr>
                      </a:lvl1pPr>
                      <a:lvl2pPr marL="457200" algn="l" defTabSz="914400" rtl="0" eaLnBrk="1" latinLnBrk="0" hangingPunct="1">
                        <a:defRPr sz="1800" b="1" kern="1200">
                          <a:solidFill>
                            <a:schemeClr val="lt1"/>
                          </a:solidFill>
                          <a:latin typeface="Century Gothic"/>
                          <a:ea typeface=""/>
                          <a:cs typeface=""/>
                        </a:defRPr>
                      </a:lvl2pPr>
                      <a:lvl3pPr marL="914400" algn="l" defTabSz="914400" rtl="0" eaLnBrk="1" latinLnBrk="0" hangingPunct="1">
                        <a:defRPr sz="1800" b="1" kern="1200">
                          <a:solidFill>
                            <a:schemeClr val="lt1"/>
                          </a:solidFill>
                          <a:latin typeface="Century Gothic"/>
                          <a:ea typeface=""/>
                          <a:cs typeface=""/>
                        </a:defRPr>
                      </a:lvl3pPr>
                      <a:lvl4pPr marL="1371600" algn="l" defTabSz="914400" rtl="0" eaLnBrk="1" latinLnBrk="0" hangingPunct="1">
                        <a:defRPr sz="1800" b="1" kern="1200">
                          <a:solidFill>
                            <a:schemeClr val="lt1"/>
                          </a:solidFill>
                          <a:latin typeface="Century Gothic"/>
                          <a:ea typeface=""/>
                          <a:cs typeface=""/>
                        </a:defRPr>
                      </a:lvl4pPr>
                      <a:lvl5pPr marL="1828800" algn="l" defTabSz="914400" rtl="0" eaLnBrk="1" latinLnBrk="0" hangingPunct="1">
                        <a:defRPr sz="1800" b="1" kern="1200">
                          <a:solidFill>
                            <a:schemeClr val="lt1"/>
                          </a:solidFill>
                          <a:latin typeface="Century Gothic"/>
                          <a:ea typeface=""/>
                          <a:cs typeface=""/>
                        </a:defRPr>
                      </a:lvl5pPr>
                      <a:lvl6pPr marL="2286000" algn="l" defTabSz="914400" rtl="0" eaLnBrk="1" latinLnBrk="0" hangingPunct="1">
                        <a:defRPr sz="1800" b="1" kern="1200">
                          <a:solidFill>
                            <a:schemeClr val="lt1"/>
                          </a:solidFill>
                          <a:latin typeface="Century Gothic"/>
                          <a:ea typeface=""/>
                          <a:cs typeface=""/>
                        </a:defRPr>
                      </a:lvl6pPr>
                      <a:lvl7pPr marL="2743200" algn="l" defTabSz="914400" rtl="0" eaLnBrk="1" latinLnBrk="0" hangingPunct="1">
                        <a:defRPr sz="1800" b="1" kern="1200">
                          <a:solidFill>
                            <a:schemeClr val="lt1"/>
                          </a:solidFill>
                          <a:latin typeface="Century Gothic"/>
                          <a:ea typeface=""/>
                          <a:cs typeface=""/>
                        </a:defRPr>
                      </a:lvl7pPr>
                      <a:lvl8pPr marL="3200400" algn="l" defTabSz="914400" rtl="0" eaLnBrk="1" latinLnBrk="0" hangingPunct="1">
                        <a:defRPr sz="1800" b="1" kern="1200">
                          <a:solidFill>
                            <a:schemeClr val="lt1"/>
                          </a:solidFill>
                          <a:latin typeface="Century Gothic"/>
                          <a:ea typeface=""/>
                          <a:cs typeface=""/>
                        </a:defRPr>
                      </a:lvl8pPr>
                      <a:lvl9pPr marL="3657600" algn="l" defTabSz="914400" rtl="0" eaLnBrk="1" latinLnBrk="0" hangingPunct="1">
                        <a:defRPr sz="1800" b="1" kern="1200">
                          <a:solidFill>
                            <a:schemeClr val="lt1"/>
                          </a:solidFill>
                          <a:latin typeface="Century Gothic"/>
                          <a:ea typeface=""/>
                          <a:cs typeface=""/>
                        </a:defRPr>
                      </a:lvl9pPr>
                    </a:lstStyle>
                    <a:p>
                      <a:pPr algn="ctr"/>
                      <a:r>
                        <a:rPr lang="en-US" sz="1800" dirty="0"/>
                        <a:t>DAY 2</a:t>
                      </a:r>
                      <a:endParaRPr lang="en-US" sz="1800" dirty="0">
                        <a:solidFill>
                          <a:srgbClr val="BF0000"/>
                        </a:solidFill>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b="1" kern="1200">
                          <a:solidFill>
                            <a:schemeClr val="lt1"/>
                          </a:solidFill>
                          <a:latin typeface="Century Gothic"/>
                          <a:ea typeface=""/>
                          <a:cs typeface=""/>
                        </a:defRPr>
                      </a:lvl1pPr>
                      <a:lvl2pPr marL="457200" algn="l" defTabSz="914400" rtl="0" eaLnBrk="1" latinLnBrk="0" hangingPunct="1">
                        <a:defRPr sz="1800" b="1" kern="1200">
                          <a:solidFill>
                            <a:schemeClr val="lt1"/>
                          </a:solidFill>
                          <a:latin typeface="Century Gothic"/>
                          <a:ea typeface=""/>
                          <a:cs typeface=""/>
                        </a:defRPr>
                      </a:lvl2pPr>
                      <a:lvl3pPr marL="914400" algn="l" defTabSz="914400" rtl="0" eaLnBrk="1" latinLnBrk="0" hangingPunct="1">
                        <a:defRPr sz="1800" b="1" kern="1200">
                          <a:solidFill>
                            <a:schemeClr val="lt1"/>
                          </a:solidFill>
                          <a:latin typeface="Century Gothic"/>
                          <a:ea typeface=""/>
                          <a:cs typeface=""/>
                        </a:defRPr>
                      </a:lvl3pPr>
                      <a:lvl4pPr marL="1371600" algn="l" defTabSz="914400" rtl="0" eaLnBrk="1" latinLnBrk="0" hangingPunct="1">
                        <a:defRPr sz="1800" b="1" kern="1200">
                          <a:solidFill>
                            <a:schemeClr val="lt1"/>
                          </a:solidFill>
                          <a:latin typeface="Century Gothic"/>
                          <a:ea typeface=""/>
                          <a:cs typeface=""/>
                        </a:defRPr>
                      </a:lvl4pPr>
                      <a:lvl5pPr marL="1828800" algn="l" defTabSz="914400" rtl="0" eaLnBrk="1" latinLnBrk="0" hangingPunct="1">
                        <a:defRPr sz="1800" b="1" kern="1200">
                          <a:solidFill>
                            <a:schemeClr val="lt1"/>
                          </a:solidFill>
                          <a:latin typeface="Century Gothic"/>
                          <a:ea typeface=""/>
                          <a:cs typeface=""/>
                        </a:defRPr>
                      </a:lvl5pPr>
                      <a:lvl6pPr marL="2286000" algn="l" defTabSz="914400" rtl="0" eaLnBrk="1" latinLnBrk="0" hangingPunct="1">
                        <a:defRPr sz="1800" b="1" kern="1200">
                          <a:solidFill>
                            <a:schemeClr val="lt1"/>
                          </a:solidFill>
                          <a:latin typeface="Century Gothic"/>
                          <a:ea typeface=""/>
                          <a:cs typeface=""/>
                        </a:defRPr>
                      </a:lvl6pPr>
                      <a:lvl7pPr marL="2743200" algn="l" defTabSz="914400" rtl="0" eaLnBrk="1" latinLnBrk="0" hangingPunct="1">
                        <a:defRPr sz="1800" b="1" kern="1200">
                          <a:solidFill>
                            <a:schemeClr val="lt1"/>
                          </a:solidFill>
                          <a:latin typeface="Century Gothic"/>
                          <a:ea typeface=""/>
                          <a:cs typeface=""/>
                        </a:defRPr>
                      </a:lvl7pPr>
                      <a:lvl8pPr marL="3200400" algn="l" defTabSz="914400" rtl="0" eaLnBrk="1" latinLnBrk="0" hangingPunct="1">
                        <a:defRPr sz="1800" b="1" kern="1200">
                          <a:solidFill>
                            <a:schemeClr val="lt1"/>
                          </a:solidFill>
                          <a:latin typeface="Century Gothic"/>
                          <a:ea typeface=""/>
                          <a:cs typeface=""/>
                        </a:defRPr>
                      </a:lvl8pPr>
                      <a:lvl9pPr marL="3657600" algn="l" defTabSz="914400" rtl="0" eaLnBrk="1" latinLnBrk="0" hangingPunct="1">
                        <a:defRPr sz="1800" b="1" kern="1200">
                          <a:solidFill>
                            <a:schemeClr val="lt1"/>
                          </a:solidFill>
                          <a:latin typeface="Century Gothic"/>
                          <a:ea typeface=""/>
                          <a:cs typeface=""/>
                        </a:defRPr>
                      </a:lvl9pPr>
                    </a:lstStyle>
                    <a:p>
                      <a:pPr algn="ctr"/>
                      <a:r>
                        <a:rPr lang="en-US" sz="1800" dirty="0"/>
                        <a:t>DAY 3 </a:t>
                      </a:r>
                      <a:endParaRPr lang="en-US" sz="1800" dirty="0">
                        <a:solidFill>
                          <a:srgbClr val="B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4847268">
                <a:tc>
                  <a:txBody>
                    <a:bodyPr/>
                    <a:lstStyle>
                      <a:lvl1pPr marL="0" algn="l" defTabSz="914400" rtl="0" eaLnBrk="1" latinLnBrk="0" hangingPunct="1">
                        <a:defRPr sz="1800" kern="1200">
                          <a:solidFill>
                            <a:schemeClr val="dk1"/>
                          </a:solidFill>
                          <a:latin typeface="Century Gothic"/>
                          <a:ea typeface=""/>
                          <a:cs typeface=""/>
                        </a:defRPr>
                      </a:lvl1pPr>
                      <a:lvl2pPr marL="457200" algn="l" defTabSz="914400" rtl="0" eaLnBrk="1" latinLnBrk="0" hangingPunct="1">
                        <a:defRPr sz="1800" kern="1200">
                          <a:solidFill>
                            <a:schemeClr val="dk1"/>
                          </a:solidFill>
                          <a:latin typeface="Century Gothic"/>
                          <a:ea typeface=""/>
                          <a:cs typeface=""/>
                        </a:defRPr>
                      </a:lvl2pPr>
                      <a:lvl3pPr marL="914400" algn="l" defTabSz="914400" rtl="0" eaLnBrk="1" latinLnBrk="0" hangingPunct="1">
                        <a:defRPr sz="1800" kern="1200">
                          <a:solidFill>
                            <a:schemeClr val="dk1"/>
                          </a:solidFill>
                          <a:latin typeface="Century Gothic"/>
                          <a:ea typeface=""/>
                          <a:cs typeface=""/>
                        </a:defRPr>
                      </a:lvl3pPr>
                      <a:lvl4pPr marL="1371600" algn="l" defTabSz="914400" rtl="0" eaLnBrk="1" latinLnBrk="0" hangingPunct="1">
                        <a:defRPr sz="1800" kern="1200">
                          <a:solidFill>
                            <a:schemeClr val="dk1"/>
                          </a:solidFill>
                          <a:latin typeface="Century Gothic"/>
                          <a:ea typeface=""/>
                          <a:cs typeface=""/>
                        </a:defRPr>
                      </a:lvl4pPr>
                      <a:lvl5pPr marL="1828800" algn="l" defTabSz="914400" rtl="0" eaLnBrk="1" latinLnBrk="0" hangingPunct="1">
                        <a:defRPr sz="1800" kern="1200">
                          <a:solidFill>
                            <a:schemeClr val="dk1"/>
                          </a:solidFill>
                          <a:latin typeface="Century Gothic"/>
                          <a:ea typeface=""/>
                          <a:cs typeface=""/>
                        </a:defRPr>
                      </a:lvl5pPr>
                      <a:lvl6pPr marL="2286000" algn="l" defTabSz="914400" rtl="0" eaLnBrk="1" latinLnBrk="0" hangingPunct="1">
                        <a:defRPr sz="1800" kern="1200">
                          <a:solidFill>
                            <a:schemeClr val="dk1"/>
                          </a:solidFill>
                          <a:latin typeface="Century Gothic"/>
                          <a:ea typeface=""/>
                          <a:cs typeface=""/>
                        </a:defRPr>
                      </a:lvl6pPr>
                      <a:lvl7pPr marL="2743200" algn="l" defTabSz="914400" rtl="0" eaLnBrk="1" latinLnBrk="0" hangingPunct="1">
                        <a:defRPr sz="1800" kern="1200">
                          <a:solidFill>
                            <a:schemeClr val="dk1"/>
                          </a:solidFill>
                          <a:latin typeface="Century Gothic"/>
                          <a:ea typeface=""/>
                          <a:cs typeface=""/>
                        </a:defRPr>
                      </a:lvl7pPr>
                      <a:lvl8pPr marL="3200400" algn="l" defTabSz="914400" rtl="0" eaLnBrk="1" latinLnBrk="0" hangingPunct="1">
                        <a:defRPr sz="1800" kern="1200">
                          <a:solidFill>
                            <a:schemeClr val="dk1"/>
                          </a:solidFill>
                          <a:latin typeface="Century Gothic"/>
                          <a:ea typeface=""/>
                          <a:cs typeface=""/>
                        </a:defRPr>
                      </a:lvl8pPr>
                      <a:lvl9pPr marL="3657600" algn="l" defTabSz="914400" rtl="0" eaLnBrk="1" latinLnBrk="0" hangingPunct="1">
                        <a:defRPr sz="1800" kern="1200">
                          <a:solidFill>
                            <a:schemeClr val="dk1"/>
                          </a:solidFill>
                          <a:latin typeface="Century Gothic"/>
                          <a:ea typeface=""/>
                          <a:cs typeface=""/>
                        </a:defRPr>
                      </a:lvl9pPr>
                    </a:lstStyle>
                    <a:p>
                      <a:pPr algn="ctr"/>
                      <a:endParaRPr lang="en-US" sz="1200" dirty="0">
                        <a:solidFill>
                          <a:schemeClr val="tx1"/>
                        </a:solidFill>
                        <a:latin typeface="Calibri" panose="020F0502020204030204" pitchFamily="34" charset="0"/>
                        <a:cs typeface="Calibri" panose="020F0502020204030204" pitchFamily="34" charset="0"/>
                      </a:endParaRPr>
                    </a:p>
                  </a:txBody>
                  <a:tcPr marT="274320">
                    <a:solidFill>
                      <a:schemeClr val="accent1">
                        <a:lumMod val="20000"/>
                        <a:lumOff val="80000"/>
                        <a:alpha val="40000"/>
                      </a:schemeClr>
                    </a:solidFill>
                  </a:tcPr>
                </a:tc>
                <a:tc>
                  <a:txBody>
                    <a:bodyPr/>
                    <a:lstStyle>
                      <a:lvl1pPr marL="0" algn="l" defTabSz="914400" rtl="0" eaLnBrk="1" latinLnBrk="0" hangingPunct="1">
                        <a:defRPr sz="1800" kern="1200">
                          <a:solidFill>
                            <a:schemeClr val="dk1"/>
                          </a:solidFill>
                          <a:latin typeface="Century Gothic"/>
                          <a:ea typeface=""/>
                          <a:cs typeface=""/>
                        </a:defRPr>
                      </a:lvl1pPr>
                      <a:lvl2pPr marL="457200" algn="l" defTabSz="914400" rtl="0" eaLnBrk="1" latinLnBrk="0" hangingPunct="1">
                        <a:defRPr sz="1800" kern="1200">
                          <a:solidFill>
                            <a:schemeClr val="dk1"/>
                          </a:solidFill>
                          <a:latin typeface="Century Gothic"/>
                          <a:ea typeface=""/>
                          <a:cs typeface=""/>
                        </a:defRPr>
                      </a:lvl2pPr>
                      <a:lvl3pPr marL="914400" algn="l" defTabSz="914400" rtl="0" eaLnBrk="1" latinLnBrk="0" hangingPunct="1">
                        <a:defRPr sz="1800" kern="1200">
                          <a:solidFill>
                            <a:schemeClr val="dk1"/>
                          </a:solidFill>
                          <a:latin typeface="Century Gothic"/>
                          <a:ea typeface=""/>
                          <a:cs typeface=""/>
                        </a:defRPr>
                      </a:lvl3pPr>
                      <a:lvl4pPr marL="1371600" algn="l" defTabSz="914400" rtl="0" eaLnBrk="1" latinLnBrk="0" hangingPunct="1">
                        <a:defRPr sz="1800" kern="1200">
                          <a:solidFill>
                            <a:schemeClr val="dk1"/>
                          </a:solidFill>
                          <a:latin typeface="Century Gothic"/>
                          <a:ea typeface=""/>
                          <a:cs typeface=""/>
                        </a:defRPr>
                      </a:lvl4pPr>
                      <a:lvl5pPr marL="1828800" algn="l" defTabSz="914400" rtl="0" eaLnBrk="1" latinLnBrk="0" hangingPunct="1">
                        <a:defRPr sz="1800" kern="1200">
                          <a:solidFill>
                            <a:schemeClr val="dk1"/>
                          </a:solidFill>
                          <a:latin typeface="Century Gothic"/>
                          <a:ea typeface=""/>
                          <a:cs typeface=""/>
                        </a:defRPr>
                      </a:lvl5pPr>
                      <a:lvl6pPr marL="2286000" algn="l" defTabSz="914400" rtl="0" eaLnBrk="1" latinLnBrk="0" hangingPunct="1">
                        <a:defRPr sz="1800" kern="1200">
                          <a:solidFill>
                            <a:schemeClr val="dk1"/>
                          </a:solidFill>
                          <a:latin typeface="Century Gothic"/>
                          <a:ea typeface=""/>
                          <a:cs typeface=""/>
                        </a:defRPr>
                      </a:lvl6pPr>
                      <a:lvl7pPr marL="2743200" algn="l" defTabSz="914400" rtl="0" eaLnBrk="1" latinLnBrk="0" hangingPunct="1">
                        <a:defRPr sz="1800" kern="1200">
                          <a:solidFill>
                            <a:schemeClr val="dk1"/>
                          </a:solidFill>
                          <a:latin typeface="Century Gothic"/>
                          <a:ea typeface=""/>
                          <a:cs typeface=""/>
                        </a:defRPr>
                      </a:lvl7pPr>
                      <a:lvl8pPr marL="3200400" algn="l" defTabSz="914400" rtl="0" eaLnBrk="1" latinLnBrk="0" hangingPunct="1">
                        <a:defRPr sz="1800" kern="1200">
                          <a:solidFill>
                            <a:schemeClr val="dk1"/>
                          </a:solidFill>
                          <a:latin typeface="Century Gothic"/>
                          <a:ea typeface=""/>
                          <a:cs typeface=""/>
                        </a:defRPr>
                      </a:lvl8pPr>
                      <a:lvl9pPr marL="3657600" algn="l" defTabSz="914400" rtl="0" eaLnBrk="1" latinLnBrk="0" hangingPunct="1">
                        <a:defRPr sz="1800" kern="1200">
                          <a:solidFill>
                            <a:schemeClr val="dk1"/>
                          </a:solidFill>
                          <a:latin typeface="Century Gothic"/>
                          <a:ea typeface=""/>
                          <a:cs typeface=""/>
                        </a:defRPr>
                      </a:lvl9pPr>
                    </a:lstStyle>
                    <a:p>
                      <a:pPr algn="ctr"/>
                      <a:endParaRPr lang="en-US" sz="1200" dirty="0">
                        <a:solidFill>
                          <a:schemeClr val="tx1"/>
                        </a:solidFill>
                        <a:latin typeface="Calibri" panose="020F0502020204030204" pitchFamily="34" charset="0"/>
                        <a:cs typeface="Calibri" panose="020F0502020204030204" pitchFamily="34" charset="0"/>
                      </a:endParaRPr>
                    </a:p>
                  </a:txBody>
                  <a:tcPr marT="274320">
                    <a:solidFill>
                      <a:schemeClr val="accent1">
                        <a:lumMod val="20000"/>
                        <a:lumOff val="80000"/>
                        <a:alpha val="40000"/>
                      </a:schemeClr>
                    </a:solidFill>
                  </a:tcPr>
                </a:tc>
                <a:tc>
                  <a:txBody>
                    <a:bodyPr/>
                    <a:lstStyle>
                      <a:lvl1pPr marL="0" algn="l" defTabSz="914400" rtl="0" eaLnBrk="1" latinLnBrk="0" hangingPunct="1">
                        <a:defRPr sz="1800" kern="1200">
                          <a:solidFill>
                            <a:schemeClr val="dk1"/>
                          </a:solidFill>
                          <a:latin typeface="Century Gothic"/>
                          <a:ea typeface=""/>
                          <a:cs typeface=""/>
                        </a:defRPr>
                      </a:lvl1pPr>
                      <a:lvl2pPr marL="457200" algn="l" defTabSz="914400" rtl="0" eaLnBrk="1" latinLnBrk="0" hangingPunct="1">
                        <a:defRPr sz="1800" kern="1200">
                          <a:solidFill>
                            <a:schemeClr val="dk1"/>
                          </a:solidFill>
                          <a:latin typeface="Century Gothic"/>
                          <a:ea typeface=""/>
                          <a:cs typeface=""/>
                        </a:defRPr>
                      </a:lvl2pPr>
                      <a:lvl3pPr marL="914400" algn="l" defTabSz="914400" rtl="0" eaLnBrk="1" latinLnBrk="0" hangingPunct="1">
                        <a:defRPr sz="1800" kern="1200">
                          <a:solidFill>
                            <a:schemeClr val="dk1"/>
                          </a:solidFill>
                          <a:latin typeface="Century Gothic"/>
                          <a:ea typeface=""/>
                          <a:cs typeface=""/>
                        </a:defRPr>
                      </a:lvl3pPr>
                      <a:lvl4pPr marL="1371600" algn="l" defTabSz="914400" rtl="0" eaLnBrk="1" latinLnBrk="0" hangingPunct="1">
                        <a:defRPr sz="1800" kern="1200">
                          <a:solidFill>
                            <a:schemeClr val="dk1"/>
                          </a:solidFill>
                          <a:latin typeface="Century Gothic"/>
                          <a:ea typeface=""/>
                          <a:cs typeface=""/>
                        </a:defRPr>
                      </a:lvl4pPr>
                      <a:lvl5pPr marL="1828800" algn="l" defTabSz="914400" rtl="0" eaLnBrk="1" latinLnBrk="0" hangingPunct="1">
                        <a:defRPr sz="1800" kern="1200">
                          <a:solidFill>
                            <a:schemeClr val="dk1"/>
                          </a:solidFill>
                          <a:latin typeface="Century Gothic"/>
                          <a:ea typeface=""/>
                          <a:cs typeface=""/>
                        </a:defRPr>
                      </a:lvl5pPr>
                      <a:lvl6pPr marL="2286000" algn="l" defTabSz="914400" rtl="0" eaLnBrk="1" latinLnBrk="0" hangingPunct="1">
                        <a:defRPr sz="1800" kern="1200">
                          <a:solidFill>
                            <a:schemeClr val="dk1"/>
                          </a:solidFill>
                          <a:latin typeface="Century Gothic"/>
                          <a:ea typeface=""/>
                          <a:cs typeface=""/>
                        </a:defRPr>
                      </a:lvl6pPr>
                      <a:lvl7pPr marL="2743200" algn="l" defTabSz="914400" rtl="0" eaLnBrk="1" latinLnBrk="0" hangingPunct="1">
                        <a:defRPr sz="1800" kern="1200">
                          <a:solidFill>
                            <a:schemeClr val="dk1"/>
                          </a:solidFill>
                          <a:latin typeface="Century Gothic"/>
                          <a:ea typeface=""/>
                          <a:cs typeface=""/>
                        </a:defRPr>
                      </a:lvl7pPr>
                      <a:lvl8pPr marL="3200400" algn="l" defTabSz="914400" rtl="0" eaLnBrk="1" latinLnBrk="0" hangingPunct="1">
                        <a:defRPr sz="1800" kern="1200">
                          <a:solidFill>
                            <a:schemeClr val="dk1"/>
                          </a:solidFill>
                          <a:latin typeface="Century Gothic"/>
                          <a:ea typeface=""/>
                          <a:cs typeface=""/>
                        </a:defRPr>
                      </a:lvl8pPr>
                      <a:lvl9pPr marL="3657600" algn="l" defTabSz="914400" rtl="0" eaLnBrk="1" latinLnBrk="0" hangingPunct="1">
                        <a:defRPr sz="1800" kern="1200">
                          <a:solidFill>
                            <a:schemeClr val="dk1"/>
                          </a:solidFill>
                          <a:latin typeface="Century Gothic"/>
                          <a:ea typeface=""/>
                          <a:cs typeface=""/>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latin typeface="Calibri" panose="020F0502020204030204" pitchFamily="34" charset="0"/>
                        <a:cs typeface="Calibri" panose="020F0502020204030204" pitchFamily="34" charset="0"/>
                      </a:endParaRPr>
                    </a:p>
                  </a:txBody>
                  <a:tcPr marT="274320">
                    <a:solidFill>
                      <a:schemeClr val="accent1">
                        <a:lumMod val="20000"/>
                        <a:lumOff val="80000"/>
                        <a:alpha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752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57200" y="73063"/>
            <a:ext cx="8229600" cy="1143000"/>
          </a:xfrm>
        </p:spPr>
        <p:txBody>
          <a:bodyPr/>
          <a:lstStyle/>
          <a:p>
            <a:r>
              <a:rPr lang="en-US" dirty="0"/>
              <a:t>Small Bubble list</a:t>
            </a:r>
          </a:p>
        </p:txBody>
      </p:sp>
      <p:sp>
        <p:nvSpPr>
          <p:cNvPr id="5" name="Oval 4"/>
          <p:cNvSpPr/>
          <p:nvPr/>
        </p:nvSpPr>
        <p:spPr>
          <a:xfrm>
            <a:off x="710869" y="1471857"/>
            <a:ext cx="564261" cy="5642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sp>
        <p:nvSpPr>
          <p:cNvPr id="6" name="Oval 5"/>
          <p:cNvSpPr/>
          <p:nvPr/>
        </p:nvSpPr>
        <p:spPr>
          <a:xfrm>
            <a:off x="710869" y="2191682"/>
            <a:ext cx="564261" cy="5642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sp>
        <p:nvSpPr>
          <p:cNvPr id="7" name="Oval 6"/>
          <p:cNvSpPr/>
          <p:nvPr/>
        </p:nvSpPr>
        <p:spPr>
          <a:xfrm>
            <a:off x="710869" y="2911497"/>
            <a:ext cx="564261" cy="5642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sp>
        <p:nvSpPr>
          <p:cNvPr id="8" name="Oval 7"/>
          <p:cNvSpPr/>
          <p:nvPr/>
        </p:nvSpPr>
        <p:spPr>
          <a:xfrm>
            <a:off x="710869" y="3631307"/>
            <a:ext cx="564261" cy="5642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cxnSp>
        <p:nvCxnSpPr>
          <p:cNvPr id="9" name="Straight Connector 8"/>
          <p:cNvCxnSpPr>
            <a:stCxn id="5" idx="6"/>
          </p:cNvCxnSpPr>
          <p:nvPr/>
        </p:nvCxnSpPr>
        <p:spPr>
          <a:xfrm>
            <a:off x="1275130" y="1753988"/>
            <a:ext cx="262509" cy="0"/>
          </a:xfrm>
          <a:prstGeom prst="line">
            <a:avLst/>
          </a:prstGeom>
          <a:ln cap="rnd">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275130" y="2473812"/>
            <a:ext cx="262509" cy="1"/>
          </a:xfrm>
          <a:prstGeom prst="line">
            <a:avLst/>
          </a:prstGeom>
          <a:ln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75130" y="3193627"/>
            <a:ext cx="262509" cy="1"/>
          </a:xfrm>
          <a:prstGeom prst="line">
            <a:avLst/>
          </a:prstGeom>
          <a:ln cap="rnd">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275130" y="3913437"/>
            <a:ext cx="262509" cy="1"/>
          </a:xfrm>
          <a:prstGeom prst="line">
            <a:avLst/>
          </a:prstGeom>
          <a:ln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10869" y="4377148"/>
            <a:ext cx="564261" cy="5642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cxnSp>
        <p:nvCxnSpPr>
          <p:cNvPr id="14" name="Straight Connector 13"/>
          <p:cNvCxnSpPr>
            <a:stCxn id="13" idx="6"/>
          </p:cNvCxnSpPr>
          <p:nvPr/>
        </p:nvCxnSpPr>
        <p:spPr>
          <a:xfrm>
            <a:off x="1275130" y="4659273"/>
            <a:ext cx="262509" cy="0"/>
          </a:xfrm>
          <a:prstGeom prst="line">
            <a:avLst/>
          </a:prstGeom>
          <a:ln cap="rnd">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10869" y="5130353"/>
            <a:ext cx="564261" cy="5642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en-GB" sz="1200">
                <a:solidFill>
                  <a:srgbClr val="FFFFFF"/>
                </a:solidFill>
              </a:rPr>
              <a:t>text</a:t>
            </a:r>
            <a:endParaRPr lang="en-GB" sz="1200" dirty="0">
              <a:solidFill>
                <a:srgbClr val="FFFFFF"/>
              </a:solidFill>
            </a:endParaRPr>
          </a:p>
        </p:txBody>
      </p:sp>
      <p:cxnSp>
        <p:nvCxnSpPr>
          <p:cNvPr id="16" name="Straight Connector 15"/>
          <p:cNvCxnSpPr>
            <a:stCxn id="15" idx="6"/>
          </p:cNvCxnSpPr>
          <p:nvPr/>
        </p:nvCxnSpPr>
        <p:spPr>
          <a:xfrm>
            <a:off x="1275130" y="5412478"/>
            <a:ext cx="264010" cy="0"/>
          </a:xfrm>
          <a:prstGeom prst="line">
            <a:avLst/>
          </a:prstGeom>
          <a:ln cap="rnd">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 Placeholder 6"/>
          <p:cNvSpPr txBox="1">
            <a:spLocks/>
          </p:cNvSpPr>
          <p:nvPr/>
        </p:nvSpPr>
        <p:spPr bwMode="gray">
          <a:xfrm>
            <a:off x="1698176" y="5119467"/>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Text</a:t>
            </a:r>
            <a:endParaRPr lang="en-US" dirty="0"/>
          </a:p>
        </p:txBody>
      </p:sp>
      <p:sp>
        <p:nvSpPr>
          <p:cNvPr id="21" name="Text Placeholder 6"/>
          <p:cNvSpPr txBox="1">
            <a:spLocks/>
          </p:cNvSpPr>
          <p:nvPr/>
        </p:nvSpPr>
        <p:spPr bwMode="gray">
          <a:xfrm>
            <a:off x="1698176" y="2210093"/>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Text</a:t>
            </a:r>
          </a:p>
        </p:txBody>
      </p:sp>
      <p:sp>
        <p:nvSpPr>
          <p:cNvPr id="22" name="Text Placeholder 6"/>
          <p:cNvSpPr txBox="1">
            <a:spLocks/>
          </p:cNvSpPr>
          <p:nvPr/>
        </p:nvSpPr>
        <p:spPr bwMode="gray">
          <a:xfrm>
            <a:off x="1698176" y="2937437"/>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Text</a:t>
            </a:r>
            <a:endParaRPr lang="en-US" dirty="0"/>
          </a:p>
        </p:txBody>
      </p:sp>
      <p:sp>
        <p:nvSpPr>
          <p:cNvPr id="23" name="Text Placeholder 6"/>
          <p:cNvSpPr txBox="1">
            <a:spLocks/>
          </p:cNvSpPr>
          <p:nvPr/>
        </p:nvSpPr>
        <p:spPr bwMode="gray">
          <a:xfrm>
            <a:off x="1698176" y="3664780"/>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Text</a:t>
            </a:r>
            <a:endParaRPr lang="en-US" dirty="0"/>
          </a:p>
        </p:txBody>
      </p:sp>
      <p:sp>
        <p:nvSpPr>
          <p:cNvPr id="24" name="Text Placeholder 6"/>
          <p:cNvSpPr txBox="1">
            <a:spLocks/>
          </p:cNvSpPr>
          <p:nvPr/>
        </p:nvSpPr>
        <p:spPr bwMode="gray">
          <a:xfrm>
            <a:off x="1698176" y="4392125"/>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Text</a:t>
            </a:r>
            <a:endParaRPr lang="en-US" dirty="0"/>
          </a:p>
        </p:txBody>
      </p:sp>
      <p:sp>
        <p:nvSpPr>
          <p:cNvPr id="25" name="Text Placeholder 6"/>
          <p:cNvSpPr txBox="1">
            <a:spLocks/>
          </p:cNvSpPr>
          <p:nvPr/>
        </p:nvSpPr>
        <p:spPr bwMode="gray">
          <a:xfrm>
            <a:off x="1698176" y="1627421"/>
            <a:ext cx="4658719" cy="564261"/>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Text</a:t>
            </a:r>
          </a:p>
        </p:txBody>
      </p:sp>
    </p:spTree>
    <p:extLst>
      <p:ext uri="{BB962C8B-B14F-4D97-AF65-F5344CB8AC3E}">
        <p14:creationId xmlns:p14="http://schemas.microsoft.com/office/powerpoint/2010/main" val="24219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78"/>
          <p:cNvSpPr>
            <a:spLocks noGrp="1"/>
          </p:cNvSpPr>
          <p:nvPr>
            <p:ph type="title"/>
          </p:nvPr>
        </p:nvSpPr>
        <p:spPr>
          <a:xfrm>
            <a:off x="379297" y="26239"/>
            <a:ext cx="8229600" cy="1143000"/>
          </a:xfrm>
        </p:spPr>
        <p:txBody>
          <a:bodyPr/>
          <a:lstStyle/>
          <a:p>
            <a:r>
              <a:rPr lang="en-US" dirty="0"/>
              <a:t>list</a:t>
            </a:r>
          </a:p>
        </p:txBody>
      </p:sp>
      <p:grpSp>
        <p:nvGrpSpPr>
          <p:cNvPr id="42" name="Group 41"/>
          <p:cNvGrpSpPr/>
          <p:nvPr/>
        </p:nvGrpSpPr>
        <p:grpSpPr>
          <a:xfrm>
            <a:off x="-1045672" y="1739611"/>
            <a:ext cx="10189672" cy="3751824"/>
            <a:chOff x="-947738" y="1466074"/>
            <a:chExt cx="9284617" cy="4033447"/>
          </a:xfrm>
        </p:grpSpPr>
        <p:cxnSp>
          <p:nvCxnSpPr>
            <p:cNvPr id="43" name="Straight Connector 42"/>
            <p:cNvCxnSpPr>
              <a:stCxn id="78" idx="2"/>
            </p:cNvCxnSpPr>
            <p:nvPr/>
          </p:nvCxnSpPr>
          <p:spPr>
            <a:xfrm>
              <a:off x="151637" y="3699026"/>
              <a:ext cx="1975315" cy="314939"/>
            </a:xfrm>
            <a:prstGeom prst="line">
              <a:avLst/>
            </a:prstGeom>
            <a:noFill/>
            <a:ln w="3175" cap="flat" cmpd="sng" algn="ctr">
              <a:solidFill>
                <a:schemeClr val="accent2"/>
              </a:solidFill>
              <a:prstDash val="solid"/>
            </a:ln>
            <a:effectLst/>
          </p:spPr>
        </p:cxnSp>
        <p:cxnSp>
          <p:nvCxnSpPr>
            <p:cNvPr id="44" name="Straight Connector 43"/>
            <p:cNvCxnSpPr/>
            <p:nvPr/>
          </p:nvCxnSpPr>
          <p:spPr>
            <a:xfrm>
              <a:off x="151638" y="3703790"/>
              <a:ext cx="1975313" cy="855408"/>
            </a:xfrm>
            <a:prstGeom prst="line">
              <a:avLst/>
            </a:prstGeom>
            <a:noFill/>
            <a:ln w="3175" cap="flat" cmpd="sng" algn="ctr">
              <a:solidFill>
                <a:schemeClr val="accent2"/>
              </a:solidFill>
              <a:prstDash val="solid"/>
            </a:ln>
            <a:effectLst/>
          </p:spPr>
        </p:cxnSp>
        <p:cxnSp>
          <p:nvCxnSpPr>
            <p:cNvPr id="45" name="Straight Connector 44"/>
            <p:cNvCxnSpPr/>
            <p:nvPr/>
          </p:nvCxnSpPr>
          <p:spPr>
            <a:xfrm flipV="1">
              <a:off x="102645" y="2906915"/>
              <a:ext cx="2024307" cy="765336"/>
            </a:xfrm>
            <a:prstGeom prst="line">
              <a:avLst/>
            </a:prstGeom>
            <a:noFill/>
            <a:ln w="3175" cap="flat" cmpd="sng" algn="ctr">
              <a:solidFill>
                <a:schemeClr val="accent1"/>
              </a:solidFill>
              <a:prstDash val="solid"/>
            </a:ln>
            <a:effectLst/>
          </p:spPr>
        </p:cxnSp>
        <p:cxnSp>
          <p:nvCxnSpPr>
            <p:cNvPr id="46" name="Straight Connector 45"/>
            <p:cNvCxnSpPr/>
            <p:nvPr/>
          </p:nvCxnSpPr>
          <p:spPr>
            <a:xfrm flipV="1">
              <a:off x="90717" y="3190222"/>
              <a:ext cx="2036234" cy="453306"/>
            </a:xfrm>
            <a:prstGeom prst="line">
              <a:avLst/>
            </a:prstGeom>
            <a:noFill/>
            <a:ln w="3175" cap="flat" cmpd="sng" algn="ctr">
              <a:solidFill>
                <a:schemeClr val="accent4"/>
              </a:solidFill>
              <a:prstDash val="solid"/>
            </a:ln>
            <a:effectLst/>
          </p:spPr>
        </p:cxnSp>
        <p:cxnSp>
          <p:nvCxnSpPr>
            <p:cNvPr id="47" name="Straight Connector 46"/>
            <p:cNvCxnSpPr/>
            <p:nvPr/>
          </p:nvCxnSpPr>
          <p:spPr>
            <a:xfrm>
              <a:off x="106651" y="3683786"/>
              <a:ext cx="2020300" cy="77687"/>
            </a:xfrm>
            <a:prstGeom prst="line">
              <a:avLst/>
            </a:prstGeom>
            <a:noFill/>
            <a:ln w="3175" cap="flat" cmpd="sng" algn="ctr">
              <a:solidFill>
                <a:schemeClr val="accent4"/>
              </a:solidFill>
              <a:prstDash val="solid"/>
            </a:ln>
            <a:effectLst/>
          </p:spPr>
        </p:cxnSp>
        <p:cxnSp>
          <p:nvCxnSpPr>
            <p:cNvPr id="48" name="Straight Connector 47"/>
            <p:cNvCxnSpPr/>
            <p:nvPr/>
          </p:nvCxnSpPr>
          <p:spPr>
            <a:xfrm>
              <a:off x="110694" y="3705850"/>
              <a:ext cx="2016257" cy="1173083"/>
            </a:xfrm>
            <a:prstGeom prst="line">
              <a:avLst/>
            </a:prstGeom>
            <a:noFill/>
            <a:ln w="3175" cap="flat" cmpd="sng" algn="ctr">
              <a:solidFill>
                <a:schemeClr val="accent6"/>
              </a:solidFill>
              <a:prstDash val="solid"/>
            </a:ln>
            <a:effectLst/>
          </p:spPr>
        </p:cxnSp>
        <p:cxnSp>
          <p:nvCxnSpPr>
            <p:cNvPr id="49" name="Straight Connector 48"/>
            <p:cNvCxnSpPr>
              <a:stCxn id="78" idx="2"/>
            </p:cNvCxnSpPr>
            <p:nvPr/>
          </p:nvCxnSpPr>
          <p:spPr>
            <a:xfrm>
              <a:off x="151637" y="3699026"/>
              <a:ext cx="1975314" cy="1720344"/>
            </a:xfrm>
            <a:prstGeom prst="line">
              <a:avLst/>
            </a:prstGeom>
            <a:noFill/>
            <a:ln w="3175" cap="flat" cmpd="sng" algn="ctr">
              <a:solidFill>
                <a:schemeClr val="accent6"/>
              </a:solidFill>
              <a:prstDash val="solid"/>
            </a:ln>
            <a:effectLst/>
          </p:spPr>
        </p:cxnSp>
        <p:cxnSp>
          <p:nvCxnSpPr>
            <p:cNvPr id="50" name="Straight Connector 49"/>
            <p:cNvCxnSpPr/>
            <p:nvPr/>
          </p:nvCxnSpPr>
          <p:spPr>
            <a:xfrm flipV="1">
              <a:off x="0" y="1466075"/>
              <a:ext cx="2126952" cy="2210153"/>
            </a:xfrm>
            <a:prstGeom prst="line">
              <a:avLst/>
            </a:prstGeom>
            <a:noFill/>
            <a:ln w="3175" cap="flat" cmpd="sng" algn="ctr">
              <a:solidFill>
                <a:schemeClr val="tx1"/>
              </a:solidFill>
              <a:prstDash val="solid"/>
            </a:ln>
            <a:effectLst/>
          </p:spPr>
        </p:cxnSp>
        <p:cxnSp>
          <p:nvCxnSpPr>
            <p:cNvPr id="51" name="Straight Connector 50"/>
            <p:cNvCxnSpPr/>
            <p:nvPr/>
          </p:nvCxnSpPr>
          <p:spPr>
            <a:xfrm flipV="1">
              <a:off x="79377" y="2126302"/>
              <a:ext cx="2047575" cy="1543102"/>
            </a:xfrm>
            <a:prstGeom prst="line">
              <a:avLst/>
            </a:prstGeom>
            <a:noFill/>
            <a:ln w="3175" cap="flat" cmpd="sng" algn="ctr">
              <a:solidFill>
                <a:schemeClr val="tx1"/>
              </a:solidFill>
              <a:prstDash val="solid"/>
            </a:ln>
            <a:effectLst/>
          </p:spPr>
        </p:cxnSp>
        <p:cxnSp>
          <p:nvCxnSpPr>
            <p:cNvPr id="52" name="Straight Connector 51"/>
            <p:cNvCxnSpPr/>
            <p:nvPr/>
          </p:nvCxnSpPr>
          <p:spPr>
            <a:xfrm flipV="1">
              <a:off x="86201" y="2366479"/>
              <a:ext cx="2040751" cy="1302925"/>
            </a:xfrm>
            <a:prstGeom prst="line">
              <a:avLst/>
            </a:prstGeom>
            <a:noFill/>
            <a:ln w="3175" cap="flat" cmpd="sng" algn="ctr">
              <a:solidFill>
                <a:schemeClr val="accent1"/>
              </a:solidFill>
              <a:prstDash val="solid"/>
            </a:ln>
            <a:effectLst/>
          </p:spPr>
        </p:cxnSp>
        <p:grpSp>
          <p:nvGrpSpPr>
            <p:cNvPr id="53" name="Group 52"/>
            <p:cNvGrpSpPr/>
            <p:nvPr/>
          </p:nvGrpSpPr>
          <p:grpSpPr>
            <a:xfrm>
              <a:off x="-947738" y="2751289"/>
              <a:ext cx="1895476" cy="1895476"/>
              <a:chOff x="-2307729" y="1348285"/>
              <a:chExt cx="4615457" cy="4615456"/>
            </a:xfrm>
          </p:grpSpPr>
          <p:sp>
            <p:nvSpPr>
              <p:cNvPr id="74" name="Pie 73"/>
              <p:cNvSpPr/>
              <p:nvPr/>
            </p:nvSpPr>
            <p:spPr>
              <a:xfrm rot="10800000">
                <a:off x="-2307729" y="1348285"/>
                <a:ext cx="4615457" cy="4615456"/>
              </a:xfrm>
              <a:prstGeom prst="pie">
                <a:avLst>
                  <a:gd name="adj1" fmla="val 5400000"/>
                  <a:gd name="adj2" fmla="val 16200000"/>
                </a:avLst>
              </a:prstGeom>
              <a:solidFill>
                <a:schemeClr val="tx1"/>
              </a:solidFill>
              <a:ln>
                <a:noFill/>
              </a:ln>
              <a:effectLst>
                <a:outerShdw blurRad="40000" dist="23000" dir="5400000" rotWithShape="0">
                  <a:srgbClr val="000000">
                    <a:alpha val="35000"/>
                  </a:srgbClr>
                </a:outerShdw>
              </a:effectLst>
            </p:spPr>
          </p:sp>
          <p:sp>
            <p:nvSpPr>
              <p:cNvPr id="75" name="Pie 74"/>
              <p:cNvSpPr/>
              <p:nvPr/>
            </p:nvSpPr>
            <p:spPr>
              <a:xfrm rot="10800000">
                <a:off x="-1823106" y="1832909"/>
                <a:ext cx="3646210" cy="3646209"/>
              </a:xfrm>
              <a:prstGeom prst="pie">
                <a:avLst>
                  <a:gd name="adj1" fmla="val 5400000"/>
                  <a:gd name="adj2" fmla="val 16200000"/>
                </a:avLst>
              </a:prstGeom>
              <a:solidFill>
                <a:schemeClr val="accent1"/>
              </a:solidFill>
              <a:ln>
                <a:noFill/>
              </a:ln>
              <a:effectLst>
                <a:outerShdw blurRad="40000" dist="23000" dir="5400000" rotWithShape="0">
                  <a:srgbClr val="000000">
                    <a:alpha val="35000"/>
                  </a:srgbClr>
                </a:outerShdw>
              </a:effectLst>
            </p:spPr>
          </p:sp>
          <p:sp>
            <p:nvSpPr>
              <p:cNvPr id="76" name="Pie 75"/>
              <p:cNvSpPr/>
              <p:nvPr/>
            </p:nvSpPr>
            <p:spPr>
              <a:xfrm rot="10800000">
                <a:off x="-1338484" y="2317531"/>
                <a:ext cx="2676965" cy="2676965"/>
              </a:xfrm>
              <a:prstGeom prst="pie">
                <a:avLst>
                  <a:gd name="adj1" fmla="val 5400000"/>
                  <a:gd name="adj2" fmla="val 16200000"/>
                </a:avLst>
              </a:prstGeom>
              <a:solidFill>
                <a:schemeClr val="accent4"/>
              </a:solidFill>
              <a:ln>
                <a:noFill/>
              </a:ln>
              <a:effectLst>
                <a:outerShdw blurRad="40000" dist="23000" dir="5400000" rotWithShape="0">
                  <a:srgbClr val="000000">
                    <a:alpha val="35000"/>
                  </a:srgbClr>
                </a:outerShdw>
              </a:effectLst>
            </p:spPr>
          </p:sp>
          <p:sp>
            <p:nvSpPr>
              <p:cNvPr id="77" name="Pie 76"/>
              <p:cNvSpPr/>
              <p:nvPr/>
            </p:nvSpPr>
            <p:spPr>
              <a:xfrm rot="10800000">
                <a:off x="-853860" y="2802154"/>
                <a:ext cx="1707719" cy="1707718"/>
              </a:xfrm>
              <a:prstGeom prst="pie">
                <a:avLst>
                  <a:gd name="adj1" fmla="val 5400000"/>
                  <a:gd name="adj2" fmla="val 16200000"/>
                </a:avLst>
              </a:prstGeom>
              <a:solidFill>
                <a:schemeClr val="accent2"/>
              </a:solidFill>
              <a:ln>
                <a:noFill/>
              </a:ln>
              <a:effectLst>
                <a:outerShdw blurRad="40000" dist="23000" dir="5400000" rotWithShape="0">
                  <a:srgbClr val="000000">
                    <a:alpha val="35000"/>
                  </a:srgbClr>
                </a:outerShdw>
              </a:effectLst>
            </p:spPr>
          </p:sp>
          <p:sp>
            <p:nvSpPr>
              <p:cNvPr id="78" name="Pie 77"/>
              <p:cNvSpPr/>
              <p:nvPr/>
            </p:nvSpPr>
            <p:spPr>
              <a:xfrm rot="10800000">
                <a:off x="-369238" y="3286776"/>
                <a:ext cx="738473" cy="738474"/>
              </a:xfrm>
              <a:prstGeom prst="pie">
                <a:avLst>
                  <a:gd name="adj1" fmla="val 5400000"/>
                  <a:gd name="adj2" fmla="val 16200000"/>
                </a:avLst>
              </a:prstGeom>
              <a:solidFill>
                <a:schemeClr val="accent6"/>
              </a:solidFill>
              <a:ln>
                <a:noFill/>
              </a:ln>
              <a:effectLst>
                <a:outerShdw blurRad="40000" dist="23000" dir="5400000" rotWithShape="0">
                  <a:srgbClr val="000000">
                    <a:alpha val="35000"/>
                  </a:srgbClr>
                </a:outerShdw>
              </a:effectLst>
            </p:spPr>
          </p:sp>
        </p:grpSp>
        <p:sp>
          <p:nvSpPr>
            <p:cNvPr id="54" name="Rounded Rectangle 53"/>
            <p:cNvSpPr/>
            <p:nvPr/>
          </p:nvSpPr>
          <p:spPr>
            <a:xfrm>
              <a:off x="3850347" y="1466075"/>
              <a:ext cx="4486532" cy="730127"/>
            </a:xfrm>
            <a:prstGeom prst="roundRect">
              <a:avLst/>
            </a:prstGeom>
            <a:solidFill>
              <a:schemeClr val="tx1"/>
            </a:solidFill>
            <a:ln w="9525" cap="flat" cmpd="sng" algn="ctr">
              <a:noFill/>
              <a:prstDash val="solid"/>
            </a:ln>
            <a:effectLst/>
          </p:spPr>
          <p:txBody>
            <a:bodyPr spcFirstLastPara="0" vert="horz" wrap="square" lIns="102870" tIns="0" rIns="182880" bIns="0" numCol="1" spcCol="1270" anchor="ctr" anchorCtr="0">
              <a:noAutofit/>
            </a:bodyPr>
            <a:lstStyle/>
            <a:p>
              <a:pPr defTabSz="1200150" fontAlgn="auto">
                <a:lnSpc>
                  <a:spcPts val="3240"/>
                </a:lnSpc>
                <a:spcAft>
                  <a:spcPts val="0"/>
                </a:spcAft>
                <a:defRPr/>
              </a:pPr>
              <a:endParaRPr lang="en-US" sz="2700" b="1" kern="0" dirty="0">
                <a:solidFill>
                  <a:srgbClr val="FFFFFF"/>
                </a:solidFill>
                <a:latin typeface="Calibri"/>
              </a:endParaRPr>
            </a:p>
          </p:txBody>
        </p:sp>
        <p:sp>
          <p:nvSpPr>
            <p:cNvPr id="55" name="Freeform 54"/>
            <p:cNvSpPr/>
            <p:nvPr/>
          </p:nvSpPr>
          <p:spPr>
            <a:xfrm>
              <a:off x="4015045" y="1466074"/>
              <a:ext cx="4321834" cy="738474"/>
            </a:xfrm>
            <a:custGeom>
              <a:avLst/>
              <a:gdLst>
                <a:gd name="connsiteX0" fmla="*/ 0 w 2133600"/>
                <a:gd name="connsiteY0" fmla="*/ 0 h 585216"/>
                <a:gd name="connsiteX1" fmla="*/ 2133600 w 2133600"/>
                <a:gd name="connsiteY1" fmla="*/ 0 h 585216"/>
                <a:gd name="connsiteX2" fmla="*/ 2133600 w 2133600"/>
                <a:gd name="connsiteY2" fmla="*/ 585216 h 585216"/>
                <a:gd name="connsiteX3" fmla="*/ 0 w 2133600"/>
                <a:gd name="connsiteY3" fmla="*/ 585216 h 585216"/>
                <a:gd name="connsiteX4" fmla="*/ 0 w 2133600"/>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585216">
                  <a:moveTo>
                    <a:pt x="0" y="0"/>
                  </a:moveTo>
                  <a:lnTo>
                    <a:pt x="2133600" y="0"/>
                  </a:lnTo>
                  <a:lnTo>
                    <a:pt x="2133600" y="585216"/>
                  </a:lnTo>
                  <a:lnTo>
                    <a:pt x="0" y="585216"/>
                  </a:lnTo>
                  <a:lnTo>
                    <a:pt x="0" y="0"/>
                  </a:lnTo>
                  <a:close/>
                </a:path>
              </a:pathLst>
            </a:custGeom>
            <a:noFill/>
            <a:ln w="9525" cap="flat" cmpd="sng" algn="ctr">
              <a:noFill/>
              <a:prstDash val="solid"/>
            </a:ln>
            <a:effectLst/>
            <a:sp3d/>
          </p:spPr>
          <p:txBody>
            <a:bodyPr spcFirstLastPara="0" vert="horz" wrap="square" lIns="34290" tIns="34290" rIns="34290" bIns="34290" numCol="1" spcCol="1270" anchor="ctr" anchorCtr="0">
              <a:noAutofit/>
            </a:bodyPr>
            <a:lstStyle/>
            <a:p>
              <a:pPr marL="0" lvl="1" defTabSz="400050" fontAlgn="auto">
                <a:lnSpc>
                  <a:spcPct val="90000"/>
                </a:lnSpc>
                <a:spcAft>
                  <a:spcPct val="15000"/>
                </a:spcAft>
                <a:defRPr/>
              </a:pPr>
              <a:endParaRPr lang="en-US" sz="1400" kern="0" dirty="0">
                <a:solidFill>
                  <a:srgbClr val="FFFFFF"/>
                </a:solidFill>
                <a:latin typeface="Calibri"/>
              </a:endParaRPr>
            </a:p>
          </p:txBody>
        </p:sp>
        <p:sp>
          <p:nvSpPr>
            <p:cNvPr id="56" name="Rounded Rectangle 55"/>
            <p:cNvSpPr/>
            <p:nvPr/>
          </p:nvSpPr>
          <p:spPr>
            <a:xfrm>
              <a:off x="2090558" y="1466075"/>
              <a:ext cx="1699404" cy="730127"/>
            </a:xfrm>
            <a:prstGeom prst="roundRect">
              <a:avLst/>
            </a:prstGeom>
            <a:solidFill>
              <a:schemeClr val="tx1"/>
            </a:solidFill>
            <a:ln w="25400" cap="flat" cmpd="sng" algn="ctr">
              <a:noFill/>
              <a:prstDash val="solid"/>
            </a:ln>
            <a:effectLst/>
          </p:spPr>
          <p:txBody>
            <a:bodyPr rtlCol="0" anchor="ctr"/>
            <a:lstStyle/>
            <a:p>
              <a:pPr algn="ctr" defTabSz="1043056" fontAlgn="auto">
                <a:spcBef>
                  <a:spcPts val="0"/>
                </a:spcBef>
                <a:spcAft>
                  <a:spcPts val="0"/>
                </a:spcAft>
                <a:defRPr/>
              </a:pPr>
              <a:endParaRPr lang="en-US" sz="2100" kern="0">
                <a:solidFill>
                  <a:srgbClr val="FFFFFF"/>
                </a:solidFill>
                <a:latin typeface="Calibri"/>
              </a:endParaRPr>
            </a:p>
          </p:txBody>
        </p:sp>
        <p:sp>
          <p:nvSpPr>
            <p:cNvPr id="57" name="Rectangle 56"/>
            <p:cNvSpPr/>
            <p:nvPr/>
          </p:nvSpPr>
          <p:spPr>
            <a:xfrm>
              <a:off x="2090558" y="1585866"/>
              <a:ext cx="1695732" cy="540436"/>
            </a:xfrm>
            <a:prstGeom prst="rect">
              <a:avLst/>
            </a:prstGeom>
          </p:spPr>
          <p:txBody>
            <a:bodyPr wrap="square">
              <a:spAutoFit/>
            </a:bodyPr>
            <a:lstStyle/>
            <a:p>
              <a:pPr algn="ctr" defTabSz="1200150" fontAlgn="auto">
                <a:lnSpc>
                  <a:spcPts val="3240"/>
                </a:lnSpc>
                <a:spcAft>
                  <a:spcPts val="0"/>
                </a:spcAft>
                <a:defRPr/>
              </a:pPr>
              <a:endParaRPr lang="en-US" sz="2400" b="1" kern="0" dirty="0">
                <a:solidFill>
                  <a:srgbClr val="FFFFFF"/>
                </a:solidFill>
                <a:latin typeface="Calibri"/>
              </a:endParaRPr>
            </a:p>
          </p:txBody>
        </p:sp>
        <p:sp>
          <p:nvSpPr>
            <p:cNvPr id="58" name="Rounded Rectangle 57"/>
            <p:cNvSpPr/>
            <p:nvPr/>
          </p:nvSpPr>
          <p:spPr>
            <a:xfrm>
              <a:off x="3846675" y="2289818"/>
              <a:ext cx="4486532" cy="730127"/>
            </a:xfrm>
            <a:prstGeom prst="roundRect">
              <a:avLst/>
            </a:prstGeom>
            <a:solidFill>
              <a:schemeClr val="accent1"/>
            </a:solidFill>
            <a:ln w="9525" cap="flat" cmpd="sng" algn="ctr">
              <a:noFill/>
              <a:prstDash val="solid"/>
            </a:ln>
            <a:effectLst/>
          </p:spPr>
          <p:txBody>
            <a:bodyPr spcFirstLastPara="0" vert="horz" wrap="square" lIns="102870" tIns="0" rIns="182880" bIns="0" numCol="1" spcCol="1270" anchor="ctr" anchorCtr="0">
              <a:noAutofit/>
            </a:bodyPr>
            <a:lstStyle/>
            <a:p>
              <a:pPr defTabSz="1200150" fontAlgn="auto">
                <a:lnSpc>
                  <a:spcPts val="3240"/>
                </a:lnSpc>
                <a:spcAft>
                  <a:spcPts val="0"/>
                </a:spcAft>
                <a:defRPr/>
              </a:pPr>
              <a:endParaRPr lang="en-US" sz="2700" b="1" kern="0" dirty="0">
                <a:solidFill>
                  <a:srgbClr val="FFFFFF"/>
                </a:solidFill>
                <a:latin typeface="Calibri"/>
              </a:endParaRPr>
            </a:p>
          </p:txBody>
        </p:sp>
        <p:sp>
          <p:nvSpPr>
            <p:cNvPr id="59" name="Freeform 58"/>
            <p:cNvSpPr/>
            <p:nvPr/>
          </p:nvSpPr>
          <p:spPr>
            <a:xfrm>
              <a:off x="4011373" y="2289817"/>
              <a:ext cx="4321834" cy="738474"/>
            </a:xfrm>
            <a:custGeom>
              <a:avLst/>
              <a:gdLst>
                <a:gd name="connsiteX0" fmla="*/ 0 w 2133600"/>
                <a:gd name="connsiteY0" fmla="*/ 0 h 585216"/>
                <a:gd name="connsiteX1" fmla="*/ 2133600 w 2133600"/>
                <a:gd name="connsiteY1" fmla="*/ 0 h 585216"/>
                <a:gd name="connsiteX2" fmla="*/ 2133600 w 2133600"/>
                <a:gd name="connsiteY2" fmla="*/ 585216 h 585216"/>
                <a:gd name="connsiteX3" fmla="*/ 0 w 2133600"/>
                <a:gd name="connsiteY3" fmla="*/ 585216 h 585216"/>
                <a:gd name="connsiteX4" fmla="*/ 0 w 2133600"/>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585216">
                  <a:moveTo>
                    <a:pt x="0" y="0"/>
                  </a:moveTo>
                  <a:lnTo>
                    <a:pt x="2133600" y="0"/>
                  </a:lnTo>
                  <a:lnTo>
                    <a:pt x="2133600" y="585216"/>
                  </a:lnTo>
                  <a:lnTo>
                    <a:pt x="0" y="585216"/>
                  </a:lnTo>
                  <a:lnTo>
                    <a:pt x="0" y="0"/>
                  </a:lnTo>
                  <a:close/>
                </a:path>
              </a:pathLst>
            </a:custGeom>
            <a:noFill/>
            <a:ln w="9525" cap="flat" cmpd="sng" algn="ctr">
              <a:noFill/>
              <a:prstDash val="solid"/>
            </a:ln>
            <a:effectLst/>
            <a:sp3d/>
          </p:spPr>
          <p:txBody>
            <a:bodyPr spcFirstLastPara="0" vert="horz" wrap="square" lIns="34290" tIns="34290" rIns="34290" bIns="34290" numCol="1" spcCol="1270" anchor="ctr" anchorCtr="0">
              <a:noAutofit/>
            </a:bodyPr>
            <a:lstStyle/>
            <a:p>
              <a:pPr marL="0" lvl="1" defTabSz="400050" fontAlgn="auto">
                <a:lnSpc>
                  <a:spcPct val="90000"/>
                </a:lnSpc>
                <a:spcAft>
                  <a:spcPct val="15000"/>
                </a:spcAft>
                <a:defRPr/>
              </a:pPr>
              <a:endParaRPr lang="en-US" sz="1400" kern="0" dirty="0">
                <a:solidFill>
                  <a:srgbClr val="FFFFFF"/>
                </a:solidFill>
                <a:latin typeface="Calibri"/>
                <a:ea typeface="MS PGothic" pitchFamily="34" charset="-128"/>
              </a:endParaRPr>
            </a:p>
          </p:txBody>
        </p:sp>
        <p:sp>
          <p:nvSpPr>
            <p:cNvPr id="60" name="Rounded Rectangle 59"/>
            <p:cNvSpPr/>
            <p:nvPr/>
          </p:nvSpPr>
          <p:spPr>
            <a:xfrm>
              <a:off x="2086886" y="2289818"/>
              <a:ext cx="1699404" cy="730127"/>
            </a:xfrm>
            <a:prstGeom prst="roundRect">
              <a:avLst/>
            </a:prstGeom>
            <a:solidFill>
              <a:schemeClr val="accent1"/>
            </a:solidFill>
            <a:ln w="25400" cap="flat" cmpd="sng" algn="ctr">
              <a:noFill/>
              <a:prstDash val="solid"/>
            </a:ln>
            <a:effectLst/>
          </p:spPr>
          <p:txBody>
            <a:bodyPr rtlCol="0" anchor="ctr"/>
            <a:lstStyle/>
            <a:p>
              <a:pPr algn="ctr" defTabSz="1043056" fontAlgn="auto">
                <a:spcBef>
                  <a:spcPts val="0"/>
                </a:spcBef>
                <a:spcAft>
                  <a:spcPts val="0"/>
                </a:spcAft>
                <a:defRPr/>
              </a:pPr>
              <a:endParaRPr lang="en-US" sz="2100" kern="0">
                <a:solidFill>
                  <a:srgbClr val="FFFFFF"/>
                </a:solidFill>
                <a:latin typeface="Calibri"/>
              </a:endParaRPr>
            </a:p>
          </p:txBody>
        </p:sp>
        <p:sp>
          <p:nvSpPr>
            <p:cNvPr id="61" name="Rectangle 60"/>
            <p:cNvSpPr/>
            <p:nvPr/>
          </p:nvSpPr>
          <p:spPr>
            <a:xfrm>
              <a:off x="2090558" y="2366479"/>
              <a:ext cx="1668677" cy="540436"/>
            </a:xfrm>
            <a:prstGeom prst="rect">
              <a:avLst/>
            </a:prstGeom>
          </p:spPr>
          <p:txBody>
            <a:bodyPr wrap="square">
              <a:spAutoFit/>
            </a:bodyPr>
            <a:lstStyle/>
            <a:p>
              <a:pPr algn="ctr" defTabSz="1200150" fontAlgn="auto">
                <a:lnSpc>
                  <a:spcPts val="3240"/>
                </a:lnSpc>
                <a:spcAft>
                  <a:spcPts val="0"/>
                </a:spcAft>
                <a:defRPr/>
              </a:pPr>
              <a:endParaRPr lang="en-US" sz="2400" b="1" kern="0" dirty="0">
                <a:solidFill>
                  <a:srgbClr val="FFFFFF"/>
                </a:solidFill>
                <a:latin typeface="Calibri"/>
              </a:endParaRPr>
            </a:p>
          </p:txBody>
        </p:sp>
        <p:sp>
          <p:nvSpPr>
            <p:cNvPr id="62" name="Rounded Rectangle 61"/>
            <p:cNvSpPr/>
            <p:nvPr/>
          </p:nvSpPr>
          <p:spPr>
            <a:xfrm>
              <a:off x="3846675" y="3113561"/>
              <a:ext cx="4486532" cy="730127"/>
            </a:xfrm>
            <a:prstGeom prst="roundRect">
              <a:avLst/>
            </a:prstGeom>
            <a:solidFill>
              <a:schemeClr val="accent4"/>
            </a:solidFill>
            <a:ln w="9525" cap="flat" cmpd="sng" algn="ctr">
              <a:noFill/>
              <a:prstDash val="solid"/>
            </a:ln>
            <a:effectLst/>
          </p:spPr>
          <p:txBody>
            <a:bodyPr spcFirstLastPara="0" vert="horz" wrap="square" lIns="102870" tIns="0" rIns="182880" bIns="0" numCol="1" spcCol="1270" anchor="ctr" anchorCtr="0">
              <a:noAutofit/>
            </a:bodyPr>
            <a:lstStyle/>
            <a:p>
              <a:pPr defTabSz="1200150" fontAlgn="auto">
                <a:lnSpc>
                  <a:spcPts val="3240"/>
                </a:lnSpc>
                <a:spcAft>
                  <a:spcPts val="0"/>
                </a:spcAft>
                <a:defRPr/>
              </a:pPr>
              <a:endParaRPr lang="en-US" sz="2700" b="1" kern="0" dirty="0">
                <a:solidFill>
                  <a:srgbClr val="FFFFFF"/>
                </a:solidFill>
                <a:latin typeface="Calibri"/>
              </a:endParaRPr>
            </a:p>
          </p:txBody>
        </p:sp>
        <p:sp>
          <p:nvSpPr>
            <p:cNvPr id="63" name="Freeform 62"/>
            <p:cNvSpPr/>
            <p:nvPr/>
          </p:nvSpPr>
          <p:spPr>
            <a:xfrm>
              <a:off x="4011373" y="3113560"/>
              <a:ext cx="4321834" cy="738474"/>
            </a:xfrm>
            <a:custGeom>
              <a:avLst/>
              <a:gdLst>
                <a:gd name="connsiteX0" fmla="*/ 0 w 2133600"/>
                <a:gd name="connsiteY0" fmla="*/ 0 h 585216"/>
                <a:gd name="connsiteX1" fmla="*/ 2133600 w 2133600"/>
                <a:gd name="connsiteY1" fmla="*/ 0 h 585216"/>
                <a:gd name="connsiteX2" fmla="*/ 2133600 w 2133600"/>
                <a:gd name="connsiteY2" fmla="*/ 585216 h 585216"/>
                <a:gd name="connsiteX3" fmla="*/ 0 w 2133600"/>
                <a:gd name="connsiteY3" fmla="*/ 585216 h 585216"/>
                <a:gd name="connsiteX4" fmla="*/ 0 w 2133600"/>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585216">
                  <a:moveTo>
                    <a:pt x="0" y="0"/>
                  </a:moveTo>
                  <a:lnTo>
                    <a:pt x="2133600" y="0"/>
                  </a:lnTo>
                  <a:lnTo>
                    <a:pt x="2133600" y="585216"/>
                  </a:lnTo>
                  <a:lnTo>
                    <a:pt x="0" y="585216"/>
                  </a:lnTo>
                  <a:lnTo>
                    <a:pt x="0" y="0"/>
                  </a:lnTo>
                  <a:close/>
                </a:path>
              </a:pathLst>
            </a:custGeom>
            <a:noFill/>
            <a:ln w="9525" cap="flat" cmpd="sng" algn="ctr">
              <a:noFill/>
              <a:prstDash val="solid"/>
            </a:ln>
            <a:effectLst/>
            <a:sp3d/>
          </p:spPr>
          <p:txBody>
            <a:bodyPr spcFirstLastPara="0" vert="horz" wrap="square" lIns="34290" tIns="34290" rIns="34290" bIns="34290" numCol="1" spcCol="1270" anchor="ctr" anchorCtr="0">
              <a:noAutofit/>
            </a:bodyPr>
            <a:lstStyle/>
            <a:p>
              <a:pPr marL="0" lvl="1" defTabSz="400050" fontAlgn="auto">
                <a:lnSpc>
                  <a:spcPct val="90000"/>
                </a:lnSpc>
                <a:spcAft>
                  <a:spcPct val="15000"/>
                </a:spcAft>
                <a:defRPr/>
              </a:pPr>
              <a:endParaRPr lang="en-US" sz="1400" kern="0" dirty="0">
                <a:solidFill>
                  <a:srgbClr val="FFFFFF"/>
                </a:solidFill>
                <a:latin typeface="Calibri"/>
                <a:ea typeface="MS PGothic" pitchFamily="34" charset="-128"/>
              </a:endParaRPr>
            </a:p>
          </p:txBody>
        </p:sp>
        <p:sp>
          <p:nvSpPr>
            <p:cNvPr id="64" name="Rounded Rectangle 63"/>
            <p:cNvSpPr/>
            <p:nvPr/>
          </p:nvSpPr>
          <p:spPr>
            <a:xfrm>
              <a:off x="2086886" y="3113561"/>
              <a:ext cx="1699404" cy="730127"/>
            </a:xfrm>
            <a:prstGeom prst="roundRect">
              <a:avLst/>
            </a:prstGeom>
            <a:solidFill>
              <a:schemeClr val="accent4"/>
            </a:solidFill>
            <a:ln w="25400" cap="flat" cmpd="sng" algn="ctr">
              <a:noFill/>
              <a:prstDash val="solid"/>
            </a:ln>
            <a:effectLst/>
          </p:spPr>
          <p:txBody>
            <a:bodyPr rtlCol="0" anchor="ctr"/>
            <a:lstStyle/>
            <a:p>
              <a:pPr algn="ctr" defTabSz="1043056" fontAlgn="auto">
                <a:spcBef>
                  <a:spcPts val="0"/>
                </a:spcBef>
                <a:spcAft>
                  <a:spcPts val="0"/>
                </a:spcAft>
                <a:defRPr/>
              </a:pPr>
              <a:endParaRPr lang="en-US" sz="2100" kern="0">
                <a:solidFill>
                  <a:srgbClr val="FFFFFF"/>
                </a:solidFill>
                <a:latin typeface="Calibri"/>
              </a:endParaRPr>
            </a:p>
          </p:txBody>
        </p:sp>
        <p:sp>
          <p:nvSpPr>
            <p:cNvPr id="65" name="Rectangle 64"/>
            <p:cNvSpPr/>
            <p:nvPr/>
          </p:nvSpPr>
          <p:spPr>
            <a:xfrm>
              <a:off x="2090558" y="3190222"/>
              <a:ext cx="1699404" cy="540436"/>
            </a:xfrm>
            <a:prstGeom prst="rect">
              <a:avLst/>
            </a:prstGeom>
          </p:spPr>
          <p:txBody>
            <a:bodyPr wrap="square">
              <a:spAutoFit/>
            </a:bodyPr>
            <a:lstStyle/>
            <a:p>
              <a:pPr algn="ctr" defTabSz="1200150" fontAlgn="auto">
                <a:lnSpc>
                  <a:spcPts val="3240"/>
                </a:lnSpc>
                <a:spcAft>
                  <a:spcPts val="0"/>
                </a:spcAft>
                <a:defRPr/>
              </a:pPr>
              <a:endParaRPr lang="en-US" sz="2400" b="1" kern="0" dirty="0">
                <a:solidFill>
                  <a:srgbClr val="FFFFFF"/>
                </a:solidFill>
                <a:latin typeface="Calibri"/>
              </a:endParaRPr>
            </a:p>
          </p:txBody>
        </p:sp>
        <p:sp>
          <p:nvSpPr>
            <p:cNvPr id="66" name="Rounded Rectangle 65"/>
            <p:cNvSpPr/>
            <p:nvPr/>
          </p:nvSpPr>
          <p:spPr>
            <a:xfrm>
              <a:off x="3827445" y="4761048"/>
              <a:ext cx="4486532" cy="730127"/>
            </a:xfrm>
            <a:prstGeom prst="roundRect">
              <a:avLst/>
            </a:prstGeom>
            <a:solidFill>
              <a:schemeClr val="accent6"/>
            </a:solidFill>
            <a:ln w="9525" cap="flat" cmpd="sng" algn="ctr">
              <a:noFill/>
              <a:prstDash val="solid"/>
            </a:ln>
            <a:effectLst/>
          </p:spPr>
          <p:txBody>
            <a:bodyPr spcFirstLastPara="0" vert="horz" wrap="square" lIns="102870" tIns="0" rIns="182880" bIns="0" numCol="1" spcCol="1270" anchor="ctr" anchorCtr="0">
              <a:noAutofit/>
            </a:bodyPr>
            <a:lstStyle/>
            <a:p>
              <a:pPr defTabSz="1200150" fontAlgn="auto">
                <a:lnSpc>
                  <a:spcPts val="3240"/>
                </a:lnSpc>
                <a:spcAft>
                  <a:spcPts val="0"/>
                </a:spcAft>
                <a:defRPr/>
              </a:pPr>
              <a:endParaRPr lang="en-US" sz="2700" b="1" kern="0" dirty="0">
                <a:solidFill>
                  <a:srgbClr val="FFFFFF"/>
                </a:solidFill>
                <a:latin typeface="Calibri"/>
              </a:endParaRPr>
            </a:p>
          </p:txBody>
        </p:sp>
        <p:sp>
          <p:nvSpPr>
            <p:cNvPr id="67" name="Freeform 66"/>
            <p:cNvSpPr/>
            <p:nvPr/>
          </p:nvSpPr>
          <p:spPr>
            <a:xfrm>
              <a:off x="3992143" y="4761047"/>
              <a:ext cx="4321834" cy="738474"/>
            </a:xfrm>
            <a:custGeom>
              <a:avLst/>
              <a:gdLst>
                <a:gd name="connsiteX0" fmla="*/ 0 w 2133600"/>
                <a:gd name="connsiteY0" fmla="*/ 0 h 585216"/>
                <a:gd name="connsiteX1" fmla="*/ 2133600 w 2133600"/>
                <a:gd name="connsiteY1" fmla="*/ 0 h 585216"/>
                <a:gd name="connsiteX2" fmla="*/ 2133600 w 2133600"/>
                <a:gd name="connsiteY2" fmla="*/ 585216 h 585216"/>
                <a:gd name="connsiteX3" fmla="*/ 0 w 2133600"/>
                <a:gd name="connsiteY3" fmla="*/ 585216 h 585216"/>
                <a:gd name="connsiteX4" fmla="*/ 0 w 2133600"/>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585216">
                  <a:moveTo>
                    <a:pt x="0" y="0"/>
                  </a:moveTo>
                  <a:lnTo>
                    <a:pt x="2133600" y="0"/>
                  </a:lnTo>
                  <a:lnTo>
                    <a:pt x="2133600" y="585216"/>
                  </a:lnTo>
                  <a:lnTo>
                    <a:pt x="0" y="585216"/>
                  </a:lnTo>
                  <a:lnTo>
                    <a:pt x="0" y="0"/>
                  </a:lnTo>
                  <a:close/>
                </a:path>
              </a:pathLst>
            </a:custGeom>
            <a:noFill/>
            <a:ln w="9525" cap="flat" cmpd="sng" algn="ctr">
              <a:noFill/>
              <a:prstDash val="solid"/>
            </a:ln>
            <a:effectLst/>
            <a:sp3d/>
          </p:spPr>
          <p:txBody>
            <a:bodyPr spcFirstLastPara="0" vert="horz" wrap="square" lIns="34290" tIns="34290" rIns="34290" bIns="34290" numCol="1" spcCol="1270" anchor="ctr" anchorCtr="0">
              <a:noAutofit/>
            </a:bodyPr>
            <a:lstStyle/>
            <a:p>
              <a:pPr marL="0" lvl="1" defTabSz="400050" fontAlgn="auto">
                <a:lnSpc>
                  <a:spcPct val="90000"/>
                </a:lnSpc>
                <a:spcAft>
                  <a:spcPct val="15000"/>
                </a:spcAft>
                <a:defRPr/>
              </a:pPr>
              <a:endParaRPr lang="en-US" sz="1400" kern="0" dirty="0">
                <a:solidFill>
                  <a:srgbClr val="FFFFFF"/>
                </a:solidFill>
                <a:latin typeface="Calibri"/>
                <a:ea typeface="MS PGothic" pitchFamily="34" charset="-128"/>
              </a:endParaRPr>
            </a:p>
          </p:txBody>
        </p:sp>
        <p:sp>
          <p:nvSpPr>
            <p:cNvPr id="68" name="Rounded Rectangle 67"/>
            <p:cNvSpPr/>
            <p:nvPr/>
          </p:nvSpPr>
          <p:spPr>
            <a:xfrm>
              <a:off x="2067656" y="4761048"/>
              <a:ext cx="1699404" cy="730127"/>
            </a:xfrm>
            <a:prstGeom prst="roundRect">
              <a:avLst/>
            </a:prstGeom>
            <a:solidFill>
              <a:schemeClr val="accent6"/>
            </a:solidFill>
            <a:ln w="25400" cap="flat" cmpd="sng" algn="ctr">
              <a:noFill/>
              <a:prstDash val="solid"/>
            </a:ln>
            <a:effectLst/>
          </p:spPr>
          <p:txBody>
            <a:bodyPr rtlCol="0" anchor="ctr"/>
            <a:lstStyle/>
            <a:p>
              <a:pPr algn="ctr" defTabSz="1043056" fontAlgn="auto">
                <a:spcBef>
                  <a:spcPts val="0"/>
                </a:spcBef>
                <a:spcAft>
                  <a:spcPts val="0"/>
                </a:spcAft>
                <a:defRPr/>
              </a:pPr>
              <a:endParaRPr lang="en-US" sz="2100" kern="0">
                <a:solidFill>
                  <a:srgbClr val="FFFFFF"/>
                </a:solidFill>
                <a:latin typeface="Calibri"/>
              </a:endParaRPr>
            </a:p>
          </p:txBody>
        </p:sp>
        <p:sp>
          <p:nvSpPr>
            <p:cNvPr id="69" name="Rectangle 68"/>
            <p:cNvSpPr/>
            <p:nvPr/>
          </p:nvSpPr>
          <p:spPr>
            <a:xfrm>
              <a:off x="2086887" y="4878933"/>
              <a:ext cx="1672348" cy="540436"/>
            </a:xfrm>
            <a:prstGeom prst="rect">
              <a:avLst/>
            </a:prstGeom>
          </p:spPr>
          <p:txBody>
            <a:bodyPr wrap="square">
              <a:spAutoFit/>
            </a:bodyPr>
            <a:lstStyle/>
            <a:p>
              <a:pPr algn="r" defTabSz="1200150" fontAlgn="auto">
                <a:lnSpc>
                  <a:spcPts val="3240"/>
                </a:lnSpc>
                <a:spcAft>
                  <a:spcPts val="0"/>
                </a:spcAft>
                <a:defRPr/>
              </a:pPr>
              <a:endParaRPr lang="en-US" sz="2400" b="1" kern="0" dirty="0">
                <a:solidFill>
                  <a:srgbClr val="FFFFFF"/>
                </a:solidFill>
                <a:latin typeface="Calibri"/>
              </a:endParaRPr>
            </a:p>
          </p:txBody>
        </p:sp>
        <p:sp>
          <p:nvSpPr>
            <p:cNvPr id="70" name="Rounded Rectangle 69"/>
            <p:cNvSpPr/>
            <p:nvPr/>
          </p:nvSpPr>
          <p:spPr>
            <a:xfrm>
              <a:off x="3846675" y="3937304"/>
              <a:ext cx="4486532" cy="730127"/>
            </a:xfrm>
            <a:prstGeom prst="roundRect">
              <a:avLst/>
            </a:prstGeom>
            <a:solidFill>
              <a:schemeClr val="accent2"/>
            </a:solidFill>
            <a:ln w="9525" cap="flat" cmpd="sng" algn="ctr">
              <a:noFill/>
              <a:prstDash val="solid"/>
            </a:ln>
            <a:effectLst/>
          </p:spPr>
          <p:txBody>
            <a:bodyPr spcFirstLastPara="0" vert="horz" wrap="square" lIns="102870" tIns="0" rIns="182880" bIns="0" numCol="1" spcCol="1270" anchor="ctr" anchorCtr="0">
              <a:noAutofit/>
            </a:bodyPr>
            <a:lstStyle/>
            <a:p>
              <a:pPr defTabSz="1200150" fontAlgn="auto">
                <a:lnSpc>
                  <a:spcPts val="3240"/>
                </a:lnSpc>
                <a:spcAft>
                  <a:spcPts val="0"/>
                </a:spcAft>
                <a:defRPr/>
              </a:pPr>
              <a:endParaRPr lang="en-US" sz="2700" b="1" kern="0" dirty="0">
                <a:solidFill>
                  <a:srgbClr val="FFFFFF"/>
                </a:solidFill>
                <a:latin typeface="Calibri"/>
              </a:endParaRPr>
            </a:p>
          </p:txBody>
        </p:sp>
        <p:sp>
          <p:nvSpPr>
            <p:cNvPr id="71" name="Freeform 70"/>
            <p:cNvSpPr/>
            <p:nvPr/>
          </p:nvSpPr>
          <p:spPr>
            <a:xfrm>
              <a:off x="4011373" y="3937303"/>
              <a:ext cx="4321834" cy="738474"/>
            </a:xfrm>
            <a:custGeom>
              <a:avLst/>
              <a:gdLst>
                <a:gd name="connsiteX0" fmla="*/ 0 w 2133600"/>
                <a:gd name="connsiteY0" fmla="*/ 0 h 585216"/>
                <a:gd name="connsiteX1" fmla="*/ 2133600 w 2133600"/>
                <a:gd name="connsiteY1" fmla="*/ 0 h 585216"/>
                <a:gd name="connsiteX2" fmla="*/ 2133600 w 2133600"/>
                <a:gd name="connsiteY2" fmla="*/ 585216 h 585216"/>
                <a:gd name="connsiteX3" fmla="*/ 0 w 2133600"/>
                <a:gd name="connsiteY3" fmla="*/ 585216 h 585216"/>
                <a:gd name="connsiteX4" fmla="*/ 0 w 2133600"/>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585216">
                  <a:moveTo>
                    <a:pt x="0" y="0"/>
                  </a:moveTo>
                  <a:lnTo>
                    <a:pt x="2133600" y="0"/>
                  </a:lnTo>
                  <a:lnTo>
                    <a:pt x="2133600" y="585216"/>
                  </a:lnTo>
                  <a:lnTo>
                    <a:pt x="0" y="585216"/>
                  </a:lnTo>
                  <a:lnTo>
                    <a:pt x="0" y="0"/>
                  </a:lnTo>
                  <a:close/>
                </a:path>
              </a:pathLst>
            </a:custGeom>
            <a:noFill/>
            <a:ln w="9525" cap="flat" cmpd="sng" algn="ctr">
              <a:noFill/>
              <a:prstDash val="solid"/>
            </a:ln>
            <a:effectLst/>
            <a:sp3d/>
          </p:spPr>
          <p:txBody>
            <a:bodyPr spcFirstLastPara="0" vert="horz" wrap="square" lIns="34290" tIns="34290" rIns="34290" bIns="34290" numCol="1" spcCol="1270" anchor="ctr" anchorCtr="0">
              <a:noAutofit/>
            </a:bodyPr>
            <a:lstStyle/>
            <a:p>
              <a:pPr marL="0" lvl="1" defTabSz="400050" fontAlgn="auto">
                <a:lnSpc>
                  <a:spcPct val="90000"/>
                </a:lnSpc>
                <a:spcAft>
                  <a:spcPct val="15000"/>
                </a:spcAft>
                <a:defRPr/>
              </a:pPr>
              <a:endParaRPr lang="en-US" sz="1400" kern="0" dirty="0">
                <a:solidFill>
                  <a:srgbClr val="FFFFFF"/>
                </a:solidFill>
                <a:latin typeface="Calibri"/>
                <a:ea typeface="MS PGothic" pitchFamily="34" charset="-128"/>
              </a:endParaRPr>
            </a:p>
          </p:txBody>
        </p:sp>
        <p:sp>
          <p:nvSpPr>
            <p:cNvPr id="72" name="Rounded Rectangle 71"/>
            <p:cNvSpPr/>
            <p:nvPr/>
          </p:nvSpPr>
          <p:spPr>
            <a:xfrm>
              <a:off x="2086886" y="3937304"/>
              <a:ext cx="1699404" cy="730127"/>
            </a:xfrm>
            <a:prstGeom prst="roundRect">
              <a:avLst/>
            </a:prstGeom>
            <a:solidFill>
              <a:schemeClr val="accent2"/>
            </a:solidFill>
            <a:ln w="25400" cap="flat" cmpd="sng" algn="ctr">
              <a:noFill/>
              <a:prstDash val="solid"/>
            </a:ln>
            <a:effectLst/>
          </p:spPr>
          <p:txBody>
            <a:bodyPr rtlCol="0" anchor="ctr"/>
            <a:lstStyle/>
            <a:p>
              <a:pPr algn="ctr" defTabSz="1043056" fontAlgn="auto">
                <a:spcBef>
                  <a:spcPts val="0"/>
                </a:spcBef>
                <a:spcAft>
                  <a:spcPts val="0"/>
                </a:spcAft>
                <a:defRPr/>
              </a:pPr>
              <a:endParaRPr lang="en-US" sz="2100" kern="0">
                <a:solidFill>
                  <a:srgbClr val="FFFFFF"/>
                </a:solidFill>
                <a:latin typeface="Calibri"/>
              </a:endParaRPr>
            </a:p>
          </p:txBody>
        </p:sp>
        <p:sp>
          <p:nvSpPr>
            <p:cNvPr id="73" name="Rectangle 72"/>
            <p:cNvSpPr/>
            <p:nvPr/>
          </p:nvSpPr>
          <p:spPr>
            <a:xfrm>
              <a:off x="2090558" y="4013965"/>
              <a:ext cx="1668677" cy="540436"/>
            </a:xfrm>
            <a:prstGeom prst="rect">
              <a:avLst/>
            </a:prstGeom>
          </p:spPr>
          <p:txBody>
            <a:bodyPr wrap="square">
              <a:spAutoFit/>
            </a:bodyPr>
            <a:lstStyle/>
            <a:p>
              <a:pPr algn="ctr" defTabSz="1200150" fontAlgn="auto">
                <a:lnSpc>
                  <a:spcPts val="3240"/>
                </a:lnSpc>
                <a:spcAft>
                  <a:spcPts val="0"/>
                </a:spcAft>
                <a:defRPr/>
              </a:pPr>
              <a:endParaRPr lang="en-US" sz="2400" b="1" kern="0" dirty="0">
                <a:solidFill>
                  <a:srgbClr val="FFFFFF"/>
                </a:solidFill>
                <a:latin typeface="Calibri"/>
              </a:endParaRPr>
            </a:p>
          </p:txBody>
        </p:sp>
      </p:grpSp>
    </p:spTree>
    <p:extLst>
      <p:ext uri="{BB962C8B-B14F-4D97-AF65-F5344CB8AC3E}">
        <p14:creationId xmlns:p14="http://schemas.microsoft.com/office/powerpoint/2010/main" val="200778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83" y="56590"/>
            <a:ext cx="8229600" cy="514830"/>
          </a:xfrm>
        </p:spPr>
        <p:txBody>
          <a:bodyPr>
            <a:normAutofit fontScale="90000"/>
          </a:bodyPr>
          <a:lstStyle/>
          <a:p>
            <a:r>
              <a:rPr lang="en-US" dirty="0"/>
              <a:t>Follow-up Slides</a:t>
            </a:r>
          </a:p>
        </p:txBody>
      </p:sp>
      <p:grpSp>
        <p:nvGrpSpPr>
          <p:cNvPr id="76" name="Group 75"/>
          <p:cNvGrpSpPr/>
          <p:nvPr/>
        </p:nvGrpSpPr>
        <p:grpSpPr>
          <a:xfrm>
            <a:off x="1519755" y="835880"/>
            <a:ext cx="6391055" cy="5176582"/>
            <a:chOff x="156497" y="1199591"/>
            <a:chExt cx="8173820" cy="6620573"/>
          </a:xfrm>
        </p:grpSpPr>
        <p:grpSp>
          <p:nvGrpSpPr>
            <p:cNvPr id="56" name="Group 14"/>
            <p:cNvGrpSpPr/>
            <p:nvPr/>
          </p:nvGrpSpPr>
          <p:grpSpPr>
            <a:xfrm>
              <a:off x="156497" y="1199591"/>
              <a:ext cx="8173820" cy="6620573"/>
              <a:chOff x="1049125" y="1064768"/>
              <a:chExt cx="8173820" cy="6620573"/>
            </a:xfrm>
          </p:grpSpPr>
          <p:sp>
            <p:nvSpPr>
              <p:cNvPr id="57" name="Round Same Side Corner Rectangle 56"/>
              <p:cNvSpPr/>
              <p:nvPr/>
            </p:nvSpPr>
            <p:spPr>
              <a:xfrm>
                <a:off x="1498984" y="2794019"/>
                <a:ext cx="7723961" cy="4891322"/>
              </a:xfrm>
              <a:prstGeom prst="round2SameRect">
                <a:avLst>
                  <a:gd name="adj1" fmla="val 3184"/>
                  <a:gd name="adj2" fmla="val 0"/>
                </a:avLst>
              </a:prstGeom>
              <a:gradFill>
                <a:gsLst>
                  <a:gs pos="0">
                    <a:schemeClr val="bg1">
                      <a:alpha val="25000"/>
                    </a:schemeClr>
                  </a:gs>
                  <a:gs pos="100000">
                    <a:schemeClr val="bg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8" name="AutoShape 18"/>
              <p:cNvSpPr>
                <a:spLocks/>
              </p:cNvSpPr>
              <p:nvPr/>
            </p:nvSpPr>
            <p:spPr bwMode="auto">
              <a:xfrm rot="16200000">
                <a:off x="5141894" y="-2040839"/>
                <a:ext cx="196287" cy="7723960"/>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grpSp>
            <p:nvGrpSpPr>
              <p:cNvPr id="59" name="Group 58"/>
              <p:cNvGrpSpPr/>
              <p:nvPr/>
            </p:nvGrpSpPr>
            <p:grpSpPr>
              <a:xfrm>
                <a:off x="1049125" y="1064768"/>
                <a:ext cx="1319288" cy="1108363"/>
                <a:chOff x="255085" y="889010"/>
                <a:chExt cx="1319288" cy="1108363"/>
              </a:xfrm>
            </p:grpSpPr>
            <p:grpSp>
              <p:nvGrpSpPr>
                <p:cNvPr id="60" name="Group 12"/>
                <p:cNvGrpSpPr/>
                <p:nvPr/>
              </p:nvGrpSpPr>
              <p:grpSpPr>
                <a:xfrm>
                  <a:off x="255085" y="889010"/>
                  <a:ext cx="1319288" cy="1108363"/>
                  <a:chOff x="228880" y="933157"/>
                  <a:chExt cx="1550741" cy="1302813"/>
                </a:xfrm>
              </p:grpSpPr>
              <p:sp>
                <p:nvSpPr>
                  <p:cNvPr id="62" name="Oval 61"/>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3" name="Oval 62"/>
                  <p:cNvSpPr/>
                  <p:nvPr/>
                </p:nvSpPr>
                <p:spPr>
                  <a:xfrm>
                    <a:off x="228880" y="946727"/>
                    <a:ext cx="528781"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61" name="Rectangle 6"/>
                <p:cNvSpPr/>
                <p:nvPr/>
              </p:nvSpPr>
              <p:spPr>
                <a:xfrm>
                  <a:off x="741108" y="1215696"/>
                  <a:ext cx="558166" cy="338554"/>
                </a:xfrm>
                <a:prstGeom prst="rect">
                  <a:avLst/>
                </a:prstGeom>
              </p:spPr>
              <p:txBody>
                <a:bodyPr wrap="none">
                  <a:spAutoFit/>
                </a:bodyPr>
                <a:lstStyle/>
                <a:p>
                  <a:pPr algn="ctr" fontAlgn="auto">
                    <a:spcBef>
                      <a:spcPts val="0"/>
                    </a:spcBef>
                    <a:spcAft>
                      <a:spcPts val="0"/>
                    </a:spcAft>
                  </a:pPr>
                  <a:r>
                    <a:rPr lang="en-US" sz="1600" b="1" dirty="0">
                      <a:solidFill>
                        <a:srgbClr val="FFFFFF"/>
                      </a:solidFill>
                      <a:latin typeface="Calibri"/>
                      <a:cs typeface="Calibri"/>
                    </a:rPr>
                    <a:t>Title</a:t>
                  </a:r>
                </a:p>
              </p:txBody>
            </p:sp>
          </p:grpSp>
        </p:grpSp>
        <p:sp>
          <p:nvSpPr>
            <p:cNvPr id="72" name="Text Placeholder 2"/>
            <p:cNvSpPr txBox="1">
              <a:spLocks/>
            </p:cNvSpPr>
            <p:nvPr/>
          </p:nvSpPr>
          <p:spPr bwMode="gray">
            <a:xfrm>
              <a:off x="637832" y="2403883"/>
              <a:ext cx="1844111" cy="434525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indent="-91440" fontAlgn="auto">
                <a:spcBef>
                  <a:spcPts val="0"/>
                </a:spcBef>
                <a:spcAft>
                  <a:spcPts val="600"/>
                </a:spcAft>
                <a:buFont typeface="Arial" pitchFamily="34" charset="0"/>
                <a:buChar char="•"/>
              </a:pPr>
              <a:r>
                <a:rPr lang="en-US" sz="1400" dirty="0">
                  <a:solidFill>
                    <a:srgbClr val="595959"/>
                  </a:solidFill>
                  <a:latin typeface="Calibri"/>
                  <a:cs typeface="Calibri"/>
                </a:rPr>
                <a:t>X</a:t>
              </a:r>
            </a:p>
          </p:txBody>
        </p:sp>
      </p:grpSp>
    </p:spTree>
    <p:extLst>
      <p:ext uri="{BB962C8B-B14F-4D97-AF65-F5344CB8AC3E}">
        <p14:creationId xmlns:p14="http://schemas.microsoft.com/office/powerpoint/2010/main" val="46917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p:cNvGraphicFramePr>
            <a:graphicFrameLocks/>
          </p:cNvGraphicFramePr>
          <p:nvPr>
            <p:extLst>
              <p:ext uri="{D42A27DB-BD31-4B8C-83A1-F6EECF244321}">
                <p14:modId xmlns:p14="http://schemas.microsoft.com/office/powerpoint/2010/main" val="1829114095"/>
              </p:ext>
            </p:extLst>
          </p:nvPr>
        </p:nvGraphicFramePr>
        <p:xfrm>
          <a:off x="783264" y="2246506"/>
          <a:ext cx="7734300" cy="4035338"/>
        </p:xfrm>
        <a:graphic>
          <a:graphicData uri="http://schemas.openxmlformats.org/drawingml/2006/table">
            <a:tbl>
              <a:tblPr firstRow="1" bandRow="1"/>
              <a:tblGrid>
                <a:gridCol w="1546860">
                  <a:extLst>
                    <a:ext uri="{9D8B030D-6E8A-4147-A177-3AD203B41FA5}">
                      <a16:colId xmlns:a16="http://schemas.microsoft.com/office/drawing/2014/main" val="20000"/>
                    </a:ext>
                  </a:extLst>
                </a:gridCol>
                <a:gridCol w="1546860">
                  <a:extLst>
                    <a:ext uri="{9D8B030D-6E8A-4147-A177-3AD203B41FA5}">
                      <a16:colId xmlns:a16="http://schemas.microsoft.com/office/drawing/2014/main" val="20001"/>
                    </a:ext>
                  </a:extLst>
                </a:gridCol>
                <a:gridCol w="1546860">
                  <a:extLst>
                    <a:ext uri="{9D8B030D-6E8A-4147-A177-3AD203B41FA5}">
                      <a16:colId xmlns:a16="http://schemas.microsoft.com/office/drawing/2014/main" val="20002"/>
                    </a:ext>
                  </a:extLst>
                </a:gridCol>
                <a:gridCol w="1546860">
                  <a:extLst>
                    <a:ext uri="{9D8B030D-6E8A-4147-A177-3AD203B41FA5}">
                      <a16:colId xmlns:a16="http://schemas.microsoft.com/office/drawing/2014/main" val="20003"/>
                    </a:ext>
                  </a:extLst>
                </a:gridCol>
                <a:gridCol w="1546860">
                  <a:extLst>
                    <a:ext uri="{9D8B030D-6E8A-4147-A177-3AD203B41FA5}">
                      <a16:colId xmlns:a16="http://schemas.microsoft.com/office/drawing/2014/main" val="20004"/>
                    </a:ext>
                  </a:extLst>
                </a:gridCol>
              </a:tblGrid>
              <a:tr h="418543">
                <a:tc>
                  <a:txBody>
                    <a:bodyPr/>
                    <a:lstStyle>
                      <a:lvl1pPr marL="0" algn="l" defTabSz="914400" rtl="0" eaLnBrk="1" latinLnBrk="0" hangingPunct="1">
                        <a:defRPr sz="1800" b="1" kern="1200">
                          <a:solidFill>
                            <a:schemeClr val="lt1"/>
                          </a:solidFill>
                          <a:latin typeface="Gill Sans MT"/>
                        </a:defRPr>
                      </a:lvl1pPr>
                      <a:lvl2pPr marL="457200" algn="l" defTabSz="914400" rtl="0" eaLnBrk="1" latinLnBrk="0" hangingPunct="1">
                        <a:defRPr sz="1800" b="1" kern="1200">
                          <a:solidFill>
                            <a:schemeClr val="lt1"/>
                          </a:solidFill>
                          <a:latin typeface="Gill Sans MT"/>
                        </a:defRPr>
                      </a:lvl2pPr>
                      <a:lvl3pPr marL="914400" algn="l" defTabSz="914400" rtl="0" eaLnBrk="1" latinLnBrk="0" hangingPunct="1">
                        <a:defRPr sz="1800" b="1" kern="1200">
                          <a:solidFill>
                            <a:schemeClr val="lt1"/>
                          </a:solidFill>
                          <a:latin typeface="Gill Sans MT"/>
                        </a:defRPr>
                      </a:lvl3pPr>
                      <a:lvl4pPr marL="1371600" algn="l" defTabSz="914400" rtl="0" eaLnBrk="1" latinLnBrk="0" hangingPunct="1">
                        <a:defRPr sz="1800" b="1" kern="1200">
                          <a:solidFill>
                            <a:schemeClr val="lt1"/>
                          </a:solidFill>
                          <a:latin typeface="Gill Sans MT"/>
                        </a:defRPr>
                      </a:lvl4pPr>
                      <a:lvl5pPr marL="1828800" algn="l" defTabSz="914400" rtl="0" eaLnBrk="1" latinLnBrk="0" hangingPunct="1">
                        <a:defRPr sz="1800" b="1" kern="1200">
                          <a:solidFill>
                            <a:schemeClr val="lt1"/>
                          </a:solidFill>
                          <a:latin typeface="Gill Sans MT"/>
                        </a:defRPr>
                      </a:lvl5pPr>
                      <a:lvl6pPr marL="2286000" algn="l" defTabSz="914400" rtl="0" eaLnBrk="1" latinLnBrk="0" hangingPunct="1">
                        <a:defRPr sz="1800" b="1" kern="1200">
                          <a:solidFill>
                            <a:schemeClr val="lt1"/>
                          </a:solidFill>
                          <a:latin typeface="Gill Sans MT"/>
                        </a:defRPr>
                      </a:lvl6pPr>
                      <a:lvl7pPr marL="2743200" algn="l" defTabSz="914400" rtl="0" eaLnBrk="1" latinLnBrk="0" hangingPunct="1">
                        <a:defRPr sz="1800" b="1" kern="1200">
                          <a:solidFill>
                            <a:schemeClr val="lt1"/>
                          </a:solidFill>
                          <a:latin typeface="Gill Sans MT"/>
                        </a:defRPr>
                      </a:lvl7pPr>
                      <a:lvl8pPr marL="3200400" algn="l" defTabSz="914400" rtl="0" eaLnBrk="1" latinLnBrk="0" hangingPunct="1">
                        <a:defRPr sz="1800" b="1" kern="1200">
                          <a:solidFill>
                            <a:schemeClr val="lt1"/>
                          </a:solidFill>
                          <a:latin typeface="Gill Sans MT"/>
                        </a:defRPr>
                      </a:lvl8pPr>
                      <a:lvl9pPr marL="3657600" algn="l" defTabSz="914400" rtl="0" eaLnBrk="1" latinLnBrk="0" hangingPunct="1">
                        <a:defRPr sz="1800" b="1" kern="1200">
                          <a:solidFill>
                            <a:schemeClr val="lt1"/>
                          </a:solidFill>
                          <a:latin typeface="Gill Sans MT"/>
                        </a:defRPr>
                      </a:lvl9pPr>
                    </a:lstStyle>
                    <a:p>
                      <a:pPr algn="ctr">
                        <a:lnSpc>
                          <a:spcPct val="110000"/>
                        </a:lnSpc>
                      </a:pPr>
                      <a:endParaRPr lang="en-US" dirty="0">
                        <a:solidFill>
                          <a:schemeClr val="bg1"/>
                        </a:solidFill>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Gill Sans MT"/>
                        </a:defRPr>
                      </a:lvl1pPr>
                      <a:lvl2pPr marL="457200" algn="l" defTabSz="914400" rtl="0" eaLnBrk="1" latinLnBrk="0" hangingPunct="1">
                        <a:defRPr sz="1800" b="1" kern="1200">
                          <a:solidFill>
                            <a:schemeClr val="lt1"/>
                          </a:solidFill>
                          <a:latin typeface="Gill Sans MT"/>
                        </a:defRPr>
                      </a:lvl2pPr>
                      <a:lvl3pPr marL="914400" algn="l" defTabSz="914400" rtl="0" eaLnBrk="1" latinLnBrk="0" hangingPunct="1">
                        <a:defRPr sz="1800" b="1" kern="1200">
                          <a:solidFill>
                            <a:schemeClr val="lt1"/>
                          </a:solidFill>
                          <a:latin typeface="Gill Sans MT"/>
                        </a:defRPr>
                      </a:lvl3pPr>
                      <a:lvl4pPr marL="1371600" algn="l" defTabSz="914400" rtl="0" eaLnBrk="1" latinLnBrk="0" hangingPunct="1">
                        <a:defRPr sz="1800" b="1" kern="1200">
                          <a:solidFill>
                            <a:schemeClr val="lt1"/>
                          </a:solidFill>
                          <a:latin typeface="Gill Sans MT"/>
                        </a:defRPr>
                      </a:lvl4pPr>
                      <a:lvl5pPr marL="1828800" algn="l" defTabSz="914400" rtl="0" eaLnBrk="1" latinLnBrk="0" hangingPunct="1">
                        <a:defRPr sz="1800" b="1" kern="1200">
                          <a:solidFill>
                            <a:schemeClr val="lt1"/>
                          </a:solidFill>
                          <a:latin typeface="Gill Sans MT"/>
                        </a:defRPr>
                      </a:lvl5pPr>
                      <a:lvl6pPr marL="2286000" algn="l" defTabSz="914400" rtl="0" eaLnBrk="1" latinLnBrk="0" hangingPunct="1">
                        <a:defRPr sz="1800" b="1" kern="1200">
                          <a:solidFill>
                            <a:schemeClr val="lt1"/>
                          </a:solidFill>
                          <a:latin typeface="Gill Sans MT"/>
                        </a:defRPr>
                      </a:lvl6pPr>
                      <a:lvl7pPr marL="2743200" algn="l" defTabSz="914400" rtl="0" eaLnBrk="1" latinLnBrk="0" hangingPunct="1">
                        <a:defRPr sz="1800" b="1" kern="1200">
                          <a:solidFill>
                            <a:schemeClr val="lt1"/>
                          </a:solidFill>
                          <a:latin typeface="Gill Sans MT"/>
                        </a:defRPr>
                      </a:lvl7pPr>
                      <a:lvl8pPr marL="3200400" algn="l" defTabSz="914400" rtl="0" eaLnBrk="1" latinLnBrk="0" hangingPunct="1">
                        <a:defRPr sz="1800" b="1" kern="1200">
                          <a:solidFill>
                            <a:schemeClr val="lt1"/>
                          </a:solidFill>
                          <a:latin typeface="Gill Sans MT"/>
                        </a:defRPr>
                      </a:lvl8pPr>
                      <a:lvl9pPr marL="3657600" algn="l" defTabSz="914400" rtl="0" eaLnBrk="1" latinLnBrk="0" hangingPunct="1">
                        <a:defRPr sz="1800" b="1" kern="1200">
                          <a:solidFill>
                            <a:schemeClr val="lt1"/>
                          </a:solidFill>
                          <a:latin typeface="Gill Sans MT"/>
                        </a:defRPr>
                      </a:lvl9pPr>
                    </a:lstStyle>
                    <a:p>
                      <a:pPr algn="ctr"/>
                      <a:endParaRPr lang="en-US" dirty="0">
                        <a:solidFill>
                          <a:schemeClr val="bg1"/>
                        </a:solidFill>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Gill Sans MT"/>
                        </a:defRPr>
                      </a:lvl1pPr>
                      <a:lvl2pPr marL="457200" algn="l" defTabSz="914400" rtl="0" eaLnBrk="1" latinLnBrk="0" hangingPunct="1">
                        <a:defRPr sz="1800" b="1" kern="1200">
                          <a:solidFill>
                            <a:schemeClr val="lt1"/>
                          </a:solidFill>
                          <a:latin typeface="Gill Sans MT"/>
                        </a:defRPr>
                      </a:lvl2pPr>
                      <a:lvl3pPr marL="914400" algn="l" defTabSz="914400" rtl="0" eaLnBrk="1" latinLnBrk="0" hangingPunct="1">
                        <a:defRPr sz="1800" b="1" kern="1200">
                          <a:solidFill>
                            <a:schemeClr val="lt1"/>
                          </a:solidFill>
                          <a:latin typeface="Gill Sans MT"/>
                        </a:defRPr>
                      </a:lvl3pPr>
                      <a:lvl4pPr marL="1371600" algn="l" defTabSz="914400" rtl="0" eaLnBrk="1" latinLnBrk="0" hangingPunct="1">
                        <a:defRPr sz="1800" b="1" kern="1200">
                          <a:solidFill>
                            <a:schemeClr val="lt1"/>
                          </a:solidFill>
                          <a:latin typeface="Gill Sans MT"/>
                        </a:defRPr>
                      </a:lvl4pPr>
                      <a:lvl5pPr marL="1828800" algn="l" defTabSz="914400" rtl="0" eaLnBrk="1" latinLnBrk="0" hangingPunct="1">
                        <a:defRPr sz="1800" b="1" kern="1200">
                          <a:solidFill>
                            <a:schemeClr val="lt1"/>
                          </a:solidFill>
                          <a:latin typeface="Gill Sans MT"/>
                        </a:defRPr>
                      </a:lvl5pPr>
                      <a:lvl6pPr marL="2286000" algn="l" defTabSz="914400" rtl="0" eaLnBrk="1" latinLnBrk="0" hangingPunct="1">
                        <a:defRPr sz="1800" b="1" kern="1200">
                          <a:solidFill>
                            <a:schemeClr val="lt1"/>
                          </a:solidFill>
                          <a:latin typeface="Gill Sans MT"/>
                        </a:defRPr>
                      </a:lvl6pPr>
                      <a:lvl7pPr marL="2743200" algn="l" defTabSz="914400" rtl="0" eaLnBrk="1" latinLnBrk="0" hangingPunct="1">
                        <a:defRPr sz="1800" b="1" kern="1200">
                          <a:solidFill>
                            <a:schemeClr val="lt1"/>
                          </a:solidFill>
                          <a:latin typeface="Gill Sans MT"/>
                        </a:defRPr>
                      </a:lvl7pPr>
                      <a:lvl8pPr marL="3200400" algn="l" defTabSz="914400" rtl="0" eaLnBrk="1" latinLnBrk="0" hangingPunct="1">
                        <a:defRPr sz="1800" b="1" kern="1200">
                          <a:solidFill>
                            <a:schemeClr val="lt1"/>
                          </a:solidFill>
                          <a:latin typeface="Gill Sans MT"/>
                        </a:defRPr>
                      </a:lvl8pPr>
                      <a:lvl9pPr marL="3657600" algn="l" defTabSz="914400" rtl="0" eaLnBrk="1" latinLnBrk="0" hangingPunct="1">
                        <a:defRPr sz="1800" b="1" kern="1200">
                          <a:solidFill>
                            <a:schemeClr val="lt1"/>
                          </a:solidFill>
                          <a:latin typeface="Gill Sans MT"/>
                        </a:defRPr>
                      </a:lvl9pPr>
                    </a:lstStyle>
                    <a:p>
                      <a:pPr algn="ctr"/>
                      <a:endParaRPr lang="en-US" dirty="0">
                        <a:solidFill>
                          <a:schemeClr val="bg1"/>
                        </a:solidFill>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Gill Sans MT"/>
                        </a:defRPr>
                      </a:lvl1pPr>
                      <a:lvl2pPr marL="457200" algn="l" defTabSz="914400" rtl="0" eaLnBrk="1" latinLnBrk="0" hangingPunct="1">
                        <a:defRPr sz="1800" b="1" kern="1200">
                          <a:solidFill>
                            <a:schemeClr val="lt1"/>
                          </a:solidFill>
                          <a:latin typeface="Gill Sans MT"/>
                        </a:defRPr>
                      </a:lvl2pPr>
                      <a:lvl3pPr marL="914400" algn="l" defTabSz="914400" rtl="0" eaLnBrk="1" latinLnBrk="0" hangingPunct="1">
                        <a:defRPr sz="1800" b="1" kern="1200">
                          <a:solidFill>
                            <a:schemeClr val="lt1"/>
                          </a:solidFill>
                          <a:latin typeface="Gill Sans MT"/>
                        </a:defRPr>
                      </a:lvl3pPr>
                      <a:lvl4pPr marL="1371600" algn="l" defTabSz="914400" rtl="0" eaLnBrk="1" latinLnBrk="0" hangingPunct="1">
                        <a:defRPr sz="1800" b="1" kern="1200">
                          <a:solidFill>
                            <a:schemeClr val="lt1"/>
                          </a:solidFill>
                          <a:latin typeface="Gill Sans MT"/>
                        </a:defRPr>
                      </a:lvl4pPr>
                      <a:lvl5pPr marL="1828800" algn="l" defTabSz="914400" rtl="0" eaLnBrk="1" latinLnBrk="0" hangingPunct="1">
                        <a:defRPr sz="1800" b="1" kern="1200">
                          <a:solidFill>
                            <a:schemeClr val="lt1"/>
                          </a:solidFill>
                          <a:latin typeface="Gill Sans MT"/>
                        </a:defRPr>
                      </a:lvl5pPr>
                      <a:lvl6pPr marL="2286000" algn="l" defTabSz="914400" rtl="0" eaLnBrk="1" latinLnBrk="0" hangingPunct="1">
                        <a:defRPr sz="1800" b="1" kern="1200">
                          <a:solidFill>
                            <a:schemeClr val="lt1"/>
                          </a:solidFill>
                          <a:latin typeface="Gill Sans MT"/>
                        </a:defRPr>
                      </a:lvl6pPr>
                      <a:lvl7pPr marL="2743200" algn="l" defTabSz="914400" rtl="0" eaLnBrk="1" latinLnBrk="0" hangingPunct="1">
                        <a:defRPr sz="1800" b="1" kern="1200">
                          <a:solidFill>
                            <a:schemeClr val="lt1"/>
                          </a:solidFill>
                          <a:latin typeface="Gill Sans MT"/>
                        </a:defRPr>
                      </a:lvl7pPr>
                      <a:lvl8pPr marL="3200400" algn="l" defTabSz="914400" rtl="0" eaLnBrk="1" latinLnBrk="0" hangingPunct="1">
                        <a:defRPr sz="1800" b="1" kern="1200">
                          <a:solidFill>
                            <a:schemeClr val="lt1"/>
                          </a:solidFill>
                          <a:latin typeface="Gill Sans MT"/>
                        </a:defRPr>
                      </a:lvl8pPr>
                      <a:lvl9pPr marL="3657600" algn="l" defTabSz="914400" rtl="0" eaLnBrk="1" latinLnBrk="0" hangingPunct="1">
                        <a:defRPr sz="1800" b="1" kern="1200">
                          <a:solidFill>
                            <a:schemeClr val="lt1"/>
                          </a:solidFill>
                          <a:latin typeface="Gill Sans MT"/>
                        </a:defRPr>
                      </a:lvl9pPr>
                    </a:lstStyle>
                    <a:p>
                      <a:pPr algn="ctr"/>
                      <a:endParaRPr lang="en-US" dirty="0">
                        <a:solidFill>
                          <a:schemeClr val="bg1"/>
                        </a:solidFill>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Gill Sans MT"/>
                        </a:defRPr>
                      </a:lvl1pPr>
                      <a:lvl2pPr marL="457200" algn="l" defTabSz="914400" rtl="0" eaLnBrk="1" latinLnBrk="0" hangingPunct="1">
                        <a:defRPr sz="1800" b="1" kern="1200">
                          <a:solidFill>
                            <a:schemeClr val="lt1"/>
                          </a:solidFill>
                          <a:latin typeface="Gill Sans MT"/>
                        </a:defRPr>
                      </a:lvl2pPr>
                      <a:lvl3pPr marL="914400" algn="l" defTabSz="914400" rtl="0" eaLnBrk="1" latinLnBrk="0" hangingPunct="1">
                        <a:defRPr sz="1800" b="1" kern="1200">
                          <a:solidFill>
                            <a:schemeClr val="lt1"/>
                          </a:solidFill>
                          <a:latin typeface="Gill Sans MT"/>
                        </a:defRPr>
                      </a:lvl3pPr>
                      <a:lvl4pPr marL="1371600" algn="l" defTabSz="914400" rtl="0" eaLnBrk="1" latinLnBrk="0" hangingPunct="1">
                        <a:defRPr sz="1800" b="1" kern="1200">
                          <a:solidFill>
                            <a:schemeClr val="lt1"/>
                          </a:solidFill>
                          <a:latin typeface="Gill Sans MT"/>
                        </a:defRPr>
                      </a:lvl4pPr>
                      <a:lvl5pPr marL="1828800" algn="l" defTabSz="914400" rtl="0" eaLnBrk="1" latinLnBrk="0" hangingPunct="1">
                        <a:defRPr sz="1800" b="1" kern="1200">
                          <a:solidFill>
                            <a:schemeClr val="lt1"/>
                          </a:solidFill>
                          <a:latin typeface="Gill Sans MT"/>
                        </a:defRPr>
                      </a:lvl5pPr>
                      <a:lvl6pPr marL="2286000" algn="l" defTabSz="914400" rtl="0" eaLnBrk="1" latinLnBrk="0" hangingPunct="1">
                        <a:defRPr sz="1800" b="1" kern="1200">
                          <a:solidFill>
                            <a:schemeClr val="lt1"/>
                          </a:solidFill>
                          <a:latin typeface="Gill Sans MT"/>
                        </a:defRPr>
                      </a:lvl6pPr>
                      <a:lvl7pPr marL="2743200" algn="l" defTabSz="914400" rtl="0" eaLnBrk="1" latinLnBrk="0" hangingPunct="1">
                        <a:defRPr sz="1800" b="1" kern="1200">
                          <a:solidFill>
                            <a:schemeClr val="lt1"/>
                          </a:solidFill>
                          <a:latin typeface="Gill Sans MT"/>
                        </a:defRPr>
                      </a:lvl7pPr>
                      <a:lvl8pPr marL="3200400" algn="l" defTabSz="914400" rtl="0" eaLnBrk="1" latinLnBrk="0" hangingPunct="1">
                        <a:defRPr sz="1800" b="1" kern="1200">
                          <a:solidFill>
                            <a:schemeClr val="lt1"/>
                          </a:solidFill>
                          <a:latin typeface="Gill Sans MT"/>
                        </a:defRPr>
                      </a:lvl8pPr>
                      <a:lvl9pPr marL="3657600" algn="l" defTabSz="914400" rtl="0" eaLnBrk="1" latinLnBrk="0" hangingPunct="1">
                        <a:defRPr sz="1800" b="1" kern="1200">
                          <a:solidFill>
                            <a:schemeClr val="lt1"/>
                          </a:solidFill>
                          <a:latin typeface="Gill Sans MT"/>
                        </a:defRPr>
                      </a:lvl9pPr>
                    </a:lstStyle>
                    <a:p>
                      <a:pPr algn="ctr"/>
                      <a:endParaRPr lang="en-US" dirty="0">
                        <a:solidFill>
                          <a:schemeClr val="bg1"/>
                        </a:solidFill>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616795">
                <a:tc>
                  <a:txBody>
                    <a:bodyPr/>
                    <a:lstStyle>
                      <a:lvl1pPr marL="0" algn="l" defTabSz="914400" rtl="0" eaLnBrk="1" latinLnBrk="0" hangingPunct="1">
                        <a:defRPr sz="1800" kern="1200">
                          <a:solidFill>
                            <a:schemeClr val="dk1"/>
                          </a:solidFill>
                          <a:latin typeface="Gill Sans MT"/>
                        </a:defRPr>
                      </a:lvl1pPr>
                      <a:lvl2pPr marL="457200" algn="l" defTabSz="914400" rtl="0" eaLnBrk="1" latinLnBrk="0" hangingPunct="1">
                        <a:defRPr sz="1800" kern="1200">
                          <a:solidFill>
                            <a:schemeClr val="dk1"/>
                          </a:solidFill>
                          <a:latin typeface="Gill Sans MT"/>
                        </a:defRPr>
                      </a:lvl2pPr>
                      <a:lvl3pPr marL="914400" algn="l" defTabSz="914400" rtl="0" eaLnBrk="1" latinLnBrk="0" hangingPunct="1">
                        <a:defRPr sz="1800" kern="1200">
                          <a:solidFill>
                            <a:schemeClr val="dk1"/>
                          </a:solidFill>
                          <a:latin typeface="Gill Sans MT"/>
                        </a:defRPr>
                      </a:lvl3pPr>
                      <a:lvl4pPr marL="1371600" algn="l" defTabSz="914400" rtl="0" eaLnBrk="1" latinLnBrk="0" hangingPunct="1">
                        <a:defRPr sz="1800" kern="1200">
                          <a:solidFill>
                            <a:schemeClr val="dk1"/>
                          </a:solidFill>
                          <a:latin typeface="Gill Sans MT"/>
                        </a:defRPr>
                      </a:lvl4pPr>
                      <a:lvl5pPr marL="1828800" algn="l" defTabSz="914400" rtl="0" eaLnBrk="1" latinLnBrk="0" hangingPunct="1">
                        <a:defRPr sz="1800" kern="1200">
                          <a:solidFill>
                            <a:schemeClr val="dk1"/>
                          </a:solidFill>
                          <a:latin typeface="Gill Sans MT"/>
                        </a:defRPr>
                      </a:lvl5pPr>
                      <a:lvl6pPr marL="2286000" algn="l" defTabSz="914400" rtl="0" eaLnBrk="1" latinLnBrk="0" hangingPunct="1">
                        <a:defRPr sz="1800" kern="1200">
                          <a:solidFill>
                            <a:schemeClr val="dk1"/>
                          </a:solidFill>
                          <a:latin typeface="Gill Sans MT"/>
                        </a:defRPr>
                      </a:lvl6pPr>
                      <a:lvl7pPr marL="2743200" algn="l" defTabSz="914400" rtl="0" eaLnBrk="1" latinLnBrk="0" hangingPunct="1">
                        <a:defRPr sz="1800" kern="1200">
                          <a:solidFill>
                            <a:schemeClr val="dk1"/>
                          </a:solidFill>
                          <a:latin typeface="Gill Sans MT"/>
                        </a:defRPr>
                      </a:lvl7pPr>
                      <a:lvl8pPr marL="3200400" algn="l" defTabSz="914400" rtl="0" eaLnBrk="1" latinLnBrk="0" hangingPunct="1">
                        <a:defRPr sz="1800" kern="1200">
                          <a:solidFill>
                            <a:schemeClr val="dk1"/>
                          </a:solidFill>
                          <a:latin typeface="Gill Sans MT"/>
                        </a:defRPr>
                      </a:lvl8pPr>
                      <a:lvl9pPr marL="3657600" algn="l" defTabSz="914400" rtl="0" eaLnBrk="1" latinLnBrk="0" hangingPunct="1">
                        <a:defRPr sz="1800" kern="1200">
                          <a:solidFill>
                            <a:schemeClr val="dk1"/>
                          </a:solidFill>
                          <a:latin typeface="Gill Sans MT"/>
                        </a:defRPr>
                      </a:lvl9pPr>
                    </a:lstStyle>
                    <a:p>
                      <a:pPr marL="111125" indent="-111125">
                        <a:lnSpc>
                          <a:spcPct val="110000"/>
                        </a:lnSpc>
                        <a:spcAft>
                          <a:spcPts val="600"/>
                        </a:spcAft>
                        <a:buFont typeface="Arial" pitchFamily="34" charset="0"/>
                        <a:buChar char="•"/>
                      </a:pPr>
                      <a:endParaRPr lang="en-US" sz="1400" baseline="0" dirty="0">
                        <a:solidFill>
                          <a:srgbClr val="595959"/>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40000"/>
                        <a:lumOff val="60000"/>
                      </a:schemeClr>
                    </a:solidFill>
                  </a:tcPr>
                </a:tc>
                <a:tc>
                  <a:txBody>
                    <a:bodyPr/>
                    <a:lstStyle>
                      <a:lvl1pPr marL="0" algn="l" defTabSz="914400" rtl="0" eaLnBrk="1" latinLnBrk="0" hangingPunct="1">
                        <a:defRPr sz="1800" kern="1200">
                          <a:solidFill>
                            <a:schemeClr val="dk1"/>
                          </a:solidFill>
                          <a:latin typeface="Gill Sans MT"/>
                        </a:defRPr>
                      </a:lvl1pPr>
                      <a:lvl2pPr marL="457200" algn="l" defTabSz="914400" rtl="0" eaLnBrk="1" latinLnBrk="0" hangingPunct="1">
                        <a:defRPr sz="1800" kern="1200">
                          <a:solidFill>
                            <a:schemeClr val="dk1"/>
                          </a:solidFill>
                          <a:latin typeface="Gill Sans MT"/>
                        </a:defRPr>
                      </a:lvl2pPr>
                      <a:lvl3pPr marL="914400" algn="l" defTabSz="914400" rtl="0" eaLnBrk="1" latinLnBrk="0" hangingPunct="1">
                        <a:defRPr sz="1800" kern="1200">
                          <a:solidFill>
                            <a:schemeClr val="dk1"/>
                          </a:solidFill>
                          <a:latin typeface="Gill Sans MT"/>
                        </a:defRPr>
                      </a:lvl3pPr>
                      <a:lvl4pPr marL="1371600" algn="l" defTabSz="914400" rtl="0" eaLnBrk="1" latinLnBrk="0" hangingPunct="1">
                        <a:defRPr sz="1800" kern="1200">
                          <a:solidFill>
                            <a:schemeClr val="dk1"/>
                          </a:solidFill>
                          <a:latin typeface="Gill Sans MT"/>
                        </a:defRPr>
                      </a:lvl4pPr>
                      <a:lvl5pPr marL="1828800" algn="l" defTabSz="914400" rtl="0" eaLnBrk="1" latinLnBrk="0" hangingPunct="1">
                        <a:defRPr sz="1800" kern="1200">
                          <a:solidFill>
                            <a:schemeClr val="dk1"/>
                          </a:solidFill>
                          <a:latin typeface="Gill Sans MT"/>
                        </a:defRPr>
                      </a:lvl5pPr>
                      <a:lvl6pPr marL="2286000" algn="l" defTabSz="914400" rtl="0" eaLnBrk="1" latinLnBrk="0" hangingPunct="1">
                        <a:defRPr sz="1800" kern="1200">
                          <a:solidFill>
                            <a:schemeClr val="dk1"/>
                          </a:solidFill>
                          <a:latin typeface="Gill Sans MT"/>
                        </a:defRPr>
                      </a:lvl6pPr>
                      <a:lvl7pPr marL="2743200" algn="l" defTabSz="914400" rtl="0" eaLnBrk="1" latinLnBrk="0" hangingPunct="1">
                        <a:defRPr sz="1800" kern="1200">
                          <a:solidFill>
                            <a:schemeClr val="dk1"/>
                          </a:solidFill>
                          <a:latin typeface="Gill Sans MT"/>
                        </a:defRPr>
                      </a:lvl7pPr>
                      <a:lvl8pPr marL="3200400" algn="l" defTabSz="914400" rtl="0" eaLnBrk="1" latinLnBrk="0" hangingPunct="1">
                        <a:defRPr sz="1800" kern="1200">
                          <a:solidFill>
                            <a:schemeClr val="dk1"/>
                          </a:solidFill>
                          <a:latin typeface="Gill Sans MT"/>
                        </a:defRPr>
                      </a:lvl8pPr>
                      <a:lvl9pPr marL="3657600" algn="l" defTabSz="914400" rtl="0" eaLnBrk="1" latinLnBrk="0" hangingPunct="1">
                        <a:defRPr sz="1800" kern="1200">
                          <a:solidFill>
                            <a:schemeClr val="dk1"/>
                          </a:solidFill>
                          <a:latin typeface="Gill Sans MT"/>
                        </a:defRPr>
                      </a:lvl9pPr>
                    </a:lstStyle>
                    <a:p>
                      <a:pPr marL="166688" indent="-166688">
                        <a:lnSpc>
                          <a:spcPct val="110000"/>
                        </a:lnSpc>
                        <a:spcAft>
                          <a:spcPts val="600"/>
                        </a:spcAft>
                        <a:buFont typeface="Arial" pitchFamily="34" charset="0"/>
                        <a:buChar char="•"/>
                      </a:pPr>
                      <a:endParaRPr lang="en-US" dirty="0">
                        <a:solidFill>
                          <a:srgbClr val="595959"/>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40000"/>
                        <a:lumOff val="60000"/>
                      </a:schemeClr>
                    </a:solidFill>
                  </a:tcPr>
                </a:tc>
                <a:tc>
                  <a:txBody>
                    <a:bodyPr/>
                    <a:lstStyle>
                      <a:lvl1pPr marL="0" algn="l" defTabSz="914400" rtl="0" eaLnBrk="1" latinLnBrk="0" hangingPunct="1">
                        <a:defRPr sz="1800" kern="1200">
                          <a:solidFill>
                            <a:schemeClr val="dk1"/>
                          </a:solidFill>
                          <a:latin typeface="Gill Sans MT"/>
                        </a:defRPr>
                      </a:lvl1pPr>
                      <a:lvl2pPr marL="457200" algn="l" defTabSz="914400" rtl="0" eaLnBrk="1" latinLnBrk="0" hangingPunct="1">
                        <a:defRPr sz="1800" kern="1200">
                          <a:solidFill>
                            <a:schemeClr val="dk1"/>
                          </a:solidFill>
                          <a:latin typeface="Gill Sans MT"/>
                        </a:defRPr>
                      </a:lvl2pPr>
                      <a:lvl3pPr marL="914400" algn="l" defTabSz="914400" rtl="0" eaLnBrk="1" latinLnBrk="0" hangingPunct="1">
                        <a:defRPr sz="1800" kern="1200">
                          <a:solidFill>
                            <a:schemeClr val="dk1"/>
                          </a:solidFill>
                          <a:latin typeface="Gill Sans MT"/>
                        </a:defRPr>
                      </a:lvl3pPr>
                      <a:lvl4pPr marL="1371600" algn="l" defTabSz="914400" rtl="0" eaLnBrk="1" latinLnBrk="0" hangingPunct="1">
                        <a:defRPr sz="1800" kern="1200">
                          <a:solidFill>
                            <a:schemeClr val="dk1"/>
                          </a:solidFill>
                          <a:latin typeface="Gill Sans MT"/>
                        </a:defRPr>
                      </a:lvl4pPr>
                      <a:lvl5pPr marL="1828800" algn="l" defTabSz="914400" rtl="0" eaLnBrk="1" latinLnBrk="0" hangingPunct="1">
                        <a:defRPr sz="1800" kern="1200">
                          <a:solidFill>
                            <a:schemeClr val="dk1"/>
                          </a:solidFill>
                          <a:latin typeface="Gill Sans MT"/>
                        </a:defRPr>
                      </a:lvl5pPr>
                      <a:lvl6pPr marL="2286000" algn="l" defTabSz="914400" rtl="0" eaLnBrk="1" latinLnBrk="0" hangingPunct="1">
                        <a:defRPr sz="1800" kern="1200">
                          <a:solidFill>
                            <a:schemeClr val="dk1"/>
                          </a:solidFill>
                          <a:latin typeface="Gill Sans MT"/>
                        </a:defRPr>
                      </a:lvl6pPr>
                      <a:lvl7pPr marL="2743200" algn="l" defTabSz="914400" rtl="0" eaLnBrk="1" latinLnBrk="0" hangingPunct="1">
                        <a:defRPr sz="1800" kern="1200">
                          <a:solidFill>
                            <a:schemeClr val="dk1"/>
                          </a:solidFill>
                          <a:latin typeface="Gill Sans MT"/>
                        </a:defRPr>
                      </a:lvl7pPr>
                      <a:lvl8pPr marL="3200400" algn="l" defTabSz="914400" rtl="0" eaLnBrk="1" latinLnBrk="0" hangingPunct="1">
                        <a:defRPr sz="1800" kern="1200">
                          <a:solidFill>
                            <a:schemeClr val="dk1"/>
                          </a:solidFill>
                          <a:latin typeface="Gill Sans MT"/>
                        </a:defRPr>
                      </a:lvl8pPr>
                      <a:lvl9pPr marL="3657600" algn="l" defTabSz="914400" rtl="0" eaLnBrk="1" latinLnBrk="0" hangingPunct="1">
                        <a:defRPr sz="1800" kern="1200">
                          <a:solidFill>
                            <a:schemeClr val="dk1"/>
                          </a:solidFill>
                          <a:latin typeface="Gill Sans MT"/>
                        </a:defRPr>
                      </a:lvl9pPr>
                    </a:lstStyle>
                    <a:p>
                      <a:pPr marL="166688" indent="-166688">
                        <a:lnSpc>
                          <a:spcPct val="110000"/>
                        </a:lnSpc>
                        <a:spcAft>
                          <a:spcPts val="600"/>
                        </a:spcAft>
                        <a:buFont typeface="Arial" pitchFamily="34" charset="0"/>
                        <a:buChar char="•"/>
                      </a:pPr>
                      <a:endParaRPr lang="en-US" sz="1400" dirty="0">
                        <a:solidFill>
                          <a:srgbClr val="595959"/>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40000"/>
                        <a:lumOff val="60000"/>
                      </a:schemeClr>
                    </a:solidFill>
                  </a:tcPr>
                </a:tc>
                <a:tc>
                  <a:txBody>
                    <a:bodyPr/>
                    <a:lstStyle>
                      <a:lvl1pPr marL="0" algn="l" defTabSz="914400" rtl="0" eaLnBrk="1" latinLnBrk="0" hangingPunct="1">
                        <a:defRPr sz="1800" kern="1200">
                          <a:solidFill>
                            <a:schemeClr val="dk1"/>
                          </a:solidFill>
                          <a:latin typeface="Gill Sans MT"/>
                        </a:defRPr>
                      </a:lvl1pPr>
                      <a:lvl2pPr marL="457200" algn="l" defTabSz="914400" rtl="0" eaLnBrk="1" latinLnBrk="0" hangingPunct="1">
                        <a:defRPr sz="1800" kern="1200">
                          <a:solidFill>
                            <a:schemeClr val="dk1"/>
                          </a:solidFill>
                          <a:latin typeface="Gill Sans MT"/>
                        </a:defRPr>
                      </a:lvl2pPr>
                      <a:lvl3pPr marL="914400" algn="l" defTabSz="914400" rtl="0" eaLnBrk="1" latinLnBrk="0" hangingPunct="1">
                        <a:defRPr sz="1800" kern="1200">
                          <a:solidFill>
                            <a:schemeClr val="dk1"/>
                          </a:solidFill>
                          <a:latin typeface="Gill Sans MT"/>
                        </a:defRPr>
                      </a:lvl3pPr>
                      <a:lvl4pPr marL="1371600" algn="l" defTabSz="914400" rtl="0" eaLnBrk="1" latinLnBrk="0" hangingPunct="1">
                        <a:defRPr sz="1800" kern="1200">
                          <a:solidFill>
                            <a:schemeClr val="dk1"/>
                          </a:solidFill>
                          <a:latin typeface="Gill Sans MT"/>
                        </a:defRPr>
                      </a:lvl4pPr>
                      <a:lvl5pPr marL="1828800" algn="l" defTabSz="914400" rtl="0" eaLnBrk="1" latinLnBrk="0" hangingPunct="1">
                        <a:defRPr sz="1800" kern="1200">
                          <a:solidFill>
                            <a:schemeClr val="dk1"/>
                          </a:solidFill>
                          <a:latin typeface="Gill Sans MT"/>
                        </a:defRPr>
                      </a:lvl5pPr>
                      <a:lvl6pPr marL="2286000" algn="l" defTabSz="914400" rtl="0" eaLnBrk="1" latinLnBrk="0" hangingPunct="1">
                        <a:defRPr sz="1800" kern="1200">
                          <a:solidFill>
                            <a:schemeClr val="dk1"/>
                          </a:solidFill>
                          <a:latin typeface="Gill Sans MT"/>
                        </a:defRPr>
                      </a:lvl6pPr>
                      <a:lvl7pPr marL="2743200" algn="l" defTabSz="914400" rtl="0" eaLnBrk="1" latinLnBrk="0" hangingPunct="1">
                        <a:defRPr sz="1800" kern="1200">
                          <a:solidFill>
                            <a:schemeClr val="dk1"/>
                          </a:solidFill>
                          <a:latin typeface="Gill Sans MT"/>
                        </a:defRPr>
                      </a:lvl7pPr>
                      <a:lvl8pPr marL="3200400" algn="l" defTabSz="914400" rtl="0" eaLnBrk="1" latinLnBrk="0" hangingPunct="1">
                        <a:defRPr sz="1800" kern="1200">
                          <a:solidFill>
                            <a:schemeClr val="dk1"/>
                          </a:solidFill>
                          <a:latin typeface="Gill Sans MT"/>
                        </a:defRPr>
                      </a:lvl8pPr>
                      <a:lvl9pPr marL="3657600" algn="l" defTabSz="914400" rtl="0" eaLnBrk="1" latinLnBrk="0" hangingPunct="1">
                        <a:defRPr sz="1800" kern="1200">
                          <a:solidFill>
                            <a:schemeClr val="dk1"/>
                          </a:solidFill>
                          <a:latin typeface="Gill Sans MT"/>
                        </a:defRPr>
                      </a:lvl9pPr>
                    </a:lstStyle>
                    <a:p>
                      <a:pPr marL="166688" indent="-166688">
                        <a:lnSpc>
                          <a:spcPct val="110000"/>
                        </a:lnSpc>
                        <a:spcAft>
                          <a:spcPts val="600"/>
                        </a:spcAft>
                        <a:buFont typeface="Arial" pitchFamily="34" charset="0"/>
                        <a:buChar char="•"/>
                      </a:pPr>
                      <a:endParaRPr lang="en-US" sz="1400" dirty="0">
                        <a:solidFill>
                          <a:srgbClr val="595959"/>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40000"/>
                        <a:lumOff val="60000"/>
                      </a:schemeClr>
                    </a:solidFill>
                  </a:tcPr>
                </a:tc>
                <a:tc>
                  <a:txBody>
                    <a:bodyPr/>
                    <a:lstStyle>
                      <a:lvl1pPr marL="0" algn="l" defTabSz="914400" rtl="0" eaLnBrk="1" latinLnBrk="0" hangingPunct="1">
                        <a:defRPr sz="1800" kern="1200">
                          <a:solidFill>
                            <a:schemeClr val="dk1"/>
                          </a:solidFill>
                          <a:latin typeface="Gill Sans MT"/>
                        </a:defRPr>
                      </a:lvl1pPr>
                      <a:lvl2pPr marL="457200" algn="l" defTabSz="914400" rtl="0" eaLnBrk="1" latinLnBrk="0" hangingPunct="1">
                        <a:defRPr sz="1800" kern="1200">
                          <a:solidFill>
                            <a:schemeClr val="dk1"/>
                          </a:solidFill>
                          <a:latin typeface="Gill Sans MT"/>
                        </a:defRPr>
                      </a:lvl2pPr>
                      <a:lvl3pPr marL="914400" algn="l" defTabSz="914400" rtl="0" eaLnBrk="1" latinLnBrk="0" hangingPunct="1">
                        <a:defRPr sz="1800" kern="1200">
                          <a:solidFill>
                            <a:schemeClr val="dk1"/>
                          </a:solidFill>
                          <a:latin typeface="Gill Sans MT"/>
                        </a:defRPr>
                      </a:lvl3pPr>
                      <a:lvl4pPr marL="1371600" algn="l" defTabSz="914400" rtl="0" eaLnBrk="1" latinLnBrk="0" hangingPunct="1">
                        <a:defRPr sz="1800" kern="1200">
                          <a:solidFill>
                            <a:schemeClr val="dk1"/>
                          </a:solidFill>
                          <a:latin typeface="Gill Sans MT"/>
                        </a:defRPr>
                      </a:lvl4pPr>
                      <a:lvl5pPr marL="1828800" algn="l" defTabSz="914400" rtl="0" eaLnBrk="1" latinLnBrk="0" hangingPunct="1">
                        <a:defRPr sz="1800" kern="1200">
                          <a:solidFill>
                            <a:schemeClr val="dk1"/>
                          </a:solidFill>
                          <a:latin typeface="Gill Sans MT"/>
                        </a:defRPr>
                      </a:lvl5pPr>
                      <a:lvl6pPr marL="2286000" algn="l" defTabSz="914400" rtl="0" eaLnBrk="1" latinLnBrk="0" hangingPunct="1">
                        <a:defRPr sz="1800" kern="1200">
                          <a:solidFill>
                            <a:schemeClr val="dk1"/>
                          </a:solidFill>
                          <a:latin typeface="Gill Sans MT"/>
                        </a:defRPr>
                      </a:lvl6pPr>
                      <a:lvl7pPr marL="2743200" algn="l" defTabSz="914400" rtl="0" eaLnBrk="1" latinLnBrk="0" hangingPunct="1">
                        <a:defRPr sz="1800" kern="1200">
                          <a:solidFill>
                            <a:schemeClr val="dk1"/>
                          </a:solidFill>
                          <a:latin typeface="Gill Sans MT"/>
                        </a:defRPr>
                      </a:lvl7pPr>
                      <a:lvl8pPr marL="3200400" algn="l" defTabSz="914400" rtl="0" eaLnBrk="1" latinLnBrk="0" hangingPunct="1">
                        <a:defRPr sz="1800" kern="1200">
                          <a:solidFill>
                            <a:schemeClr val="dk1"/>
                          </a:solidFill>
                          <a:latin typeface="Gill Sans MT"/>
                        </a:defRPr>
                      </a:lvl8pPr>
                      <a:lvl9pPr marL="3657600" algn="l" defTabSz="914400" rtl="0" eaLnBrk="1" latinLnBrk="0" hangingPunct="1">
                        <a:defRPr sz="1800" kern="1200">
                          <a:solidFill>
                            <a:schemeClr val="dk1"/>
                          </a:solidFill>
                          <a:latin typeface="Gill Sans MT"/>
                        </a:defRPr>
                      </a:lvl9pPr>
                    </a:lstStyle>
                    <a:p>
                      <a:pPr marL="166688" indent="-166688">
                        <a:lnSpc>
                          <a:spcPct val="110000"/>
                        </a:lnSpc>
                        <a:spcAft>
                          <a:spcPts val="600"/>
                        </a:spcAft>
                        <a:buFont typeface="Arial" pitchFamily="34" charset="0"/>
                        <a:buChar char="•"/>
                      </a:pPr>
                      <a:endParaRPr lang="en-US" sz="1400" baseline="0" dirty="0">
                        <a:solidFill>
                          <a:srgbClr val="595959"/>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1"/>
                  </a:ext>
                </a:extLst>
              </a:tr>
            </a:tbl>
          </a:graphicData>
        </a:graphic>
      </p:graphicFrame>
      <p:grpSp>
        <p:nvGrpSpPr>
          <p:cNvPr id="28" name="Group 16"/>
          <p:cNvGrpSpPr/>
          <p:nvPr/>
        </p:nvGrpSpPr>
        <p:grpSpPr>
          <a:xfrm>
            <a:off x="774162" y="1113621"/>
            <a:ext cx="7601114" cy="980711"/>
            <a:chOff x="686357" y="2925335"/>
            <a:chExt cx="7601114" cy="980711"/>
          </a:xfrm>
          <a:solidFill>
            <a:schemeClr val="accent1"/>
          </a:solidFill>
        </p:grpSpPr>
        <p:sp>
          <p:nvSpPr>
            <p:cNvPr id="29"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0" name="Rectangle 29"/>
            <p:cNvSpPr/>
            <p:nvPr/>
          </p:nvSpPr>
          <p:spPr>
            <a:xfrm>
              <a:off x="1091567" y="3252487"/>
              <a:ext cx="6858000" cy="3310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Freeform 30"/>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32" name="Text Placeholder 5"/>
          <p:cNvSpPr txBox="1">
            <a:spLocks/>
          </p:cNvSpPr>
          <p:nvPr/>
        </p:nvSpPr>
        <p:spPr bwMode="gray">
          <a:xfrm>
            <a:off x="1066801" y="1395046"/>
            <a:ext cx="6970572" cy="402436"/>
          </a:xfrm>
          <a:prstGeom prst="rect">
            <a:avLst/>
          </a:prstGeom>
          <a:solidFill>
            <a:schemeClr val="accent1"/>
          </a:solidFill>
          <a:ln w="9525">
            <a:noFill/>
            <a:miter lim="800000"/>
            <a:headEnd/>
            <a:tailEnd/>
          </a:ln>
        </p:spPr>
        <p:txBody>
          <a:bodyPr vert="horz" wrap="square" lIns="0" tIns="0" rIns="0" bIns="0" numCol="1" anchor="t" anchorCtr="0" compatLnSpc="1">
            <a:prstTxWarp prst="textNoShape">
              <a:avLst/>
            </a:prstTxWarp>
            <a:noAutofit/>
          </a:bodyPr>
          <a:lstStyle/>
          <a:p>
            <a:pPr algn="ctr">
              <a:lnSpc>
                <a:spcPct val="150000"/>
              </a:lnSpc>
              <a:spcBef>
                <a:spcPct val="20000"/>
              </a:spcBef>
              <a:buFont typeface="Arial"/>
              <a:buNone/>
              <a:defRPr/>
            </a:pPr>
            <a:r>
              <a:rPr lang="en-US" b="1" cap="all" dirty="0">
                <a:solidFill>
                  <a:srgbClr val="FFFFFF"/>
                </a:solidFill>
                <a:latin typeface="Calibri"/>
                <a:cs typeface="Arial" pitchFamily="34" charset="0"/>
              </a:rPr>
              <a:t>Across categories</a:t>
            </a:r>
          </a:p>
        </p:txBody>
      </p:sp>
      <p:sp>
        <p:nvSpPr>
          <p:cNvPr id="7" name="Title 6"/>
          <p:cNvSpPr>
            <a:spLocks noGrp="1"/>
          </p:cNvSpPr>
          <p:nvPr>
            <p:ph type="title"/>
          </p:nvPr>
        </p:nvSpPr>
        <p:spPr>
          <a:xfrm>
            <a:off x="535614" y="0"/>
            <a:ext cx="8229600" cy="1143000"/>
          </a:xfrm>
        </p:spPr>
        <p:txBody>
          <a:bodyPr>
            <a:normAutofit fontScale="90000"/>
          </a:bodyPr>
          <a:lstStyle/>
          <a:p>
            <a:r>
              <a:rPr lang="en-US" dirty="0">
                <a:solidFill>
                  <a:schemeClr val="tx1"/>
                </a:solidFill>
              </a:rPr>
              <a:t>SUMMARY OF FINDINGS</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10975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ounded Rectangle 4"/>
          <p:cNvSpPr>
            <a:spLocks noChangeArrowheads="1"/>
          </p:cNvSpPr>
          <p:nvPr/>
        </p:nvSpPr>
        <p:spPr bwMode="auto">
          <a:xfrm>
            <a:off x="2797489" y="3650081"/>
            <a:ext cx="1638300" cy="2755481"/>
          </a:xfrm>
          <a:prstGeom prst="roundRect">
            <a:avLst>
              <a:gd name="adj" fmla="val 2860"/>
            </a:avLst>
          </a:prstGeom>
          <a:solidFill>
            <a:schemeClr val="accent1"/>
          </a:solidFill>
          <a:ln>
            <a:noFill/>
          </a:ln>
          <a:extLst/>
        </p:spPr>
        <p:txBody>
          <a:bodyPr/>
          <a:lstStyle/>
          <a:p>
            <a:endParaRPr lang="en-US" sz="1400" dirty="0">
              <a:solidFill>
                <a:schemeClr val="bg1"/>
              </a:solidFill>
              <a:latin typeface="Calibri"/>
              <a:cs typeface="Calibri"/>
            </a:endParaRPr>
          </a:p>
        </p:txBody>
      </p:sp>
      <p:sp>
        <p:nvSpPr>
          <p:cNvPr id="7" name="Rounded Rectangle 6"/>
          <p:cNvSpPr/>
          <p:nvPr/>
        </p:nvSpPr>
        <p:spPr bwMode="auto">
          <a:xfrm>
            <a:off x="831484" y="3651386"/>
            <a:ext cx="1636712" cy="2754410"/>
          </a:xfrm>
          <a:prstGeom prst="roundRect">
            <a:avLst>
              <a:gd name="adj" fmla="val 5513"/>
            </a:avLst>
          </a:prstGeom>
          <a:solidFill>
            <a:schemeClr val="accent1">
              <a:alpha val="31000"/>
            </a:schemeClr>
          </a:solidFill>
          <a:ln w="9525" cap="flat" cmpd="sng" algn="ctr">
            <a:noFill/>
            <a:prstDash val="solid"/>
            <a:round/>
            <a:headEnd type="none" w="med" len="med"/>
            <a:tailEnd type="none" w="med" len="med"/>
          </a:ln>
          <a:effectLst/>
        </p:spPr>
        <p:txBody>
          <a:bodyPr/>
          <a:lstStyle/>
          <a:p>
            <a:pPr>
              <a:defRPr/>
            </a:pPr>
            <a:endParaRPr lang="en-US" sz="1400" dirty="0">
              <a:solidFill>
                <a:srgbClr val="FFFFFF"/>
              </a:solidFill>
              <a:latin typeface="Calibri"/>
              <a:cs typeface="Calibri"/>
            </a:endParaRPr>
          </a:p>
        </p:txBody>
      </p:sp>
      <p:sp>
        <p:nvSpPr>
          <p:cNvPr id="13" name="Rounded Rectangle 12"/>
          <p:cNvSpPr/>
          <p:nvPr/>
        </p:nvSpPr>
        <p:spPr bwMode="auto">
          <a:xfrm>
            <a:off x="4746935" y="3646907"/>
            <a:ext cx="1636713" cy="2758656"/>
          </a:xfrm>
          <a:prstGeom prst="roundRect">
            <a:avLst>
              <a:gd name="adj" fmla="val 4183"/>
            </a:avLst>
          </a:prstGeom>
          <a:solidFill>
            <a:schemeClr val="accent1">
              <a:alpha val="31000"/>
            </a:schemeClr>
          </a:solidFill>
          <a:ln w="9525" cap="flat" cmpd="sng" algn="ctr">
            <a:noFill/>
            <a:prstDash val="solid"/>
            <a:round/>
            <a:headEnd type="none" w="med" len="med"/>
            <a:tailEnd type="none" w="med" len="med"/>
          </a:ln>
          <a:effectLst/>
        </p:spPr>
        <p:txBody>
          <a:bodyPr/>
          <a:lstStyle/>
          <a:p>
            <a:endParaRPr lang="en-US" sz="1400" dirty="0">
              <a:solidFill>
                <a:srgbClr val="FFFFFF"/>
              </a:solidFill>
              <a:latin typeface="Calibri"/>
              <a:cs typeface="Calibri"/>
            </a:endParaRPr>
          </a:p>
        </p:txBody>
      </p:sp>
      <p:sp>
        <p:nvSpPr>
          <p:cNvPr id="2" name="Rounded Rectangle 1"/>
          <p:cNvSpPr/>
          <p:nvPr/>
        </p:nvSpPr>
        <p:spPr>
          <a:xfrm>
            <a:off x="814743" y="3163005"/>
            <a:ext cx="7628259" cy="355861"/>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Rounded Rectangle 7"/>
          <p:cNvSpPr/>
          <p:nvPr/>
        </p:nvSpPr>
        <p:spPr bwMode="auto">
          <a:xfrm>
            <a:off x="734644" y="3130328"/>
            <a:ext cx="1828800" cy="360362"/>
          </a:xfrm>
          <a:prstGeom prst="roundRect">
            <a:avLst/>
          </a:prstGeom>
          <a:noFill/>
          <a:ln w="9525" cap="flat" cmpd="sng" algn="ctr">
            <a:noFill/>
            <a:prstDash val="solid"/>
            <a:round/>
            <a:headEnd type="none" w="med" len="med"/>
            <a:tailEnd type="none" w="med" len="med"/>
          </a:ln>
          <a:effectLst/>
        </p:spPr>
        <p:txBody>
          <a:bodyPr anchor="ctr"/>
          <a:lstStyle/>
          <a:p>
            <a:pPr algn="ctr" eaLnBrk="0" hangingPunct="0">
              <a:defRPr/>
            </a:pPr>
            <a:endParaRPr lang="en-US" dirty="0">
              <a:solidFill>
                <a:schemeClr val="bg1"/>
              </a:solidFill>
              <a:latin typeface="Calibri"/>
              <a:cs typeface="Arial" charset="0"/>
            </a:endParaRPr>
          </a:p>
        </p:txBody>
      </p:sp>
      <p:sp>
        <p:nvSpPr>
          <p:cNvPr id="166925" name="Rounded Rectangle 19"/>
          <p:cNvSpPr>
            <a:spLocks noChangeArrowheads="1"/>
          </p:cNvSpPr>
          <p:nvPr/>
        </p:nvSpPr>
        <p:spPr bwMode="auto">
          <a:xfrm>
            <a:off x="2699666" y="3130328"/>
            <a:ext cx="1828800" cy="360362"/>
          </a:xfrm>
          <a:prstGeom prst="roundRect">
            <a:avLst>
              <a:gd name="adj" fmla="val 16667"/>
            </a:avLst>
          </a:prstGeom>
          <a:noFill/>
          <a:ln w="9525" algn="ctr">
            <a:noFill/>
            <a:round/>
            <a:headEnd/>
            <a:tailEnd/>
          </a:ln>
        </p:spPr>
        <p:txBody>
          <a:bodyPr anchor="ctr"/>
          <a:lstStyle/>
          <a:p>
            <a:pPr algn="ctr" eaLnBrk="0" hangingPunct="0"/>
            <a:endParaRPr lang="en-US" dirty="0">
              <a:solidFill>
                <a:schemeClr val="bg1"/>
              </a:solidFill>
              <a:latin typeface="Calibri"/>
              <a:cs typeface="Arial" pitchFamily="34" charset="0"/>
            </a:endParaRPr>
          </a:p>
        </p:txBody>
      </p:sp>
      <p:sp>
        <p:nvSpPr>
          <p:cNvPr id="27" name="Rounded Rectangle 26"/>
          <p:cNvSpPr/>
          <p:nvPr/>
        </p:nvSpPr>
        <p:spPr bwMode="auto">
          <a:xfrm>
            <a:off x="4648510" y="3130328"/>
            <a:ext cx="1828800" cy="360362"/>
          </a:xfrm>
          <a:prstGeom prst="roundRect">
            <a:avLst/>
          </a:prstGeom>
          <a:noFill/>
          <a:ln w="9525" cap="flat" cmpd="sng" algn="ctr">
            <a:noFill/>
            <a:prstDash val="solid"/>
            <a:round/>
            <a:headEnd type="none" w="med" len="med"/>
            <a:tailEnd type="none" w="med" len="med"/>
          </a:ln>
          <a:effectLst/>
        </p:spPr>
        <p:txBody>
          <a:bodyPr anchor="ctr"/>
          <a:lstStyle/>
          <a:p>
            <a:pPr algn="ctr" eaLnBrk="0" hangingPunct="0">
              <a:defRPr/>
            </a:pPr>
            <a:endParaRPr lang="en-US" dirty="0">
              <a:solidFill>
                <a:schemeClr val="bg1"/>
              </a:solidFill>
              <a:latin typeface="Calibri"/>
              <a:cs typeface="Arial" charset="0"/>
            </a:endParaRPr>
          </a:p>
        </p:txBody>
      </p:sp>
      <p:sp>
        <p:nvSpPr>
          <p:cNvPr id="166930" name="Rounded Rectangle 31"/>
          <p:cNvSpPr>
            <a:spLocks noChangeArrowheads="1"/>
          </p:cNvSpPr>
          <p:nvPr/>
        </p:nvSpPr>
        <p:spPr bwMode="auto">
          <a:xfrm>
            <a:off x="6585866" y="3130328"/>
            <a:ext cx="1828800" cy="360362"/>
          </a:xfrm>
          <a:prstGeom prst="roundRect">
            <a:avLst>
              <a:gd name="adj" fmla="val 16667"/>
            </a:avLst>
          </a:prstGeom>
          <a:noFill/>
          <a:ln w="9525" algn="ctr">
            <a:noFill/>
            <a:round/>
            <a:headEnd/>
            <a:tailEnd/>
          </a:ln>
        </p:spPr>
        <p:txBody>
          <a:bodyPr anchor="ctr"/>
          <a:lstStyle/>
          <a:p>
            <a:pPr algn="ctr" eaLnBrk="0" hangingPunct="0"/>
            <a:endParaRPr lang="en-US" dirty="0">
              <a:solidFill>
                <a:schemeClr val="bg1"/>
              </a:solidFill>
              <a:latin typeface="Calibri"/>
              <a:cs typeface="Arial" pitchFamily="34" charset="0"/>
            </a:endParaRPr>
          </a:p>
        </p:txBody>
      </p:sp>
      <p:sp>
        <p:nvSpPr>
          <p:cNvPr id="19" name="Rounded Rectangle 18"/>
          <p:cNvSpPr/>
          <p:nvPr/>
        </p:nvSpPr>
        <p:spPr bwMode="auto">
          <a:xfrm>
            <a:off x="6720739" y="3651386"/>
            <a:ext cx="1738439" cy="2762500"/>
          </a:xfrm>
          <a:prstGeom prst="roundRect">
            <a:avLst>
              <a:gd name="adj" fmla="val 5198"/>
            </a:avLst>
          </a:prstGeom>
          <a:solidFill>
            <a:schemeClr val="accent1"/>
          </a:solidFill>
          <a:ln w="9525" cap="flat" cmpd="sng" algn="ctr">
            <a:noFill/>
            <a:prstDash val="solid"/>
            <a:round/>
            <a:headEnd type="none" w="med" len="med"/>
            <a:tailEnd type="none" w="med" len="med"/>
          </a:ln>
          <a:effectLst/>
        </p:spPr>
        <p:txBody>
          <a:bodyPr lIns="96520" rIns="0"/>
          <a:lstStyle/>
          <a:p>
            <a:endParaRPr lang="en-US" sz="1600" dirty="0">
              <a:solidFill>
                <a:schemeClr val="bg1"/>
              </a:solidFill>
              <a:latin typeface="Calibri"/>
              <a:cs typeface="Arial" pitchFamily="34" charset="0"/>
            </a:endParaRPr>
          </a:p>
        </p:txBody>
      </p:sp>
      <p:sp>
        <p:nvSpPr>
          <p:cNvPr id="5" name="Title 4"/>
          <p:cNvSpPr>
            <a:spLocks noGrp="1"/>
          </p:cNvSpPr>
          <p:nvPr>
            <p:ph type="title"/>
          </p:nvPr>
        </p:nvSpPr>
        <p:spPr>
          <a:xfrm>
            <a:off x="611498" y="17971"/>
            <a:ext cx="8229600" cy="1143000"/>
          </a:xfrm>
        </p:spPr>
        <p:txBody>
          <a:bodyPr/>
          <a:lstStyle/>
          <a:p>
            <a:r>
              <a:rPr lang="en-US" dirty="0">
                <a:latin typeface="Calibri" pitchFamily="34" charset="0"/>
              </a:rPr>
              <a:t>List with photos</a:t>
            </a:r>
            <a:endParaRPr lang="en-US" dirty="0"/>
          </a:p>
        </p:txBody>
      </p:sp>
      <p:pic>
        <p:nvPicPr>
          <p:cNvPr id="18"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86368" y="1533443"/>
            <a:ext cx="1755496" cy="1525867"/>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3"/>
          <a:srcRect l="22860" r="9376"/>
          <a:stretch/>
        </p:blipFill>
        <p:spPr>
          <a:xfrm>
            <a:off x="6799766" y="1487949"/>
            <a:ext cx="1559385" cy="1533021"/>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rotWithShape="1">
          <a:blip r:embed="rId4"/>
          <a:srcRect l="14134" r="8222"/>
          <a:stretch/>
        </p:blipFill>
        <p:spPr>
          <a:xfrm>
            <a:off x="2809104" y="1495103"/>
            <a:ext cx="1609924" cy="1525867"/>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5"/>
          <a:srcRect l="-509" t="961" r="27369" b="-961"/>
          <a:stretch/>
        </p:blipFill>
        <p:spPr>
          <a:xfrm>
            <a:off x="831484" y="1522981"/>
            <a:ext cx="1514767" cy="1525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39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648012" y="17694"/>
            <a:ext cx="8229600" cy="1143000"/>
          </a:xfrm>
        </p:spPr>
        <p:txBody>
          <a:bodyPr/>
          <a:lstStyle/>
          <a:p>
            <a:r>
              <a:rPr lang="en-US" dirty="0"/>
              <a:t>A different kind of list </a:t>
            </a:r>
          </a:p>
        </p:txBody>
      </p:sp>
      <p:sp>
        <p:nvSpPr>
          <p:cNvPr id="5" name="TextBox 4"/>
          <p:cNvSpPr txBox="1"/>
          <p:nvPr/>
        </p:nvSpPr>
        <p:spPr>
          <a:xfrm>
            <a:off x="3439467" y="3191675"/>
            <a:ext cx="2555238" cy="395173"/>
          </a:xfrm>
          <a:prstGeom prst="rect">
            <a:avLst/>
          </a:prstGeom>
          <a:noFill/>
          <a:ln>
            <a:noFill/>
          </a:ln>
        </p:spPr>
        <p:txBody>
          <a:bodyPr wrap="square" rtlCol="0" anchor="ctr">
            <a:spAutoFit/>
          </a:bodyPr>
          <a:lstStyle/>
          <a:p>
            <a:pPr algn="ctr" fontAlgn="auto">
              <a:lnSpc>
                <a:spcPct val="80000"/>
              </a:lnSpc>
              <a:spcBef>
                <a:spcPts val="0"/>
              </a:spcBef>
              <a:spcAft>
                <a:spcPts val="0"/>
              </a:spcAft>
            </a:pPr>
            <a:r>
              <a:rPr lang="en-US" sz="2400" b="1" dirty="0">
                <a:solidFill>
                  <a:srgbClr val="595959"/>
                </a:solidFill>
                <a:latin typeface="Calibri"/>
              </a:rPr>
              <a:t>text</a:t>
            </a:r>
          </a:p>
        </p:txBody>
      </p:sp>
      <p:sp>
        <p:nvSpPr>
          <p:cNvPr id="8" name="Oval 7"/>
          <p:cNvSpPr/>
          <p:nvPr/>
        </p:nvSpPr>
        <p:spPr>
          <a:xfrm>
            <a:off x="6405731" y="986310"/>
            <a:ext cx="540813" cy="540813"/>
          </a:xfrm>
          <a:prstGeom prst="ellipse">
            <a:avLst/>
          </a:prstGeom>
          <a:solidFill>
            <a:schemeClr val="bg2"/>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auto">
              <a:spcBef>
                <a:spcPts val="0"/>
              </a:spcBef>
              <a:spcAft>
                <a:spcPts val="0"/>
              </a:spcAft>
            </a:pPr>
            <a:r>
              <a:rPr lang="en-US" b="1" dirty="0">
                <a:solidFill>
                  <a:srgbClr val="000000"/>
                </a:solidFill>
              </a:rPr>
              <a:t>2</a:t>
            </a:r>
            <a:r>
              <a:rPr lang="en-US" b="1" baseline="30000" dirty="0">
                <a:solidFill>
                  <a:srgbClr val="000000"/>
                </a:solidFill>
              </a:rPr>
              <a:t>nd</a:t>
            </a:r>
          </a:p>
        </p:txBody>
      </p:sp>
      <p:sp>
        <p:nvSpPr>
          <p:cNvPr id="11" name="Oval 10"/>
          <p:cNvSpPr/>
          <p:nvPr/>
        </p:nvSpPr>
        <p:spPr>
          <a:xfrm>
            <a:off x="884952" y="3657582"/>
            <a:ext cx="2189628" cy="2189628"/>
          </a:xfrm>
          <a:prstGeom prst="ellipse">
            <a:avLst/>
          </a:prstGeom>
          <a:solidFill>
            <a:schemeClr val="bg1"/>
          </a:solidFill>
          <a:ln w="317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Oval 13"/>
          <p:cNvSpPr/>
          <p:nvPr/>
        </p:nvSpPr>
        <p:spPr>
          <a:xfrm>
            <a:off x="6574398" y="1380934"/>
            <a:ext cx="1959021" cy="1959021"/>
          </a:xfrm>
          <a:prstGeom prst="ellipse">
            <a:avLst/>
          </a:prstGeom>
          <a:solidFill>
            <a:schemeClr val="bg1"/>
          </a:solid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Oval 8"/>
          <p:cNvSpPr/>
          <p:nvPr/>
        </p:nvSpPr>
        <p:spPr>
          <a:xfrm>
            <a:off x="787887" y="3104613"/>
            <a:ext cx="719822" cy="719822"/>
          </a:xfrm>
          <a:prstGeom prst="ellipse">
            <a:avLst/>
          </a:prstGeom>
          <a:solidFill>
            <a:schemeClr val="bg2"/>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a:solidFill>
                  <a:srgbClr val="000000"/>
                </a:solidFill>
              </a:rPr>
              <a:t>1</a:t>
            </a:r>
            <a:r>
              <a:rPr lang="en-US" b="1" baseline="30000" dirty="0">
                <a:solidFill>
                  <a:srgbClr val="000000"/>
                </a:solidFill>
              </a:rPr>
              <a:t>st</a:t>
            </a:r>
          </a:p>
        </p:txBody>
      </p:sp>
      <p:sp>
        <p:nvSpPr>
          <p:cNvPr id="7" name="Oval 6"/>
          <p:cNvSpPr/>
          <p:nvPr/>
        </p:nvSpPr>
        <p:spPr>
          <a:xfrm>
            <a:off x="6356279" y="4981320"/>
            <a:ext cx="543710" cy="543710"/>
          </a:xfrm>
          <a:prstGeom prst="ellipse">
            <a:avLst/>
          </a:prstGeom>
          <a:solidFill>
            <a:schemeClr val="bg2"/>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auto">
              <a:spcBef>
                <a:spcPts val="0"/>
              </a:spcBef>
              <a:spcAft>
                <a:spcPts val="0"/>
              </a:spcAft>
            </a:pPr>
            <a:r>
              <a:rPr lang="en-US" b="1" dirty="0">
                <a:solidFill>
                  <a:srgbClr val="000000"/>
                </a:solidFill>
              </a:rPr>
              <a:t>3</a:t>
            </a:r>
            <a:r>
              <a:rPr lang="en-US" b="1" baseline="30000" dirty="0">
                <a:solidFill>
                  <a:srgbClr val="000000"/>
                </a:solidFill>
              </a:rPr>
              <a:t>rd</a:t>
            </a:r>
          </a:p>
        </p:txBody>
      </p:sp>
      <p:sp>
        <p:nvSpPr>
          <p:cNvPr id="6" name="Oval 5"/>
          <p:cNvSpPr/>
          <p:nvPr/>
        </p:nvSpPr>
        <p:spPr>
          <a:xfrm>
            <a:off x="2910410" y="1510167"/>
            <a:ext cx="3704804" cy="3704804"/>
          </a:xfrm>
          <a:prstGeom prst="ellipse">
            <a:avLst/>
          </a:prstGeom>
          <a:noFill/>
          <a:ln w="342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Oval 27"/>
          <p:cNvSpPr/>
          <p:nvPr/>
        </p:nvSpPr>
        <p:spPr>
          <a:xfrm>
            <a:off x="6537072" y="3443473"/>
            <a:ext cx="1603852" cy="1603852"/>
          </a:xfrm>
          <a:prstGeom prst="ellipse">
            <a:avLst/>
          </a:prstGeom>
          <a:noFill/>
          <a:ln w="317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Oval 1"/>
          <p:cNvSpPr/>
          <p:nvPr/>
        </p:nvSpPr>
        <p:spPr>
          <a:xfrm>
            <a:off x="6607620" y="3104619"/>
            <a:ext cx="552969" cy="552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2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pic6.nipic.com/20100311/427739_162950083134_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0" name="Rectangle 29"/>
          <p:cNvSpPr/>
          <p:nvPr/>
        </p:nvSpPr>
        <p:spPr>
          <a:xfrm>
            <a:off x="-16354" y="0"/>
            <a:ext cx="9185756" cy="1863878"/>
          </a:xfrm>
          <a:prstGeom prst="rect">
            <a:avLst/>
          </a:prstGeom>
          <a:gradFill flip="none" rotWithShape="1">
            <a:gsLst>
              <a:gs pos="0">
                <a:srgbClr val="000000">
                  <a:alpha val="62000"/>
                </a:srgb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479437"/>
            <a:ext cx="9144000" cy="1330384"/>
          </a:xfrm>
          <a:prstGeom prst="rect">
            <a:avLst/>
          </a:prstGeom>
          <a:solidFill>
            <a:srgbClr val="00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3600" b="1" dirty="0">
                <a:solidFill>
                  <a:srgbClr val="FFFFFF"/>
                </a:solidFill>
                <a:effectLst>
                  <a:outerShdw blurRad="50800" dist="38100" dir="8100000" algn="tr" rotWithShape="0">
                    <a:prstClr val="black">
                      <a:alpha val="40000"/>
                    </a:prstClr>
                  </a:outerShdw>
                </a:effectLst>
              </a:rPr>
              <a:t>text</a:t>
            </a:r>
            <a:endParaRPr lang="zh-CN" altLang="en-US" sz="3600" b="1" dirty="0">
              <a:solidFill>
                <a:srgbClr val="FFFFFF"/>
              </a:solidFill>
              <a:effectLst>
                <a:outerShdw blurRad="50800" dist="38100" dir="8100000" algn="tr" rotWithShape="0">
                  <a:prstClr val="black">
                    <a:alpha val="40000"/>
                  </a:prstClr>
                </a:outerShdw>
              </a:effectLst>
            </a:endParaRPr>
          </a:p>
        </p:txBody>
      </p:sp>
      <p:sp>
        <p:nvSpPr>
          <p:cNvPr id="17" name="Rectangle 16"/>
          <p:cNvSpPr/>
          <p:nvPr/>
        </p:nvSpPr>
        <p:spPr>
          <a:xfrm>
            <a:off x="735677" y="3347614"/>
            <a:ext cx="7672647" cy="1198731"/>
          </a:xfrm>
          <a:prstGeom prst="rect">
            <a:avLst/>
          </a:prstGeom>
          <a:solidFill>
            <a:srgbClr val="00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2800" b="1" dirty="0">
                <a:solidFill>
                  <a:srgbClr val="FFFFFF"/>
                </a:solidFill>
                <a:effectLst>
                  <a:outerShdw blurRad="50800" dist="38100" dir="8100000" algn="tr" rotWithShape="0">
                    <a:prstClr val="black">
                      <a:alpha val="40000"/>
                    </a:prstClr>
                  </a:outerShdw>
                </a:effectLst>
              </a:rPr>
              <a:t>text</a:t>
            </a:r>
            <a:endParaRPr lang="zh-CN" altLang="en-US" sz="2800" b="1" dirty="0">
              <a:solidFill>
                <a:srgbClr val="FFFFFF"/>
              </a:solidFill>
              <a:effectLst>
                <a:outerShdw blurRad="50800" dist="38100" dir="8100000" algn="tr" rotWithShape="0">
                  <a:prstClr val="black">
                    <a:alpha val="40000"/>
                  </a:prstClr>
                </a:outerShdw>
              </a:effectLst>
            </a:endParaRPr>
          </a:p>
        </p:txBody>
      </p:sp>
      <p:sp>
        <p:nvSpPr>
          <p:cNvPr id="18" name="Rectangle 17"/>
          <p:cNvSpPr/>
          <p:nvPr/>
        </p:nvSpPr>
        <p:spPr>
          <a:xfrm>
            <a:off x="2326323" y="5239693"/>
            <a:ext cx="4491354" cy="923364"/>
          </a:xfrm>
          <a:prstGeom prst="rect">
            <a:avLst/>
          </a:prstGeom>
          <a:solidFill>
            <a:srgbClr val="00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2400" b="1" dirty="0">
                <a:solidFill>
                  <a:srgbClr val="FFFFFF"/>
                </a:solidFill>
                <a:effectLst>
                  <a:outerShdw blurRad="50800" dist="38100" dir="8100000" algn="tr" rotWithShape="0">
                    <a:prstClr val="black">
                      <a:alpha val="40000"/>
                    </a:prstClr>
                  </a:outerShdw>
                </a:effectLst>
              </a:rPr>
              <a:t>text</a:t>
            </a:r>
            <a:endParaRPr lang="zh-CN" altLang="en-US" sz="2400" b="1" dirty="0">
              <a:solidFill>
                <a:srgbClr val="FFFFFF"/>
              </a:solidFill>
              <a:effectLst>
                <a:outerShdw blurRad="50800" dist="38100" dir="8100000" algn="tr" rotWithShape="0">
                  <a:prstClr val="black">
                    <a:alpha val="40000"/>
                  </a:prstClr>
                </a:outerShdw>
              </a:effectLst>
            </a:endParaRPr>
          </a:p>
        </p:txBody>
      </p:sp>
      <p:sp>
        <p:nvSpPr>
          <p:cNvPr id="2" name="Title 1"/>
          <p:cNvSpPr>
            <a:spLocks noGrp="1"/>
          </p:cNvSpPr>
          <p:nvPr>
            <p:ph type="title"/>
          </p:nvPr>
        </p:nvSpPr>
        <p:spPr>
          <a:xfrm>
            <a:off x="457200" y="267513"/>
            <a:ext cx="8229600" cy="1143000"/>
          </a:xfrm>
        </p:spPr>
        <p:txBody>
          <a:bodyPr>
            <a:normAutofit/>
          </a:bodyPr>
          <a:lstStyle/>
          <a:p>
            <a:endParaRPr lang="en-US" sz="2800" cap="non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808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Monte02\AppData\Local\Microsoft\Windows\Temporary Internet Files\Content.IE5\UEKNNLDQ\Woman+watching+television[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981" y="1143200"/>
            <a:ext cx="7698903" cy="5109972"/>
          </a:xfrm>
          <a:prstGeom prst="roundRect">
            <a:avLst>
              <a:gd name="adj" fmla="val 2416"/>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7" name="Title 1"/>
          <p:cNvSpPr>
            <a:spLocks noGrp="1"/>
          </p:cNvSpPr>
          <p:nvPr>
            <p:ph type="title"/>
          </p:nvPr>
        </p:nvSpPr>
        <p:spPr>
          <a:xfrm>
            <a:off x="510979" y="-935"/>
            <a:ext cx="8229600" cy="1143000"/>
          </a:xfrm>
        </p:spPr>
        <p:txBody>
          <a:bodyPr>
            <a:noAutofit/>
          </a:bodyPr>
          <a:lstStyle/>
          <a:p>
            <a:pPr fontAlgn="auto">
              <a:spcAft>
                <a:spcPts val="0"/>
              </a:spcAft>
              <a:defRPr/>
            </a:pPr>
            <a:r>
              <a:rPr lang="en-US" dirty="0"/>
              <a:t>Detailed findings</a:t>
            </a:r>
            <a:r>
              <a:rPr lang="en-US" sz="3600" dirty="0"/>
              <a:t>: Text on a picture</a:t>
            </a:r>
          </a:p>
        </p:txBody>
      </p:sp>
      <p:sp>
        <p:nvSpPr>
          <p:cNvPr id="8" name="Rounded Rectangle 7"/>
          <p:cNvSpPr/>
          <p:nvPr/>
        </p:nvSpPr>
        <p:spPr>
          <a:xfrm>
            <a:off x="921188" y="2366381"/>
            <a:ext cx="1727375" cy="1541631"/>
          </a:xfrm>
          <a:prstGeom prst="roundRect">
            <a:avLst>
              <a:gd name="adj" fmla="val 5369"/>
            </a:avLst>
          </a:prstGeom>
          <a:solidFill>
            <a:srgbClr val="FFFFFF">
              <a:alpha val="59000"/>
            </a:srgb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30200" tIns="0" bIns="0" rtlCol="0" anchor="ctr"/>
          <a:lstStyle/>
          <a:p>
            <a:pPr fontAlgn="auto">
              <a:lnSpc>
                <a:spcPct val="150000"/>
              </a:lnSpc>
              <a:spcBef>
                <a:spcPts val="400"/>
              </a:spcBef>
              <a:spcAft>
                <a:spcPts val="0"/>
              </a:spcAft>
            </a:pPr>
            <a:r>
              <a:rPr lang="en-US" sz="1600" b="1" dirty="0">
                <a:solidFill>
                  <a:srgbClr val="595959"/>
                </a:solidFill>
                <a:cs typeface="Arial" pitchFamily="34" charset="0"/>
              </a:rPr>
              <a:t>HEADER</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p:txBody>
      </p:sp>
      <p:grpSp>
        <p:nvGrpSpPr>
          <p:cNvPr id="9" name="Group 226"/>
          <p:cNvGrpSpPr/>
          <p:nvPr/>
        </p:nvGrpSpPr>
        <p:grpSpPr>
          <a:xfrm>
            <a:off x="817321" y="2050888"/>
            <a:ext cx="724616" cy="925671"/>
            <a:chOff x="6230313" y="5248870"/>
            <a:chExt cx="724616" cy="925671"/>
          </a:xfrm>
          <a:solidFill>
            <a:schemeClr val="tx1"/>
          </a:solidFill>
        </p:grpSpPr>
        <p:sp>
          <p:nvSpPr>
            <p:cNvPr id="10" name="Freeform 46"/>
            <p:cNvSpPr>
              <a:spLocks/>
            </p:cNvSpPr>
            <p:nvPr/>
          </p:nvSpPr>
          <p:spPr bwMode="auto">
            <a:xfrm>
              <a:off x="6303179" y="5822354"/>
              <a:ext cx="223997" cy="219948"/>
            </a:xfrm>
            <a:custGeom>
              <a:avLst/>
              <a:gdLst/>
              <a:ahLst/>
              <a:cxnLst>
                <a:cxn ang="0">
                  <a:pos x="271" y="135"/>
                </a:cxn>
                <a:cxn ang="0">
                  <a:pos x="271" y="135"/>
                </a:cxn>
                <a:cxn ang="0">
                  <a:pos x="136" y="270"/>
                </a:cxn>
                <a:cxn ang="0">
                  <a:pos x="0" y="135"/>
                </a:cxn>
                <a:cxn ang="0">
                  <a:pos x="136" y="0"/>
                </a:cxn>
                <a:cxn ang="0">
                  <a:pos x="271" y="135"/>
                </a:cxn>
              </a:cxnLst>
              <a:rect l="0" t="0" r="r" b="b"/>
              <a:pathLst>
                <a:path w="271" h="270">
                  <a:moveTo>
                    <a:pt x="271" y="135"/>
                  </a:moveTo>
                  <a:lnTo>
                    <a:pt x="271" y="135"/>
                  </a:lnTo>
                  <a:cubicBezTo>
                    <a:pt x="271" y="209"/>
                    <a:pt x="210" y="270"/>
                    <a:pt x="136" y="270"/>
                  </a:cubicBezTo>
                  <a:cubicBezTo>
                    <a:pt x="61" y="270"/>
                    <a:pt x="0" y="209"/>
                    <a:pt x="0" y="135"/>
                  </a:cubicBezTo>
                  <a:cubicBezTo>
                    <a:pt x="0" y="60"/>
                    <a:pt x="61" y="0"/>
                    <a:pt x="136" y="0"/>
                  </a:cubicBezTo>
                  <a:cubicBezTo>
                    <a:pt x="210" y="0"/>
                    <a:pt x="271" y="60"/>
                    <a:pt x="271" y="135"/>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1" name="Freeform 47"/>
            <p:cNvSpPr>
              <a:spLocks/>
            </p:cNvSpPr>
            <p:nvPr/>
          </p:nvSpPr>
          <p:spPr bwMode="auto">
            <a:xfrm>
              <a:off x="6349058" y="5248870"/>
              <a:ext cx="605871" cy="609917"/>
            </a:xfrm>
            <a:custGeom>
              <a:avLst/>
              <a:gdLst/>
              <a:ahLst/>
              <a:cxnLst>
                <a:cxn ang="0">
                  <a:pos x="468" y="683"/>
                </a:cxn>
                <a:cxn ang="0">
                  <a:pos x="468" y="683"/>
                </a:cxn>
                <a:cxn ang="0">
                  <a:pos x="473" y="711"/>
                </a:cxn>
                <a:cxn ang="0">
                  <a:pos x="423" y="747"/>
                </a:cxn>
                <a:cxn ang="0">
                  <a:pos x="316" y="747"/>
                </a:cxn>
                <a:cxn ang="0">
                  <a:pos x="261" y="712"/>
                </a:cxn>
                <a:cxn ang="0">
                  <a:pos x="266" y="683"/>
                </a:cxn>
                <a:cxn ang="0">
                  <a:pos x="344" y="434"/>
                </a:cxn>
                <a:cxn ang="0">
                  <a:pos x="322" y="414"/>
                </a:cxn>
                <a:cxn ang="0">
                  <a:pos x="148" y="593"/>
                </a:cxn>
                <a:cxn ang="0">
                  <a:pos x="91" y="633"/>
                </a:cxn>
                <a:cxn ang="0">
                  <a:pos x="60" y="603"/>
                </a:cxn>
                <a:cxn ang="0">
                  <a:pos x="11" y="511"/>
                </a:cxn>
                <a:cxn ang="0">
                  <a:pos x="0" y="473"/>
                </a:cxn>
                <a:cxn ang="0">
                  <a:pos x="37" y="434"/>
                </a:cxn>
                <a:cxn ang="0">
                  <a:pos x="304" y="376"/>
                </a:cxn>
                <a:cxn ang="0">
                  <a:pos x="304" y="372"/>
                </a:cxn>
                <a:cxn ang="0">
                  <a:pos x="37" y="312"/>
                </a:cxn>
                <a:cxn ang="0">
                  <a:pos x="0" y="272"/>
                </a:cxn>
                <a:cxn ang="0">
                  <a:pos x="8" y="243"/>
                </a:cxn>
                <a:cxn ang="0">
                  <a:pos x="61" y="143"/>
                </a:cxn>
                <a:cxn ang="0">
                  <a:pos x="91" y="112"/>
                </a:cxn>
                <a:cxn ang="0">
                  <a:pos x="148" y="153"/>
                </a:cxn>
                <a:cxn ang="0">
                  <a:pos x="322" y="332"/>
                </a:cxn>
                <a:cxn ang="0">
                  <a:pos x="344" y="312"/>
                </a:cxn>
                <a:cxn ang="0">
                  <a:pos x="266" y="64"/>
                </a:cxn>
                <a:cxn ang="0">
                  <a:pos x="261" y="35"/>
                </a:cxn>
                <a:cxn ang="0">
                  <a:pos x="316" y="0"/>
                </a:cxn>
                <a:cxn ang="0">
                  <a:pos x="418" y="0"/>
                </a:cxn>
                <a:cxn ang="0">
                  <a:pos x="473" y="34"/>
                </a:cxn>
                <a:cxn ang="0">
                  <a:pos x="468" y="63"/>
                </a:cxn>
                <a:cxn ang="0">
                  <a:pos x="391" y="311"/>
                </a:cxn>
                <a:cxn ang="0">
                  <a:pos x="412" y="331"/>
                </a:cxn>
                <a:cxn ang="0">
                  <a:pos x="585" y="152"/>
                </a:cxn>
                <a:cxn ang="0">
                  <a:pos x="640" y="112"/>
                </a:cxn>
                <a:cxn ang="0">
                  <a:pos x="674" y="147"/>
                </a:cxn>
                <a:cxn ang="0">
                  <a:pos x="717" y="226"/>
                </a:cxn>
                <a:cxn ang="0">
                  <a:pos x="734" y="276"/>
                </a:cxn>
                <a:cxn ang="0">
                  <a:pos x="696" y="312"/>
                </a:cxn>
                <a:cxn ang="0">
                  <a:pos x="429" y="372"/>
                </a:cxn>
                <a:cxn ang="0">
                  <a:pos x="429" y="375"/>
                </a:cxn>
                <a:cxn ang="0">
                  <a:pos x="696" y="433"/>
                </a:cxn>
                <a:cxn ang="0">
                  <a:pos x="734" y="473"/>
                </a:cxn>
                <a:cxn ang="0">
                  <a:pos x="721" y="514"/>
                </a:cxn>
                <a:cxn ang="0">
                  <a:pos x="675" y="597"/>
                </a:cxn>
                <a:cxn ang="0">
                  <a:pos x="639" y="634"/>
                </a:cxn>
                <a:cxn ang="0">
                  <a:pos x="600" y="607"/>
                </a:cxn>
                <a:cxn ang="0">
                  <a:pos x="412" y="414"/>
                </a:cxn>
                <a:cxn ang="0">
                  <a:pos x="391" y="434"/>
                </a:cxn>
                <a:cxn ang="0">
                  <a:pos x="468" y="683"/>
                </a:cxn>
              </a:cxnLst>
              <a:rect l="0" t="0" r="r" b="b"/>
              <a:pathLst>
                <a:path w="734" h="747">
                  <a:moveTo>
                    <a:pt x="468" y="683"/>
                  </a:moveTo>
                  <a:lnTo>
                    <a:pt x="468" y="683"/>
                  </a:lnTo>
                  <a:cubicBezTo>
                    <a:pt x="471" y="693"/>
                    <a:pt x="473" y="703"/>
                    <a:pt x="473" y="711"/>
                  </a:cubicBezTo>
                  <a:cubicBezTo>
                    <a:pt x="473" y="735"/>
                    <a:pt x="456" y="747"/>
                    <a:pt x="423" y="747"/>
                  </a:cubicBezTo>
                  <a:lnTo>
                    <a:pt x="316" y="747"/>
                  </a:lnTo>
                  <a:cubicBezTo>
                    <a:pt x="279" y="747"/>
                    <a:pt x="261" y="736"/>
                    <a:pt x="261" y="712"/>
                  </a:cubicBezTo>
                  <a:cubicBezTo>
                    <a:pt x="261" y="704"/>
                    <a:pt x="262" y="694"/>
                    <a:pt x="266" y="683"/>
                  </a:cubicBezTo>
                  <a:lnTo>
                    <a:pt x="344" y="434"/>
                  </a:lnTo>
                  <a:lnTo>
                    <a:pt x="322" y="414"/>
                  </a:lnTo>
                  <a:lnTo>
                    <a:pt x="148" y="593"/>
                  </a:lnTo>
                  <a:cubicBezTo>
                    <a:pt x="122" y="619"/>
                    <a:pt x="103" y="633"/>
                    <a:pt x="91" y="633"/>
                  </a:cubicBezTo>
                  <a:cubicBezTo>
                    <a:pt x="81" y="633"/>
                    <a:pt x="71" y="623"/>
                    <a:pt x="60" y="603"/>
                  </a:cubicBezTo>
                  <a:lnTo>
                    <a:pt x="11" y="511"/>
                  </a:lnTo>
                  <a:cubicBezTo>
                    <a:pt x="4" y="497"/>
                    <a:pt x="0" y="484"/>
                    <a:pt x="0" y="473"/>
                  </a:cubicBezTo>
                  <a:cubicBezTo>
                    <a:pt x="0" y="452"/>
                    <a:pt x="13" y="439"/>
                    <a:pt x="37" y="434"/>
                  </a:cubicBezTo>
                  <a:lnTo>
                    <a:pt x="304" y="376"/>
                  </a:lnTo>
                  <a:lnTo>
                    <a:pt x="304" y="372"/>
                  </a:lnTo>
                  <a:lnTo>
                    <a:pt x="37" y="312"/>
                  </a:lnTo>
                  <a:cubicBezTo>
                    <a:pt x="13" y="306"/>
                    <a:pt x="0" y="292"/>
                    <a:pt x="0" y="272"/>
                  </a:cubicBezTo>
                  <a:cubicBezTo>
                    <a:pt x="0" y="262"/>
                    <a:pt x="3" y="252"/>
                    <a:pt x="8" y="243"/>
                  </a:cubicBezTo>
                  <a:lnTo>
                    <a:pt x="61" y="143"/>
                  </a:lnTo>
                  <a:cubicBezTo>
                    <a:pt x="72" y="122"/>
                    <a:pt x="82" y="112"/>
                    <a:pt x="91" y="112"/>
                  </a:cubicBezTo>
                  <a:cubicBezTo>
                    <a:pt x="102" y="112"/>
                    <a:pt x="122" y="125"/>
                    <a:pt x="148" y="153"/>
                  </a:cubicBezTo>
                  <a:lnTo>
                    <a:pt x="322" y="332"/>
                  </a:lnTo>
                  <a:lnTo>
                    <a:pt x="344" y="312"/>
                  </a:lnTo>
                  <a:lnTo>
                    <a:pt x="266" y="64"/>
                  </a:lnTo>
                  <a:cubicBezTo>
                    <a:pt x="262" y="53"/>
                    <a:pt x="261" y="43"/>
                    <a:pt x="261" y="35"/>
                  </a:cubicBezTo>
                  <a:cubicBezTo>
                    <a:pt x="261" y="11"/>
                    <a:pt x="279" y="0"/>
                    <a:pt x="316" y="0"/>
                  </a:cubicBezTo>
                  <a:lnTo>
                    <a:pt x="418" y="0"/>
                  </a:lnTo>
                  <a:cubicBezTo>
                    <a:pt x="455" y="0"/>
                    <a:pt x="473" y="10"/>
                    <a:pt x="473" y="34"/>
                  </a:cubicBezTo>
                  <a:cubicBezTo>
                    <a:pt x="473" y="42"/>
                    <a:pt x="471" y="52"/>
                    <a:pt x="468" y="63"/>
                  </a:cubicBezTo>
                  <a:lnTo>
                    <a:pt x="391" y="311"/>
                  </a:lnTo>
                  <a:lnTo>
                    <a:pt x="412" y="331"/>
                  </a:lnTo>
                  <a:lnTo>
                    <a:pt x="585" y="152"/>
                  </a:lnTo>
                  <a:cubicBezTo>
                    <a:pt x="612" y="125"/>
                    <a:pt x="631" y="112"/>
                    <a:pt x="640" y="112"/>
                  </a:cubicBezTo>
                  <a:cubicBezTo>
                    <a:pt x="649" y="112"/>
                    <a:pt x="661" y="123"/>
                    <a:pt x="674" y="147"/>
                  </a:cubicBezTo>
                  <a:lnTo>
                    <a:pt x="717" y="226"/>
                  </a:lnTo>
                  <a:cubicBezTo>
                    <a:pt x="728" y="246"/>
                    <a:pt x="734" y="263"/>
                    <a:pt x="734" y="276"/>
                  </a:cubicBezTo>
                  <a:cubicBezTo>
                    <a:pt x="734" y="294"/>
                    <a:pt x="721" y="306"/>
                    <a:pt x="696" y="312"/>
                  </a:cubicBezTo>
                  <a:lnTo>
                    <a:pt x="429" y="372"/>
                  </a:lnTo>
                  <a:lnTo>
                    <a:pt x="429" y="375"/>
                  </a:lnTo>
                  <a:lnTo>
                    <a:pt x="696" y="433"/>
                  </a:lnTo>
                  <a:cubicBezTo>
                    <a:pt x="721" y="439"/>
                    <a:pt x="734" y="452"/>
                    <a:pt x="734" y="473"/>
                  </a:cubicBezTo>
                  <a:cubicBezTo>
                    <a:pt x="734" y="485"/>
                    <a:pt x="729" y="499"/>
                    <a:pt x="721" y="514"/>
                  </a:cubicBezTo>
                  <a:lnTo>
                    <a:pt x="675" y="597"/>
                  </a:lnTo>
                  <a:cubicBezTo>
                    <a:pt x="661" y="622"/>
                    <a:pt x="649" y="634"/>
                    <a:pt x="639" y="634"/>
                  </a:cubicBezTo>
                  <a:cubicBezTo>
                    <a:pt x="630" y="634"/>
                    <a:pt x="617" y="625"/>
                    <a:pt x="600" y="607"/>
                  </a:cubicBezTo>
                  <a:lnTo>
                    <a:pt x="412" y="414"/>
                  </a:lnTo>
                  <a:lnTo>
                    <a:pt x="391" y="434"/>
                  </a:lnTo>
                  <a:lnTo>
                    <a:pt x="468" y="683"/>
                  </a:ln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2" name="Freeform 48"/>
            <p:cNvSpPr>
              <a:spLocks/>
            </p:cNvSpPr>
            <p:nvPr/>
          </p:nvSpPr>
          <p:spPr bwMode="auto">
            <a:xfrm>
              <a:off x="6230313" y="6050399"/>
              <a:ext cx="126841" cy="124142"/>
            </a:xfrm>
            <a:custGeom>
              <a:avLst/>
              <a:gdLst/>
              <a:ahLst/>
              <a:cxnLst>
                <a:cxn ang="0">
                  <a:pos x="153" y="77"/>
                </a:cxn>
                <a:cxn ang="0">
                  <a:pos x="153" y="77"/>
                </a:cxn>
                <a:cxn ang="0">
                  <a:pos x="76" y="153"/>
                </a:cxn>
                <a:cxn ang="0">
                  <a:pos x="0" y="77"/>
                </a:cxn>
                <a:cxn ang="0">
                  <a:pos x="76" y="0"/>
                </a:cxn>
                <a:cxn ang="0">
                  <a:pos x="153" y="77"/>
                </a:cxn>
              </a:cxnLst>
              <a:rect l="0" t="0" r="r" b="b"/>
              <a:pathLst>
                <a:path w="153" h="153">
                  <a:moveTo>
                    <a:pt x="153" y="77"/>
                  </a:moveTo>
                  <a:lnTo>
                    <a:pt x="153" y="77"/>
                  </a:lnTo>
                  <a:cubicBezTo>
                    <a:pt x="153" y="119"/>
                    <a:pt x="118" y="153"/>
                    <a:pt x="76" y="153"/>
                  </a:cubicBezTo>
                  <a:cubicBezTo>
                    <a:pt x="34" y="153"/>
                    <a:pt x="0" y="119"/>
                    <a:pt x="0" y="77"/>
                  </a:cubicBezTo>
                  <a:cubicBezTo>
                    <a:pt x="0" y="35"/>
                    <a:pt x="34" y="0"/>
                    <a:pt x="76" y="0"/>
                  </a:cubicBezTo>
                  <a:cubicBezTo>
                    <a:pt x="118" y="0"/>
                    <a:pt x="153" y="35"/>
                    <a:pt x="153" y="77"/>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3" name="Rounded Rectangle 12"/>
          <p:cNvSpPr/>
          <p:nvPr/>
        </p:nvSpPr>
        <p:spPr>
          <a:xfrm>
            <a:off x="6462315" y="1549280"/>
            <a:ext cx="1675880" cy="1504814"/>
          </a:xfrm>
          <a:prstGeom prst="roundRect">
            <a:avLst>
              <a:gd name="adj" fmla="val 8710"/>
            </a:avLst>
          </a:prstGeom>
          <a:solidFill>
            <a:srgbClr val="FFFFFF">
              <a:alpha val="59000"/>
            </a:srgb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30200" tIns="0" bIns="0" rtlCol="0" anchor="ctr"/>
          <a:lstStyle/>
          <a:p>
            <a:pPr fontAlgn="auto">
              <a:lnSpc>
                <a:spcPct val="150000"/>
              </a:lnSpc>
              <a:spcBef>
                <a:spcPts val="400"/>
              </a:spcBef>
              <a:spcAft>
                <a:spcPts val="0"/>
              </a:spcAft>
            </a:pPr>
            <a:r>
              <a:rPr lang="en-US" sz="1600" b="1" dirty="0">
                <a:solidFill>
                  <a:srgbClr val="595959"/>
                </a:solidFill>
                <a:cs typeface="Arial" pitchFamily="34" charset="0"/>
              </a:rPr>
              <a:t>HEADER</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p:txBody>
      </p:sp>
      <p:grpSp>
        <p:nvGrpSpPr>
          <p:cNvPr id="14" name="Group 226"/>
          <p:cNvGrpSpPr/>
          <p:nvPr/>
        </p:nvGrpSpPr>
        <p:grpSpPr>
          <a:xfrm>
            <a:off x="6347930" y="1237629"/>
            <a:ext cx="724616" cy="925671"/>
            <a:chOff x="6230313" y="5248870"/>
            <a:chExt cx="724616" cy="925671"/>
          </a:xfrm>
          <a:solidFill>
            <a:schemeClr val="tx1"/>
          </a:solidFill>
        </p:grpSpPr>
        <p:sp>
          <p:nvSpPr>
            <p:cNvPr id="15" name="Freeform 46"/>
            <p:cNvSpPr>
              <a:spLocks/>
            </p:cNvSpPr>
            <p:nvPr/>
          </p:nvSpPr>
          <p:spPr bwMode="auto">
            <a:xfrm>
              <a:off x="6303179" y="5822354"/>
              <a:ext cx="223997" cy="219948"/>
            </a:xfrm>
            <a:custGeom>
              <a:avLst/>
              <a:gdLst/>
              <a:ahLst/>
              <a:cxnLst>
                <a:cxn ang="0">
                  <a:pos x="271" y="135"/>
                </a:cxn>
                <a:cxn ang="0">
                  <a:pos x="271" y="135"/>
                </a:cxn>
                <a:cxn ang="0">
                  <a:pos x="136" y="270"/>
                </a:cxn>
                <a:cxn ang="0">
                  <a:pos x="0" y="135"/>
                </a:cxn>
                <a:cxn ang="0">
                  <a:pos x="136" y="0"/>
                </a:cxn>
                <a:cxn ang="0">
                  <a:pos x="271" y="135"/>
                </a:cxn>
              </a:cxnLst>
              <a:rect l="0" t="0" r="r" b="b"/>
              <a:pathLst>
                <a:path w="271" h="270">
                  <a:moveTo>
                    <a:pt x="271" y="135"/>
                  </a:moveTo>
                  <a:lnTo>
                    <a:pt x="271" y="135"/>
                  </a:lnTo>
                  <a:cubicBezTo>
                    <a:pt x="271" y="209"/>
                    <a:pt x="210" y="270"/>
                    <a:pt x="136" y="270"/>
                  </a:cubicBezTo>
                  <a:cubicBezTo>
                    <a:pt x="61" y="270"/>
                    <a:pt x="0" y="209"/>
                    <a:pt x="0" y="135"/>
                  </a:cubicBezTo>
                  <a:cubicBezTo>
                    <a:pt x="0" y="60"/>
                    <a:pt x="61" y="0"/>
                    <a:pt x="136" y="0"/>
                  </a:cubicBezTo>
                  <a:cubicBezTo>
                    <a:pt x="210" y="0"/>
                    <a:pt x="271" y="60"/>
                    <a:pt x="271" y="135"/>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6" name="Freeform 47"/>
            <p:cNvSpPr>
              <a:spLocks/>
            </p:cNvSpPr>
            <p:nvPr/>
          </p:nvSpPr>
          <p:spPr bwMode="auto">
            <a:xfrm>
              <a:off x="6349058" y="5248870"/>
              <a:ext cx="605871" cy="609917"/>
            </a:xfrm>
            <a:custGeom>
              <a:avLst/>
              <a:gdLst/>
              <a:ahLst/>
              <a:cxnLst>
                <a:cxn ang="0">
                  <a:pos x="468" y="683"/>
                </a:cxn>
                <a:cxn ang="0">
                  <a:pos x="468" y="683"/>
                </a:cxn>
                <a:cxn ang="0">
                  <a:pos x="473" y="711"/>
                </a:cxn>
                <a:cxn ang="0">
                  <a:pos x="423" y="747"/>
                </a:cxn>
                <a:cxn ang="0">
                  <a:pos x="316" y="747"/>
                </a:cxn>
                <a:cxn ang="0">
                  <a:pos x="261" y="712"/>
                </a:cxn>
                <a:cxn ang="0">
                  <a:pos x="266" y="683"/>
                </a:cxn>
                <a:cxn ang="0">
                  <a:pos x="344" y="434"/>
                </a:cxn>
                <a:cxn ang="0">
                  <a:pos x="322" y="414"/>
                </a:cxn>
                <a:cxn ang="0">
                  <a:pos x="148" y="593"/>
                </a:cxn>
                <a:cxn ang="0">
                  <a:pos x="91" y="633"/>
                </a:cxn>
                <a:cxn ang="0">
                  <a:pos x="60" y="603"/>
                </a:cxn>
                <a:cxn ang="0">
                  <a:pos x="11" y="511"/>
                </a:cxn>
                <a:cxn ang="0">
                  <a:pos x="0" y="473"/>
                </a:cxn>
                <a:cxn ang="0">
                  <a:pos x="37" y="434"/>
                </a:cxn>
                <a:cxn ang="0">
                  <a:pos x="304" y="376"/>
                </a:cxn>
                <a:cxn ang="0">
                  <a:pos x="304" y="372"/>
                </a:cxn>
                <a:cxn ang="0">
                  <a:pos x="37" y="312"/>
                </a:cxn>
                <a:cxn ang="0">
                  <a:pos x="0" y="272"/>
                </a:cxn>
                <a:cxn ang="0">
                  <a:pos x="8" y="243"/>
                </a:cxn>
                <a:cxn ang="0">
                  <a:pos x="61" y="143"/>
                </a:cxn>
                <a:cxn ang="0">
                  <a:pos x="91" y="112"/>
                </a:cxn>
                <a:cxn ang="0">
                  <a:pos x="148" y="153"/>
                </a:cxn>
                <a:cxn ang="0">
                  <a:pos x="322" y="332"/>
                </a:cxn>
                <a:cxn ang="0">
                  <a:pos x="344" y="312"/>
                </a:cxn>
                <a:cxn ang="0">
                  <a:pos x="266" y="64"/>
                </a:cxn>
                <a:cxn ang="0">
                  <a:pos x="261" y="35"/>
                </a:cxn>
                <a:cxn ang="0">
                  <a:pos x="316" y="0"/>
                </a:cxn>
                <a:cxn ang="0">
                  <a:pos x="418" y="0"/>
                </a:cxn>
                <a:cxn ang="0">
                  <a:pos x="473" y="34"/>
                </a:cxn>
                <a:cxn ang="0">
                  <a:pos x="468" y="63"/>
                </a:cxn>
                <a:cxn ang="0">
                  <a:pos x="391" y="311"/>
                </a:cxn>
                <a:cxn ang="0">
                  <a:pos x="412" y="331"/>
                </a:cxn>
                <a:cxn ang="0">
                  <a:pos x="585" y="152"/>
                </a:cxn>
                <a:cxn ang="0">
                  <a:pos x="640" y="112"/>
                </a:cxn>
                <a:cxn ang="0">
                  <a:pos x="674" y="147"/>
                </a:cxn>
                <a:cxn ang="0">
                  <a:pos x="717" y="226"/>
                </a:cxn>
                <a:cxn ang="0">
                  <a:pos x="734" y="276"/>
                </a:cxn>
                <a:cxn ang="0">
                  <a:pos x="696" y="312"/>
                </a:cxn>
                <a:cxn ang="0">
                  <a:pos x="429" y="372"/>
                </a:cxn>
                <a:cxn ang="0">
                  <a:pos x="429" y="375"/>
                </a:cxn>
                <a:cxn ang="0">
                  <a:pos x="696" y="433"/>
                </a:cxn>
                <a:cxn ang="0">
                  <a:pos x="734" y="473"/>
                </a:cxn>
                <a:cxn ang="0">
                  <a:pos x="721" y="514"/>
                </a:cxn>
                <a:cxn ang="0">
                  <a:pos x="675" y="597"/>
                </a:cxn>
                <a:cxn ang="0">
                  <a:pos x="639" y="634"/>
                </a:cxn>
                <a:cxn ang="0">
                  <a:pos x="600" y="607"/>
                </a:cxn>
                <a:cxn ang="0">
                  <a:pos x="412" y="414"/>
                </a:cxn>
                <a:cxn ang="0">
                  <a:pos x="391" y="434"/>
                </a:cxn>
                <a:cxn ang="0">
                  <a:pos x="468" y="683"/>
                </a:cxn>
              </a:cxnLst>
              <a:rect l="0" t="0" r="r" b="b"/>
              <a:pathLst>
                <a:path w="734" h="747">
                  <a:moveTo>
                    <a:pt x="468" y="683"/>
                  </a:moveTo>
                  <a:lnTo>
                    <a:pt x="468" y="683"/>
                  </a:lnTo>
                  <a:cubicBezTo>
                    <a:pt x="471" y="693"/>
                    <a:pt x="473" y="703"/>
                    <a:pt x="473" y="711"/>
                  </a:cubicBezTo>
                  <a:cubicBezTo>
                    <a:pt x="473" y="735"/>
                    <a:pt x="456" y="747"/>
                    <a:pt x="423" y="747"/>
                  </a:cubicBezTo>
                  <a:lnTo>
                    <a:pt x="316" y="747"/>
                  </a:lnTo>
                  <a:cubicBezTo>
                    <a:pt x="279" y="747"/>
                    <a:pt x="261" y="736"/>
                    <a:pt x="261" y="712"/>
                  </a:cubicBezTo>
                  <a:cubicBezTo>
                    <a:pt x="261" y="704"/>
                    <a:pt x="262" y="694"/>
                    <a:pt x="266" y="683"/>
                  </a:cubicBezTo>
                  <a:lnTo>
                    <a:pt x="344" y="434"/>
                  </a:lnTo>
                  <a:lnTo>
                    <a:pt x="322" y="414"/>
                  </a:lnTo>
                  <a:lnTo>
                    <a:pt x="148" y="593"/>
                  </a:lnTo>
                  <a:cubicBezTo>
                    <a:pt x="122" y="619"/>
                    <a:pt x="103" y="633"/>
                    <a:pt x="91" y="633"/>
                  </a:cubicBezTo>
                  <a:cubicBezTo>
                    <a:pt x="81" y="633"/>
                    <a:pt x="71" y="623"/>
                    <a:pt x="60" y="603"/>
                  </a:cubicBezTo>
                  <a:lnTo>
                    <a:pt x="11" y="511"/>
                  </a:lnTo>
                  <a:cubicBezTo>
                    <a:pt x="4" y="497"/>
                    <a:pt x="0" y="484"/>
                    <a:pt x="0" y="473"/>
                  </a:cubicBezTo>
                  <a:cubicBezTo>
                    <a:pt x="0" y="452"/>
                    <a:pt x="13" y="439"/>
                    <a:pt x="37" y="434"/>
                  </a:cubicBezTo>
                  <a:lnTo>
                    <a:pt x="304" y="376"/>
                  </a:lnTo>
                  <a:lnTo>
                    <a:pt x="304" y="372"/>
                  </a:lnTo>
                  <a:lnTo>
                    <a:pt x="37" y="312"/>
                  </a:lnTo>
                  <a:cubicBezTo>
                    <a:pt x="13" y="306"/>
                    <a:pt x="0" y="292"/>
                    <a:pt x="0" y="272"/>
                  </a:cubicBezTo>
                  <a:cubicBezTo>
                    <a:pt x="0" y="262"/>
                    <a:pt x="3" y="252"/>
                    <a:pt x="8" y="243"/>
                  </a:cubicBezTo>
                  <a:lnTo>
                    <a:pt x="61" y="143"/>
                  </a:lnTo>
                  <a:cubicBezTo>
                    <a:pt x="72" y="122"/>
                    <a:pt x="82" y="112"/>
                    <a:pt x="91" y="112"/>
                  </a:cubicBezTo>
                  <a:cubicBezTo>
                    <a:pt x="102" y="112"/>
                    <a:pt x="122" y="125"/>
                    <a:pt x="148" y="153"/>
                  </a:cubicBezTo>
                  <a:lnTo>
                    <a:pt x="322" y="332"/>
                  </a:lnTo>
                  <a:lnTo>
                    <a:pt x="344" y="312"/>
                  </a:lnTo>
                  <a:lnTo>
                    <a:pt x="266" y="64"/>
                  </a:lnTo>
                  <a:cubicBezTo>
                    <a:pt x="262" y="53"/>
                    <a:pt x="261" y="43"/>
                    <a:pt x="261" y="35"/>
                  </a:cubicBezTo>
                  <a:cubicBezTo>
                    <a:pt x="261" y="11"/>
                    <a:pt x="279" y="0"/>
                    <a:pt x="316" y="0"/>
                  </a:cubicBezTo>
                  <a:lnTo>
                    <a:pt x="418" y="0"/>
                  </a:lnTo>
                  <a:cubicBezTo>
                    <a:pt x="455" y="0"/>
                    <a:pt x="473" y="10"/>
                    <a:pt x="473" y="34"/>
                  </a:cubicBezTo>
                  <a:cubicBezTo>
                    <a:pt x="473" y="42"/>
                    <a:pt x="471" y="52"/>
                    <a:pt x="468" y="63"/>
                  </a:cubicBezTo>
                  <a:lnTo>
                    <a:pt x="391" y="311"/>
                  </a:lnTo>
                  <a:lnTo>
                    <a:pt x="412" y="331"/>
                  </a:lnTo>
                  <a:lnTo>
                    <a:pt x="585" y="152"/>
                  </a:lnTo>
                  <a:cubicBezTo>
                    <a:pt x="612" y="125"/>
                    <a:pt x="631" y="112"/>
                    <a:pt x="640" y="112"/>
                  </a:cubicBezTo>
                  <a:cubicBezTo>
                    <a:pt x="649" y="112"/>
                    <a:pt x="661" y="123"/>
                    <a:pt x="674" y="147"/>
                  </a:cubicBezTo>
                  <a:lnTo>
                    <a:pt x="717" y="226"/>
                  </a:lnTo>
                  <a:cubicBezTo>
                    <a:pt x="728" y="246"/>
                    <a:pt x="734" y="263"/>
                    <a:pt x="734" y="276"/>
                  </a:cubicBezTo>
                  <a:cubicBezTo>
                    <a:pt x="734" y="294"/>
                    <a:pt x="721" y="306"/>
                    <a:pt x="696" y="312"/>
                  </a:cubicBezTo>
                  <a:lnTo>
                    <a:pt x="429" y="372"/>
                  </a:lnTo>
                  <a:lnTo>
                    <a:pt x="429" y="375"/>
                  </a:lnTo>
                  <a:lnTo>
                    <a:pt x="696" y="433"/>
                  </a:lnTo>
                  <a:cubicBezTo>
                    <a:pt x="721" y="439"/>
                    <a:pt x="734" y="452"/>
                    <a:pt x="734" y="473"/>
                  </a:cubicBezTo>
                  <a:cubicBezTo>
                    <a:pt x="734" y="485"/>
                    <a:pt x="729" y="499"/>
                    <a:pt x="721" y="514"/>
                  </a:cubicBezTo>
                  <a:lnTo>
                    <a:pt x="675" y="597"/>
                  </a:lnTo>
                  <a:cubicBezTo>
                    <a:pt x="661" y="622"/>
                    <a:pt x="649" y="634"/>
                    <a:pt x="639" y="634"/>
                  </a:cubicBezTo>
                  <a:cubicBezTo>
                    <a:pt x="630" y="634"/>
                    <a:pt x="617" y="625"/>
                    <a:pt x="600" y="607"/>
                  </a:cubicBezTo>
                  <a:lnTo>
                    <a:pt x="412" y="414"/>
                  </a:lnTo>
                  <a:lnTo>
                    <a:pt x="391" y="434"/>
                  </a:lnTo>
                  <a:lnTo>
                    <a:pt x="468" y="683"/>
                  </a:ln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17" name="Freeform 48"/>
            <p:cNvSpPr>
              <a:spLocks/>
            </p:cNvSpPr>
            <p:nvPr/>
          </p:nvSpPr>
          <p:spPr bwMode="auto">
            <a:xfrm>
              <a:off x="6230313" y="6050399"/>
              <a:ext cx="126841" cy="124142"/>
            </a:xfrm>
            <a:custGeom>
              <a:avLst/>
              <a:gdLst/>
              <a:ahLst/>
              <a:cxnLst>
                <a:cxn ang="0">
                  <a:pos x="153" y="77"/>
                </a:cxn>
                <a:cxn ang="0">
                  <a:pos x="153" y="77"/>
                </a:cxn>
                <a:cxn ang="0">
                  <a:pos x="76" y="153"/>
                </a:cxn>
                <a:cxn ang="0">
                  <a:pos x="0" y="77"/>
                </a:cxn>
                <a:cxn ang="0">
                  <a:pos x="76" y="0"/>
                </a:cxn>
                <a:cxn ang="0">
                  <a:pos x="153" y="77"/>
                </a:cxn>
              </a:cxnLst>
              <a:rect l="0" t="0" r="r" b="b"/>
              <a:pathLst>
                <a:path w="153" h="153">
                  <a:moveTo>
                    <a:pt x="153" y="77"/>
                  </a:moveTo>
                  <a:lnTo>
                    <a:pt x="153" y="77"/>
                  </a:lnTo>
                  <a:cubicBezTo>
                    <a:pt x="153" y="119"/>
                    <a:pt x="118" y="153"/>
                    <a:pt x="76" y="153"/>
                  </a:cubicBezTo>
                  <a:cubicBezTo>
                    <a:pt x="34" y="153"/>
                    <a:pt x="0" y="119"/>
                    <a:pt x="0" y="77"/>
                  </a:cubicBezTo>
                  <a:cubicBezTo>
                    <a:pt x="0" y="35"/>
                    <a:pt x="34" y="0"/>
                    <a:pt x="76" y="0"/>
                  </a:cubicBezTo>
                  <a:cubicBezTo>
                    <a:pt x="118" y="0"/>
                    <a:pt x="153" y="35"/>
                    <a:pt x="153" y="77"/>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18" name="Rounded Rectangle 17"/>
          <p:cNvSpPr/>
          <p:nvPr/>
        </p:nvSpPr>
        <p:spPr>
          <a:xfrm>
            <a:off x="1538124" y="4305441"/>
            <a:ext cx="2492778" cy="1681744"/>
          </a:xfrm>
          <a:prstGeom prst="roundRect">
            <a:avLst>
              <a:gd name="adj" fmla="val 7605"/>
            </a:avLst>
          </a:prstGeom>
          <a:solidFill>
            <a:schemeClr val="bg1">
              <a:alpha val="59000"/>
            </a:scheme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30200" tIns="0" bIns="0" rtlCol="0" anchor="ctr"/>
          <a:lstStyle/>
          <a:p>
            <a:pPr fontAlgn="auto">
              <a:lnSpc>
                <a:spcPct val="150000"/>
              </a:lnSpc>
              <a:spcBef>
                <a:spcPts val="400"/>
              </a:spcBef>
              <a:spcAft>
                <a:spcPts val="0"/>
              </a:spcAft>
            </a:pPr>
            <a:r>
              <a:rPr lang="en-US" sz="1600" b="1" dirty="0">
                <a:solidFill>
                  <a:srgbClr val="595959"/>
                </a:solidFill>
                <a:cs typeface="Arial" pitchFamily="34" charset="0"/>
              </a:rPr>
              <a:t>HEADER</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p:txBody>
      </p:sp>
      <p:grpSp>
        <p:nvGrpSpPr>
          <p:cNvPr id="19" name="Group 226"/>
          <p:cNvGrpSpPr/>
          <p:nvPr/>
        </p:nvGrpSpPr>
        <p:grpSpPr>
          <a:xfrm>
            <a:off x="1527421" y="3988415"/>
            <a:ext cx="724616" cy="925671"/>
            <a:chOff x="6230313" y="5248870"/>
            <a:chExt cx="724616" cy="925671"/>
          </a:xfrm>
          <a:solidFill>
            <a:schemeClr val="tx1"/>
          </a:solidFill>
        </p:grpSpPr>
        <p:sp>
          <p:nvSpPr>
            <p:cNvPr id="20" name="Freeform 46"/>
            <p:cNvSpPr>
              <a:spLocks/>
            </p:cNvSpPr>
            <p:nvPr/>
          </p:nvSpPr>
          <p:spPr bwMode="auto">
            <a:xfrm>
              <a:off x="6303179" y="5822354"/>
              <a:ext cx="223997" cy="219948"/>
            </a:xfrm>
            <a:custGeom>
              <a:avLst/>
              <a:gdLst/>
              <a:ahLst/>
              <a:cxnLst>
                <a:cxn ang="0">
                  <a:pos x="271" y="135"/>
                </a:cxn>
                <a:cxn ang="0">
                  <a:pos x="271" y="135"/>
                </a:cxn>
                <a:cxn ang="0">
                  <a:pos x="136" y="270"/>
                </a:cxn>
                <a:cxn ang="0">
                  <a:pos x="0" y="135"/>
                </a:cxn>
                <a:cxn ang="0">
                  <a:pos x="136" y="0"/>
                </a:cxn>
                <a:cxn ang="0">
                  <a:pos x="271" y="135"/>
                </a:cxn>
              </a:cxnLst>
              <a:rect l="0" t="0" r="r" b="b"/>
              <a:pathLst>
                <a:path w="271" h="270">
                  <a:moveTo>
                    <a:pt x="271" y="135"/>
                  </a:moveTo>
                  <a:lnTo>
                    <a:pt x="271" y="135"/>
                  </a:lnTo>
                  <a:cubicBezTo>
                    <a:pt x="271" y="209"/>
                    <a:pt x="210" y="270"/>
                    <a:pt x="136" y="270"/>
                  </a:cubicBezTo>
                  <a:cubicBezTo>
                    <a:pt x="61" y="270"/>
                    <a:pt x="0" y="209"/>
                    <a:pt x="0" y="135"/>
                  </a:cubicBezTo>
                  <a:cubicBezTo>
                    <a:pt x="0" y="60"/>
                    <a:pt x="61" y="0"/>
                    <a:pt x="136" y="0"/>
                  </a:cubicBezTo>
                  <a:cubicBezTo>
                    <a:pt x="210" y="0"/>
                    <a:pt x="271" y="60"/>
                    <a:pt x="271" y="135"/>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1" name="Freeform 47"/>
            <p:cNvSpPr>
              <a:spLocks/>
            </p:cNvSpPr>
            <p:nvPr/>
          </p:nvSpPr>
          <p:spPr bwMode="auto">
            <a:xfrm>
              <a:off x="6349058" y="5248870"/>
              <a:ext cx="605871" cy="609917"/>
            </a:xfrm>
            <a:custGeom>
              <a:avLst/>
              <a:gdLst/>
              <a:ahLst/>
              <a:cxnLst>
                <a:cxn ang="0">
                  <a:pos x="468" y="683"/>
                </a:cxn>
                <a:cxn ang="0">
                  <a:pos x="468" y="683"/>
                </a:cxn>
                <a:cxn ang="0">
                  <a:pos x="473" y="711"/>
                </a:cxn>
                <a:cxn ang="0">
                  <a:pos x="423" y="747"/>
                </a:cxn>
                <a:cxn ang="0">
                  <a:pos x="316" y="747"/>
                </a:cxn>
                <a:cxn ang="0">
                  <a:pos x="261" y="712"/>
                </a:cxn>
                <a:cxn ang="0">
                  <a:pos x="266" y="683"/>
                </a:cxn>
                <a:cxn ang="0">
                  <a:pos x="344" y="434"/>
                </a:cxn>
                <a:cxn ang="0">
                  <a:pos x="322" y="414"/>
                </a:cxn>
                <a:cxn ang="0">
                  <a:pos x="148" y="593"/>
                </a:cxn>
                <a:cxn ang="0">
                  <a:pos x="91" y="633"/>
                </a:cxn>
                <a:cxn ang="0">
                  <a:pos x="60" y="603"/>
                </a:cxn>
                <a:cxn ang="0">
                  <a:pos x="11" y="511"/>
                </a:cxn>
                <a:cxn ang="0">
                  <a:pos x="0" y="473"/>
                </a:cxn>
                <a:cxn ang="0">
                  <a:pos x="37" y="434"/>
                </a:cxn>
                <a:cxn ang="0">
                  <a:pos x="304" y="376"/>
                </a:cxn>
                <a:cxn ang="0">
                  <a:pos x="304" y="372"/>
                </a:cxn>
                <a:cxn ang="0">
                  <a:pos x="37" y="312"/>
                </a:cxn>
                <a:cxn ang="0">
                  <a:pos x="0" y="272"/>
                </a:cxn>
                <a:cxn ang="0">
                  <a:pos x="8" y="243"/>
                </a:cxn>
                <a:cxn ang="0">
                  <a:pos x="61" y="143"/>
                </a:cxn>
                <a:cxn ang="0">
                  <a:pos x="91" y="112"/>
                </a:cxn>
                <a:cxn ang="0">
                  <a:pos x="148" y="153"/>
                </a:cxn>
                <a:cxn ang="0">
                  <a:pos x="322" y="332"/>
                </a:cxn>
                <a:cxn ang="0">
                  <a:pos x="344" y="312"/>
                </a:cxn>
                <a:cxn ang="0">
                  <a:pos x="266" y="64"/>
                </a:cxn>
                <a:cxn ang="0">
                  <a:pos x="261" y="35"/>
                </a:cxn>
                <a:cxn ang="0">
                  <a:pos x="316" y="0"/>
                </a:cxn>
                <a:cxn ang="0">
                  <a:pos x="418" y="0"/>
                </a:cxn>
                <a:cxn ang="0">
                  <a:pos x="473" y="34"/>
                </a:cxn>
                <a:cxn ang="0">
                  <a:pos x="468" y="63"/>
                </a:cxn>
                <a:cxn ang="0">
                  <a:pos x="391" y="311"/>
                </a:cxn>
                <a:cxn ang="0">
                  <a:pos x="412" y="331"/>
                </a:cxn>
                <a:cxn ang="0">
                  <a:pos x="585" y="152"/>
                </a:cxn>
                <a:cxn ang="0">
                  <a:pos x="640" y="112"/>
                </a:cxn>
                <a:cxn ang="0">
                  <a:pos x="674" y="147"/>
                </a:cxn>
                <a:cxn ang="0">
                  <a:pos x="717" y="226"/>
                </a:cxn>
                <a:cxn ang="0">
                  <a:pos x="734" y="276"/>
                </a:cxn>
                <a:cxn ang="0">
                  <a:pos x="696" y="312"/>
                </a:cxn>
                <a:cxn ang="0">
                  <a:pos x="429" y="372"/>
                </a:cxn>
                <a:cxn ang="0">
                  <a:pos x="429" y="375"/>
                </a:cxn>
                <a:cxn ang="0">
                  <a:pos x="696" y="433"/>
                </a:cxn>
                <a:cxn ang="0">
                  <a:pos x="734" y="473"/>
                </a:cxn>
                <a:cxn ang="0">
                  <a:pos x="721" y="514"/>
                </a:cxn>
                <a:cxn ang="0">
                  <a:pos x="675" y="597"/>
                </a:cxn>
                <a:cxn ang="0">
                  <a:pos x="639" y="634"/>
                </a:cxn>
                <a:cxn ang="0">
                  <a:pos x="600" y="607"/>
                </a:cxn>
                <a:cxn ang="0">
                  <a:pos x="412" y="414"/>
                </a:cxn>
                <a:cxn ang="0">
                  <a:pos x="391" y="434"/>
                </a:cxn>
                <a:cxn ang="0">
                  <a:pos x="468" y="683"/>
                </a:cxn>
              </a:cxnLst>
              <a:rect l="0" t="0" r="r" b="b"/>
              <a:pathLst>
                <a:path w="734" h="747">
                  <a:moveTo>
                    <a:pt x="468" y="683"/>
                  </a:moveTo>
                  <a:lnTo>
                    <a:pt x="468" y="683"/>
                  </a:lnTo>
                  <a:cubicBezTo>
                    <a:pt x="471" y="693"/>
                    <a:pt x="473" y="703"/>
                    <a:pt x="473" y="711"/>
                  </a:cubicBezTo>
                  <a:cubicBezTo>
                    <a:pt x="473" y="735"/>
                    <a:pt x="456" y="747"/>
                    <a:pt x="423" y="747"/>
                  </a:cubicBezTo>
                  <a:lnTo>
                    <a:pt x="316" y="747"/>
                  </a:lnTo>
                  <a:cubicBezTo>
                    <a:pt x="279" y="747"/>
                    <a:pt x="261" y="736"/>
                    <a:pt x="261" y="712"/>
                  </a:cubicBezTo>
                  <a:cubicBezTo>
                    <a:pt x="261" y="704"/>
                    <a:pt x="262" y="694"/>
                    <a:pt x="266" y="683"/>
                  </a:cubicBezTo>
                  <a:lnTo>
                    <a:pt x="344" y="434"/>
                  </a:lnTo>
                  <a:lnTo>
                    <a:pt x="322" y="414"/>
                  </a:lnTo>
                  <a:lnTo>
                    <a:pt x="148" y="593"/>
                  </a:lnTo>
                  <a:cubicBezTo>
                    <a:pt x="122" y="619"/>
                    <a:pt x="103" y="633"/>
                    <a:pt x="91" y="633"/>
                  </a:cubicBezTo>
                  <a:cubicBezTo>
                    <a:pt x="81" y="633"/>
                    <a:pt x="71" y="623"/>
                    <a:pt x="60" y="603"/>
                  </a:cubicBezTo>
                  <a:lnTo>
                    <a:pt x="11" y="511"/>
                  </a:lnTo>
                  <a:cubicBezTo>
                    <a:pt x="4" y="497"/>
                    <a:pt x="0" y="484"/>
                    <a:pt x="0" y="473"/>
                  </a:cubicBezTo>
                  <a:cubicBezTo>
                    <a:pt x="0" y="452"/>
                    <a:pt x="13" y="439"/>
                    <a:pt x="37" y="434"/>
                  </a:cubicBezTo>
                  <a:lnTo>
                    <a:pt x="304" y="376"/>
                  </a:lnTo>
                  <a:lnTo>
                    <a:pt x="304" y="372"/>
                  </a:lnTo>
                  <a:lnTo>
                    <a:pt x="37" y="312"/>
                  </a:lnTo>
                  <a:cubicBezTo>
                    <a:pt x="13" y="306"/>
                    <a:pt x="0" y="292"/>
                    <a:pt x="0" y="272"/>
                  </a:cubicBezTo>
                  <a:cubicBezTo>
                    <a:pt x="0" y="262"/>
                    <a:pt x="3" y="252"/>
                    <a:pt x="8" y="243"/>
                  </a:cubicBezTo>
                  <a:lnTo>
                    <a:pt x="61" y="143"/>
                  </a:lnTo>
                  <a:cubicBezTo>
                    <a:pt x="72" y="122"/>
                    <a:pt x="82" y="112"/>
                    <a:pt x="91" y="112"/>
                  </a:cubicBezTo>
                  <a:cubicBezTo>
                    <a:pt x="102" y="112"/>
                    <a:pt x="122" y="125"/>
                    <a:pt x="148" y="153"/>
                  </a:cubicBezTo>
                  <a:lnTo>
                    <a:pt x="322" y="332"/>
                  </a:lnTo>
                  <a:lnTo>
                    <a:pt x="344" y="312"/>
                  </a:lnTo>
                  <a:lnTo>
                    <a:pt x="266" y="64"/>
                  </a:lnTo>
                  <a:cubicBezTo>
                    <a:pt x="262" y="53"/>
                    <a:pt x="261" y="43"/>
                    <a:pt x="261" y="35"/>
                  </a:cubicBezTo>
                  <a:cubicBezTo>
                    <a:pt x="261" y="11"/>
                    <a:pt x="279" y="0"/>
                    <a:pt x="316" y="0"/>
                  </a:cubicBezTo>
                  <a:lnTo>
                    <a:pt x="418" y="0"/>
                  </a:lnTo>
                  <a:cubicBezTo>
                    <a:pt x="455" y="0"/>
                    <a:pt x="473" y="10"/>
                    <a:pt x="473" y="34"/>
                  </a:cubicBezTo>
                  <a:cubicBezTo>
                    <a:pt x="473" y="42"/>
                    <a:pt x="471" y="52"/>
                    <a:pt x="468" y="63"/>
                  </a:cubicBezTo>
                  <a:lnTo>
                    <a:pt x="391" y="311"/>
                  </a:lnTo>
                  <a:lnTo>
                    <a:pt x="412" y="331"/>
                  </a:lnTo>
                  <a:lnTo>
                    <a:pt x="585" y="152"/>
                  </a:lnTo>
                  <a:cubicBezTo>
                    <a:pt x="612" y="125"/>
                    <a:pt x="631" y="112"/>
                    <a:pt x="640" y="112"/>
                  </a:cubicBezTo>
                  <a:cubicBezTo>
                    <a:pt x="649" y="112"/>
                    <a:pt x="661" y="123"/>
                    <a:pt x="674" y="147"/>
                  </a:cubicBezTo>
                  <a:lnTo>
                    <a:pt x="717" y="226"/>
                  </a:lnTo>
                  <a:cubicBezTo>
                    <a:pt x="728" y="246"/>
                    <a:pt x="734" y="263"/>
                    <a:pt x="734" y="276"/>
                  </a:cubicBezTo>
                  <a:cubicBezTo>
                    <a:pt x="734" y="294"/>
                    <a:pt x="721" y="306"/>
                    <a:pt x="696" y="312"/>
                  </a:cubicBezTo>
                  <a:lnTo>
                    <a:pt x="429" y="372"/>
                  </a:lnTo>
                  <a:lnTo>
                    <a:pt x="429" y="375"/>
                  </a:lnTo>
                  <a:lnTo>
                    <a:pt x="696" y="433"/>
                  </a:lnTo>
                  <a:cubicBezTo>
                    <a:pt x="721" y="439"/>
                    <a:pt x="734" y="452"/>
                    <a:pt x="734" y="473"/>
                  </a:cubicBezTo>
                  <a:cubicBezTo>
                    <a:pt x="734" y="485"/>
                    <a:pt x="729" y="499"/>
                    <a:pt x="721" y="514"/>
                  </a:cubicBezTo>
                  <a:lnTo>
                    <a:pt x="675" y="597"/>
                  </a:lnTo>
                  <a:cubicBezTo>
                    <a:pt x="661" y="622"/>
                    <a:pt x="649" y="634"/>
                    <a:pt x="639" y="634"/>
                  </a:cubicBezTo>
                  <a:cubicBezTo>
                    <a:pt x="630" y="634"/>
                    <a:pt x="617" y="625"/>
                    <a:pt x="600" y="607"/>
                  </a:cubicBezTo>
                  <a:lnTo>
                    <a:pt x="412" y="414"/>
                  </a:lnTo>
                  <a:lnTo>
                    <a:pt x="391" y="434"/>
                  </a:lnTo>
                  <a:lnTo>
                    <a:pt x="468" y="683"/>
                  </a:ln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2" name="Freeform 48"/>
            <p:cNvSpPr>
              <a:spLocks/>
            </p:cNvSpPr>
            <p:nvPr/>
          </p:nvSpPr>
          <p:spPr bwMode="auto">
            <a:xfrm>
              <a:off x="6230313" y="6050399"/>
              <a:ext cx="126841" cy="124142"/>
            </a:xfrm>
            <a:custGeom>
              <a:avLst/>
              <a:gdLst/>
              <a:ahLst/>
              <a:cxnLst>
                <a:cxn ang="0">
                  <a:pos x="153" y="77"/>
                </a:cxn>
                <a:cxn ang="0">
                  <a:pos x="153" y="77"/>
                </a:cxn>
                <a:cxn ang="0">
                  <a:pos x="76" y="153"/>
                </a:cxn>
                <a:cxn ang="0">
                  <a:pos x="0" y="77"/>
                </a:cxn>
                <a:cxn ang="0">
                  <a:pos x="76" y="0"/>
                </a:cxn>
                <a:cxn ang="0">
                  <a:pos x="153" y="77"/>
                </a:cxn>
              </a:cxnLst>
              <a:rect l="0" t="0" r="r" b="b"/>
              <a:pathLst>
                <a:path w="153" h="153">
                  <a:moveTo>
                    <a:pt x="153" y="77"/>
                  </a:moveTo>
                  <a:lnTo>
                    <a:pt x="153" y="77"/>
                  </a:lnTo>
                  <a:cubicBezTo>
                    <a:pt x="153" y="119"/>
                    <a:pt x="118" y="153"/>
                    <a:pt x="76" y="153"/>
                  </a:cubicBezTo>
                  <a:cubicBezTo>
                    <a:pt x="34" y="153"/>
                    <a:pt x="0" y="119"/>
                    <a:pt x="0" y="77"/>
                  </a:cubicBezTo>
                  <a:cubicBezTo>
                    <a:pt x="0" y="35"/>
                    <a:pt x="34" y="0"/>
                    <a:pt x="76" y="0"/>
                  </a:cubicBezTo>
                  <a:cubicBezTo>
                    <a:pt x="118" y="0"/>
                    <a:pt x="153" y="35"/>
                    <a:pt x="153" y="77"/>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23" name="Rounded Rectangle 22"/>
          <p:cNvSpPr/>
          <p:nvPr/>
        </p:nvSpPr>
        <p:spPr>
          <a:xfrm>
            <a:off x="6277505" y="4302860"/>
            <a:ext cx="1860695" cy="1685689"/>
          </a:xfrm>
          <a:prstGeom prst="roundRect">
            <a:avLst>
              <a:gd name="adj" fmla="val 7626"/>
            </a:avLst>
          </a:prstGeom>
          <a:solidFill>
            <a:schemeClr val="bg1">
              <a:alpha val="61000"/>
            </a:scheme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30200" tIns="0" bIns="0" rtlCol="0" anchor="ctr"/>
          <a:lstStyle/>
          <a:p>
            <a:pPr fontAlgn="auto">
              <a:lnSpc>
                <a:spcPct val="150000"/>
              </a:lnSpc>
              <a:spcBef>
                <a:spcPts val="400"/>
              </a:spcBef>
              <a:spcAft>
                <a:spcPts val="0"/>
              </a:spcAft>
            </a:pPr>
            <a:r>
              <a:rPr lang="en-US" sz="1600" b="1" dirty="0">
                <a:solidFill>
                  <a:srgbClr val="595959"/>
                </a:solidFill>
                <a:cs typeface="Arial" pitchFamily="34" charset="0"/>
              </a:rPr>
              <a:t>HEADER</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p:txBody>
      </p:sp>
      <p:grpSp>
        <p:nvGrpSpPr>
          <p:cNvPr id="24" name="Group 226"/>
          <p:cNvGrpSpPr/>
          <p:nvPr/>
        </p:nvGrpSpPr>
        <p:grpSpPr>
          <a:xfrm>
            <a:off x="6144972" y="4007907"/>
            <a:ext cx="724616" cy="925671"/>
            <a:chOff x="6230313" y="5248870"/>
            <a:chExt cx="724616" cy="925671"/>
          </a:xfrm>
          <a:solidFill>
            <a:schemeClr val="tx1"/>
          </a:solidFill>
        </p:grpSpPr>
        <p:sp>
          <p:nvSpPr>
            <p:cNvPr id="25" name="Freeform 46"/>
            <p:cNvSpPr>
              <a:spLocks/>
            </p:cNvSpPr>
            <p:nvPr/>
          </p:nvSpPr>
          <p:spPr bwMode="auto">
            <a:xfrm>
              <a:off x="6303179" y="5822354"/>
              <a:ext cx="223997" cy="219948"/>
            </a:xfrm>
            <a:custGeom>
              <a:avLst/>
              <a:gdLst/>
              <a:ahLst/>
              <a:cxnLst>
                <a:cxn ang="0">
                  <a:pos x="271" y="135"/>
                </a:cxn>
                <a:cxn ang="0">
                  <a:pos x="271" y="135"/>
                </a:cxn>
                <a:cxn ang="0">
                  <a:pos x="136" y="270"/>
                </a:cxn>
                <a:cxn ang="0">
                  <a:pos x="0" y="135"/>
                </a:cxn>
                <a:cxn ang="0">
                  <a:pos x="136" y="0"/>
                </a:cxn>
                <a:cxn ang="0">
                  <a:pos x="271" y="135"/>
                </a:cxn>
              </a:cxnLst>
              <a:rect l="0" t="0" r="r" b="b"/>
              <a:pathLst>
                <a:path w="271" h="270">
                  <a:moveTo>
                    <a:pt x="271" y="135"/>
                  </a:moveTo>
                  <a:lnTo>
                    <a:pt x="271" y="135"/>
                  </a:lnTo>
                  <a:cubicBezTo>
                    <a:pt x="271" y="209"/>
                    <a:pt x="210" y="270"/>
                    <a:pt x="136" y="270"/>
                  </a:cubicBezTo>
                  <a:cubicBezTo>
                    <a:pt x="61" y="270"/>
                    <a:pt x="0" y="209"/>
                    <a:pt x="0" y="135"/>
                  </a:cubicBezTo>
                  <a:cubicBezTo>
                    <a:pt x="0" y="60"/>
                    <a:pt x="61" y="0"/>
                    <a:pt x="136" y="0"/>
                  </a:cubicBezTo>
                  <a:cubicBezTo>
                    <a:pt x="210" y="0"/>
                    <a:pt x="271" y="60"/>
                    <a:pt x="271" y="135"/>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6" name="Freeform 47"/>
            <p:cNvSpPr>
              <a:spLocks/>
            </p:cNvSpPr>
            <p:nvPr/>
          </p:nvSpPr>
          <p:spPr bwMode="auto">
            <a:xfrm>
              <a:off x="6349058" y="5248870"/>
              <a:ext cx="605871" cy="609917"/>
            </a:xfrm>
            <a:custGeom>
              <a:avLst/>
              <a:gdLst/>
              <a:ahLst/>
              <a:cxnLst>
                <a:cxn ang="0">
                  <a:pos x="468" y="683"/>
                </a:cxn>
                <a:cxn ang="0">
                  <a:pos x="468" y="683"/>
                </a:cxn>
                <a:cxn ang="0">
                  <a:pos x="473" y="711"/>
                </a:cxn>
                <a:cxn ang="0">
                  <a:pos x="423" y="747"/>
                </a:cxn>
                <a:cxn ang="0">
                  <a:pos x="316" y="747"/>
                </a:cxn>
                <a:cxn ang="0">
                  <a:pos x="261" y="712"/>
                </a:cxn>
                <a:cxn ang="0">
                  <a:pos x="266" y="683"/>
                </a:cxn>
                <a:cxn ang="0">
                  <a:pos x="344" y="434"/>
                </a:cxn>
                <a:cxn ang="0">
                  <a:pos x="322" y="414"/>
                </a:cxn>
                <a:cxn ang="0">
                  <a:pos x="148" y="593"/>
                </a:cxn>
                <a:cxn ang="0">
                  <a:pos x="91" y="633"/>
                </a:cxn>
                <a:cxn ang="0">
                  <a:pos x="60" y="603"/>
                </a:cxn>
                <a:cxn ang="0">
                  <a:pos x="11" y="511"/>
                </a:cxn>
                <a:cxn ang="0">
                  <a:pos x="0" y="473"/>
                </a:cxn>
                <a:cxn ang="0">
                  <a:pos x="37" y="434"/>
                </a:cxn>
                <a:cxn ang="0">
                  <a:pos x="304" y="376"/>
                </a:cxn>
                <a:cxn ang="0">
                  <a:pos x="304" y="372"/>
                </a:cxn>
                <a:cxn ang="0">
                  <a:pos x="37" y="312"/>
                </a:cxn>
                <a:cxn ang="0">
                  <a:pos x="0" y="272"/>
                </a:cxn>
                <a:cxn ang="0">
                  <a:pos x="8" y="243"/>
                </a:cxn>
                <a:cxn ang="0">
                  <a:pos x="61" y="143"/>
                </a:cxn>
                <a:cxn ang="0">
                  <a:pos x="91" y="112"/>
                </a:cxn>
                <a:cxn ang="0">
                  <a:pos x="148" y="153"/>
                </a:cxn>
                <a:cxn ang="0">
                  <a:pos x="322" y="332"/>
                </a:cxn>
                <a:cxn ang="0">
                  <a:pos x="344" y="312"/>
                </a:cxn>
                <a:cxn ang="0">
                  <a:pos x="266" y="64"/>
                </a:cxn>
                <a:cxn ang="0">
                  <a:pos x="261" y="35"/>
                </a:cxn>
                <a:cxn ang="0">
                  <a:pos x="316" y="0"/>
                </a:cxn>
                <a:cxn ang="0">
                  <a:pos x="418" y="0"/>
                </a:cxn>
                <a:cxn ang="0">
                  <a:pos x="473" y="34"/>
                </a:cxn>
                <a:cxn ang="0">
                  <a:pos x="468" y="63"/>
                </a:cxn>
                <a:cxn ang="0">
                  <a:pos x="391" y="311"/>
                </a:cxn>
                <a:cxn ang="0">
                  <a:pos x="412" y="331"/>
                </a:cxn>
                <a:cxn ang="0">
                  <a:pos x="585" y="152"/>
                </a:cxn>
                <a:cxn ang="0">
                  <a:pos x="640" y="112"/>
                </a:cxn>
                <a:cxn ang="0">
                  <a:pos x="674" y="147"/>
                </a:cxn>
                <a:cxn ang="0">
                  <a:pos x="717" y="226"/>
                </a:cxn>
                <a:cxn ang="0">
                  <a:pos x="734" y="276"/>
                </a:cxn>
                <a:cxn ang="0">
                  <a:pos x="696" y="312"/>
                </a:cxn>
                <a:cxn ang="0">
                  <a:pos x="429" y="372"/>
                </a:cxn>
                <a:cxn ang="0">
                  <a:pos x="429" y="375"/>
                </a:cxn>
                <a:cxn ang="0">
                  <a:pos x="696" y="433"/>
                </a:cxn>
                <a:cxn ang="0">
                  <a:pos x="734" y="473"/>
                </a:cxn>
                <a:cxn ang="0">
                  <a:pos x="721" y="514"/>
                </a:cxn>
                <a:cxn ang="0">
                  <a:pos x="675" y="597"/>
                </a:cxn>
                <a:cxn ang="0">
                  <a:pos x="639" y="634"/>
                </a:cxn>
                <a:cxn ang="0">
                  <a:pos x="600" y="607"/>
                </a:cxn>
                <a:cxn ang="0">
                  <a:pos x="412" y="414"/>
                </a:cxn>
                <a:cxn ang="0">
                  <a:pos x="391" y="434"/>
                </a:cxn>
                <a:cxn ang="0">
                  <a:pos x="468" y="683"/>
                </a:cxn>
              </a:cxnLst>
              <a:rect l="0" t="0" r="r" b="b"/>
              <a:pathLst>
                <a:path w="734" h="747">
                  <a:moveTo>
                    <a:pt x="468" y="683"/>
                  </a:moveTo>
                  <a:lnTo>
                    <a:pt x="468" y="683"/>
                  </a:lnTo>
                  <a:cubicBezTo>
                    <a:pt x="471" y="693"/>
                    <a:pt x="473" y="703"/>
                    <a:pt x="473" y="711"/>
                  </a:cubicBezTo>
                  <a:cubicBezTo>
                    <a:pt x="473" y="735"/>
                    <a:pt x="456" y="747"/>
                    <a:pt x="423" y="747"/>
                  </a:cubicBezTo>
                  <a:lnTo>
                    <a:pt x="316" y="747"/>
                  </a:lnTo>
                  <a:cubicBezTo>
                    <a:pt x="279" y="747"/>
                    <a:pt x="261" y="736"/>
                    <a:pt x="261" y="712"/>
                  </a:cubicBezTo>
                  <a:cubicBezTo>
                    <a:pt x="261" y="704"/>
                    <a:pt x="262" y="694"/>
                    <a:pt x="266" y="683"/>
                  </a:cubicBezTo>
                  <a:lnTo>
                    <a:pt x="344" y="434"/>
                  </a:lnTo>
                  <a:lnTo>
                    <a:pt x="322" y="414"/>
                  </a:lnTo>
                  <a:lnTo>
                    <a:pt x="148" y="593"/>
                  </a:lnTo>
                  <a:cubicBezTo>
                    <a:pt x="122" y="619"/>
                    <a:pt x="103" y="633"/>
                    <a:pt x="91" y="633"/>
                  </a:cubicBezTo>
                  <a:cubicBezTo>
                    <a:pt x="81" y="633"/>
                    <a:pt x="71" y="623"/>
                    <a:pt x="60" y="603"/>
                  </a:cubicBezTo>
                  <a:lnTo>
                    <a:pt x="11" y="511"/>
                  </a:lnTo>
                  <a:cubicBezTo>
                    <a:pt x="4" y="497"/>
                    <a:pt x="0" y="484"/>
                    <a:pt x="0" y="473"/>
                  </a:cubicBezTo>
                  <a:cubicBezTo>
                    <a:pt x="0" y="452"/>
                    <a:pt x="13" y="439"/>
                    <a:pt x="37" y="434"/>
                  </a:cubicBezTo>
                  <a:lnTo>
                    <a:pt x="304" y="376"/>
                  </a:lnTo>
                  <a:lnTo>
                    <a:pt x="304" y="372"/>
                  </a:lnTo>
                  <a:lnTo>
                    <a:pt x="37" y="312"/>
                  </a:lnTo>
                  <a:cubicBezTo>
                    <a:pt x="13" y="306"/>
                    <a:pt x="0" y="292"/>
                    <a:pt x="0" y="272"/>
                  </a:cubicBezTo>
                  <a:cubicBezTo>
                    <a:pt x="0" y="262"/>
                    <a:pt x="3" y="252"/>
                    <a:pt x="8" y="243"/>
                  </a:cubicBezTo>
                  <a:lnTo>
                    <a:pt x="61" y="143"/>
                  </a:lnTo>
                  <a:cubicBezTo>
                    <a:pt x="72" y="122"/>
                    <a:pt x="82" y="112"/>
                    <a:pt x="91" y="112"/>
                  </a:cubicBezTo>
                  <a:cubicBezTo>
                    <a:pt x="102" y="112"/>
                    <a:pt x="122" y="125"/>
                    <a:pt x="148" y="153"/>
                  </a:cubicBezTo>
                  <a:lnTo>
                    <a:pt x="322" y="332"/>
                  </a:lnTo>
                  <a:lnTo>
                    <a:pt x="344" y="312"/>
                  </a:lnTo>
                  <a:lnTo>
                    <a:pt x="266" y="64"/>
                  </a:lnTo>
                  <a:cubicBezTo>
                    <a:pt x="262" y="53"/>
                    <a:pt x="261" y="43"/>
                    <a:pt x="261" y="35"/>
                  </a:cubicBezTo>
                  <a:cubicBezTo>
                    <a:pt x="261" y="11"/>
                    <a:pt x="279" y="0"/>
                    <a:pt x="316" y="0"/>
                  </a:cubicBezTo>
                  <a:lnTo>
                    <a:pt x="418" y="0"/>
                  </a:lnTo>
                  <a:cubicBezTo>
                    <a:pt x="455" y="0"/>
                    <a:pt x="473" y="10"/>
                    <a:pt x="473" y="34"/>
                  </a:cubicBezTo>
                  <a:cubicBezTo>
                    <a:pt x="473" y="42"/>
                    <a:pt x="471" y="52"/>
                    <a:pt x="468" y="63"/>
                  </a:cubicBezTo>
                  <a:lnTo>
                    <a:pt x="391" y="311"/>
                  </a:lnTo>
                  <a:lnTo>
                    <a:pt x="412" y="331"/>
                  </a:lnTo>
                  <a:lnTo>
                    <a:pt x="585" y="152"/>
                  </a:lnTo>
                  <a:cubicBezTo>
                    <a:pt x="612" y="125"/>
                    <a:pt x="631" y="112"/>
                    <a:pt x="640" y="112"/>
                  </a:cubicBezTo>
                  <a:cubicBezTo>
                    <a:pt x="649" y="112"/>
                    <a:pt x="661" y="123"/>
                    <a:pt x="674" y="147"/>
                  </a:cubicBezTo>
                  <a:lnTo>
                    <a:pt x="717" y="226"/>
                  </a:lnTo>
                  <a:cubicBezTo>
                    <a:pt x="728" y="246"/>
                    <a:pt x="734" y="263"/>
                    <a:pt x="734" y="276"/>
                  </a:cubicBezTo>
                  <a:cubicBezTo>
                    <a:pt x="734" y="294"/>
                    <a:pt x="721" y="306"/>
                    <a:pt x="696" y="312"/>
                  </a:cubicBezTo>
                  <a:lnTo>
                    <a:pt x="429" y="372"/>
                  </a:lnTo>
                  <a:lnTo>
                    <a:pt x="429" y="375"/>
                  </a:lnTo>
                  <a:lnTo>
                    <a:pt x="696" y="433"/>
                  </a:lnTo>
                  <a:cubicBezTo>
                    <a:pt x="721" y="439"/>
                    <a:pt x="734" y="452"/>
                    <a:pt x="734" y="473"/>
                  </a:cubicBezTo>
                  <a:cubicBezTo>
                    <a:pt x="734" y="485"/>
                    <a:pt x="729" y="499"/>
                    <a:pt x="721" y="514"/>
                  </a:cubicBezTo>
                  <a:lnTo>
                    <a:pt x="675" y="597"/>
                  </a:lnTo>
                  <a:cubicBezTo>
                    <a:pt x="661" y="622"/>
                    <a:pt x="649" y="634"/>
                    <a:pt x="639" y="634"/>
                  </a:cubicBezTo>
                  <a:cubicBezTo>
                    <a:pt x="630" y="634"/>
                    <a:pt x="617" y="625"/>
                    <a:pt x="600" y="607"/>
                  </a:cubicBezTo>
                  <a:lnTo>
                    <a:pt x="412" y="414"/>
                  </a:lnTo>
                  <a:lnTo>
                    <a:pt x="391" y="434"/>
                  </a:lnTo>
                  <a:lnTo>
                    <a:pt x="468" y="683"/>
                  </a:ln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27" name="Freeform 48"/>
            <p:cNvSpPr>
              <a:spLocks/>
            </p:cNvSpPr>
            <p:nvPr/>
          </p:nvSpPr>
          <p:spPr bwMode="auto">
            <a:xfrm>
              <a:off x="6230313" y="6050399"/>
              <a:ext cx="126841" cy="124142"/>
            </a:xfrm>
            <a:custGeom>
              <a:avLst/>
              <a:gdLst/>
              <a:ahLst/>
              <a:cxnLst>
                <a:cxn ang="0">
                  <a:pos x="153" y="77"/>
                </a:cxn>
                <a:cxn ang="0">
                  <a:pos x="153" y="77"/>
                </a:cxn>
                <a:cxn ang="0">
                  <a:pos x="76" y="153"/>
                </a:cxn>
                <a:cxn ang="0">
                  <a:pos x="0" y="77"/>
                </a:cxn>
                <a:cxn ang="0">
                  <a:pos x="76" y="0"/>
                </a:cxn>
                <a:cxn ang="0">
                  <a:pos x="153" y="77"/>
                </a:cxn>
              </a:cxnLst>
              <a:rect l="0" t="0" r="r" b="b"/>
              <a:pathLst>
                <a:path w="153" h="153">
                  <a:moveTo>
                    <a:pt x="153" y="77"/>
                  </a:moveTo>
                  <a:lnTo>
                    <a:pt x="153" y="77"/>
                  </a:lnTo>
                  <a:cubicBezTo>
                    <a:pt x="153" y="119"/>
                    <a:pt x="118" y="153"/>
                    <a:pt x="76" y="153"/>
                  </a:cubicBezTo>
                  <a:cubicBezTo>
                    <a:pt x="34" y="153"/>
                    <a:pt x="0" y="119"/>
                    <a:pt x="0" y="77"/>
                  </a:cubicBezTo>
                  <a:cubicBezTo>
                    <a:pt x="0" y="35"/>
                    <a:pt x="34" y="0"/>
                    <a:pt x="76" y="0"/>
                  </a:cubicBezTo>
                  <a:cubicBezTo>
                    <a:pt x="118" y="0"/>
                    <a:pt x="153" y="35"/>
                    <a:pt x="153" y="77"/>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28" name="Rounded Rectangle 27"/>
          <p:cNvSpPr/>
          <p:nvPr/>
        </p:nvSpPr>
        <p:spPr>
          <a:xfrm>
            <a:off x="4003222" y="2907436"/>
            <a:ext cx="2228140" cy="1207925"/>
          </a:xfrm>
          <a:prstGeom prst="roundRect">
            <a:avLst>
              <a:gd name="adj" fmla="val 12161"/>
            </a:avLst>
          </a:prstGeom>
          <a:solidFill>
            <a:schemeClr val="bg1">
              <a:alpha val="59000"/>
            </a:scheme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30200" tIns="0" bIns="0" rtlCol="0" anchor="ctr"/>
          <a:lstStyle/>
          <a:p>
            <a:pPr fontAlgn="auto">
              <a:lnSpc>
                <a:spcPct val="150000"/>
              </a:lnSpc>
              <a:spcBef>
                <a:spcPts val="400"/>
              </a:spcBef>
              <a:spcAft>
                <a:spcPts val="0"/>
              </a:spcAft>
            </a:pPr>
            <a:r>
              <a:rPr lang="en-US" sz="1600" b="1" dirty="0">
                <a:solidFill>
                  <a:srgbClr val="595959"/>
                </a:solidFill>
                <a:cs typeface="Arial" pitchFamily="34" charset="0"/>
              </a:rPr>
              <a:t>HEADER</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a:p>
            <a:pPr marL="234950" lvl="1" indent="-228600" fontAlgn="auto">
              <a:spcBef>
                <a:spcPts val="400"/>
              </a:spcBef>
              <a:spcAft>
                <a:spcPts val="0"/>
              </a:spcAft>
              <a:buFont typeface="Arial"/>
              <a:buChar char="•"/>
            </a:pPr>
            <a:r>
              <a:rPr lang="en-US" sz="1400" dirty="0">
                <a:solidFill>
                  <a:srgbClr val="595959"/>
                </a:solidFill>
                <a:cs typeface="Arial" pitchFamily="34" charset="0"/>
              </a:rPr>
              <a:t>Description</a:t>
            </a:r>
          </a:p>
        </p:txBody>
      </p:sp>
      <p:grpSp>
        <p:nvGrpSpPr>
          <p:cNvPr id="29" name="Group 226"/>
          <p:cNvGrpSpPr/>
          <p:nvPr/>
        </p:nvGrpSpPr>
        <p:grpSpPr>
          <a:xfrm>
            <a:off x="3901163" y="2598964"/>
            <a:ext cx="724616" cy="925671"/>
            <a:chOff x="6230313" y="5248870"/>
            <a:chExt cx="724616" cy="925671"/>
          </a:xfrm>
          <a:solidFill>
            <a:schemeClr val="tx1"/>
          </a:solidFill>
        </p:grpSpPr>
        <p:sp>
          <p:nvSpPr>
            <p:cNvPr id="30" name="Freeform 46"/>
            <p:cNvSpPr>
              <a:spLocks/>
            </p:cNvSpPr>
            <p:nvPr/>
          </p:nvSpPr>
          <p:spPr bwMode="auto">
            <a:xfrm>
              <a:off x="6303179" y="5822354"/>
              <a:ext cx="223997" cy="219948"/>
            </a:xfrm>
            <a:custGeom>
              <a:avLst/>
              <a:gdLst/>
              <a:ahLst/>
              <a:cxnLst>
                <a:cxn ang="0">
                  <a:pos x="271" y="135"/>
                </a:cxn>
                <a:cxn ang="0">
                  <a:pos x="271" y="135"/>
                </a:cxn>
                <a:cxn ang="0">
                  <a:pos x="136" y="270"/>
                </a:cxn>
                <a:cxn ang="0">
                  <a:pos x="0" y="135"/>
                </a:cxn>
                <a:cxn ang="0">
                  <a:pos x="136" y="0"/>
                </a:cxn>
                <a:cxn ang="0">
                  <a:pos x="271" y="135"/>
                </a:cxn>
              </a:cxnLst>
              <a:rect l="0" t="0" r="r" b="b"/>
              <a:pathLst>
                <a:path w="271" h="270">
                  <a:moveTo>
                    <a:pt x="271" y="135"/>
                  </a:moveTo>
                  <a:lnTo>
                    <a:pt x="271" y="135"/>
                  </a:lnTo>
                  <a:cubicBezTo>
                    <a:pt x="271" y="209"/>
                    <a:pt x="210" y="270"/>
                    <a:pt x="136" y="270"/>
                  </a:cubicBezTo>
                  <a:cubicBezTo>
                    <a:pt x="61" y="270"/>
                    <a:pt x="0" y="209"/>
                    <a:pt x="0" y="135"/>
                  </a:cubicBezTo>
                  <a:cubicBezTo>
                    <a:pt x="0" y="60"/>
                    <a:pt x="61" y="0"/>
                    <a:pt x="136" y="0"/>
                  </a:cubicBezTo>
                  <a:cubicBezTo>
                    <a:pt x="210" y="0"/>
                    <a:pt x="271" y="60"/>
                    <a:pt x="271" y="135"/>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1" name="Freeform 47"/>
            <p:cNvSpPr>
              <a:spLocks/>
            </p:cNvSpPr>
            <p:nvPr/>
          </p:nvSpPr>
          <p:spPr bwMode="auto">
            <a:xfrm>
              <a:off x="6349058" y="5248870"/>
              <a:ext cx="605871" cy="609917"/>
            </a:xfrm>
            <a:custGeom>
              <a:avLst/>
              <a:gdLst/>
              <a:ahLst/>
              <a:cxnLst>
                <a:cxn ang="0">
                  <a:pos x="468" y="683"/>
                </a:cxn>
                <a:cxn ang="0">
                  <a:pos x="468" y="683"/>
                </a:cxn>
                <a:cxn ang="0">
                  <a:pos x="473" y="711"/>
                </a:cxn>
                <a:cxn ang="0">
                  <a:pos x="423" y="747"/>
                </a:cxn>
                <a:cxn ang="0">
                  <a:pos x="316" y="747"/>
                </a:cxn>
                <a:cxn ang="0">
                  <a:pos x="261" y="712"/>
                </a:cxn>
                <a:cxn ang="0">
                  <a:pos x="266" y="683"/>
                </a:cxn>
                <a:cxn ang="0">
                  <a:pos x="344" y="434"/>
                </a:cxn>
                <a:cxn ang="0">
                  <a:pos x="322" y="414"/>
                </a:cxn>
                <a:cxn ang="0">
                  <a:pos x="148" y="593"/>
                </a:cxn>
                <a:cxn ang="0">
                  <a:pos x="91" y="633"/>
                </a:cxn>
                <a:cxn ang="0">
                  <a:pos x="60" y="603"/>
                </a:cxn>
                <a:cxn ang="0">
                  <a:pos x="11" y="511"/>
                </a:cxn>
                <a:cxn ang="0">
                  <a:pos x="0" y="473"/>
                </a:cxn>
                <a:cxn ang="0">
                  <a:pos x="37" y="434"/>
                </a:cxn>
                <a:cxn ang="0">
                  <a:pos x="304" y="376"/>
                </a:cxn>
                <a:cxn ang="0">
                  <a:pos x="304" y="372"/>
                </a:cxn>
                <a:cxn ang="0">
                  <a:pos x="37" y="312"/>
                </a:cxn>
                <a:cxn ang="0">
                  <a:pos x="0" y="272"/>
                </a:cxn>
                <a:cxn ang="0">
                  <a:pos x="8" y="243"/>
                </a:cxn>
                <a:cxn ang="0">
                  <a:pos x="61" y="143"/>
                </a:cxn>
                <a:cxn ang="0">
                  <a:pos x="91" y="112"/>
                </a:cxn>
                <a:cxn ang="0">
                  <a:pos x="148" y="153"/>
                </a:cxn>
                <a:cxn ang="0">
                  <a:pos x="322" y="332"/>
                </a:cxn>
                <a:cxn ang="0">
                  <a:pos x="344" y="312"/>
                </a:cxn>
                <a:cxn ang="0">
                  <a:pos x="266" y="64"/>
                </a:cxn>
                <a:cxn ang="0">
                  <a:pos x="261" y="35"/>
                </a:cxn>
                <a:cxn ang="0">
                  <a:pos x="316" y="0"/>
                </a:cxn>
                <a:cxn ang="0">
                  <a:pos x="418" y="0"/>
                </a:cxn>
                <a:cxn ang="0">
                  <a:pos x="473" y="34"/>
                </a:cxn>
                <a:cxn ang="0">
                  <a:pos x="468" y="63"/>
                </a:cxn>
                <a:cxn ang="0">
                  <a:pos x="391" y="311"/>
                </a:cxn>
                <a:cxn ang="0">
                  <a:pos x="412" y="331"/>
                </a:cxn>
                <a:cxn ang="0">
                  <a:pos x="585" y="152"/>
                </a:cxn>
                <a:cxn ang="0">
                  <a:pos x="640" y="112"/>
                </a:cxn>
                <a:cxn ang="0">
                  <a:pos x="674" y="147"/>
                </a:cxn>
                <a:cxn ang="0">
                  <a:pos x="717" y="226"/>
                </a:cxn>
                <a:cxn ang="0">
                  <a:pos x="734" y="276"/>
                </a:cxn>
                <a:cxn ang="0">
                  <a:pos x="696" y="312"/>
                </a:cxn>
                <a:cxn ang="0">
                  <a:pos x="429" y="372"/>
                </a:cxn>
                <a:cxn ang="0">
                  <a:pos x="429" y="375"/>
                </a:cxn>
                <a:cxn ang="0">
                  <a:pos x="696" y="433"/>
                </a:cxn>
                <a:cxn ang="0">
                  <a:pos x="734" y="473"/>
                </a:cxn>
                <a:cxn ang="0">
                  <a:pos x="721" y="514"/>
                </a:cxn>
                <a:cxn ang="0">
                  <a:pos x="675" y="597"/>
                </a:cxn>
                <a:cxn ang="0">
                  <a:pos x="639" y="634"/>
                </a:cxn>
                <a:cxn ang="0">
                  <a:pos x="600" y="607"/>
                </a:cxn>
                <a:cxn ang="0">
                  <a:pos x="412" y="414"/>
                </a:cxn>
                <a:cxn ang="0">
                  <a:pos x="391" y="434"/>
                </a:cxn>
                <a:cxn ang="0">
                  <a:pos x="468" y="683"/>
                </a:cxn>
              </a:cxnLst>
              <a:rect l="0" t="0" r="r" b="b"/>
              <a:pathLst>
                <a:path w="734" h="747">
                  <a:moveTo>
                    <a:pt x="468" y="683"/>
                  </a:moveTo>
                  <a:lnTo>
                    <a:pt x="468" y="683"/>
                  </a:lnTo>
                  <a:cubicBezTo>
                    <a:pt x="471" y="693"/>
                    <a:pt x="473" y="703"/>
                    <a:pt x="473" y="711"/>
                  </a:cubicBezTo>
                  <a:cubicBezTo>
                    <a:pt x="473" y="735"/>
                    <a:pt x="456" y="747"/>
                    <a:pt x="423" y="747"/>
                  </a:cubicBezTo>
                  <a:lnTo>
                    <a:pt x="316" y="747"/>
                  </a:lnTo>
                  <a:cubicBezTo>
                    <a:pt x="279" y="747"/>
                    <a:pt x="261" y="736"/>
                    <a:pt x="261" y="712"/>
                  </a:cubicBezTo>
                  <a:cubicBezTo>
                    <a:pt x="261" y="704"/>
                    <a:pt x="262" y="694"/>
                    <a:pt x="266" y="683"/>
                  </a:cubicBezTo>
                  <a:lnTo>
                    <a:pt x="344" y="434"/>
                  </a:lnTo>
                  <a:lnTo>
                    <a:pt x="322" y="414"/>
                  </a:lnTo>
                  <a:lnTo>
                    <a:pt x="148" y="593"/>
                  </a:lnTo>
                  <a:cubicBezTo>
                    <a:pt x="122" y="619"/>
                    <a:pt x="103" y="633"/>
                    <a:pt x="91" y="633"/>
                  </a:cubicBezTo>
                  <a:cubicBezTo>
                    <a:pt x="81" y="633"/>
                    <a:pt x="71" y="623"/>
                    <a:pt x="60" y="603"/>
                  </a:cubicBezTo>
                  <a:lnTo>
                    <a:pt x="11" y="511"/>
                  </a:lnTo>
                  <a:cubicBezTo>
                    <a:pt x="4" y="497"/>
                    <a:pt x="0" y="484"/>
                    <a:pt x="0" y="473"/>
                  </a:cubicBezTo>
                  <a:cubicBezTo>
                    <a:pt x="0" y="452"/>
                    <a:pt x="13" y="439"/>
                    <a:pt x="37" y="434"/>
                  </a:cubicBezTo>
                  <a:lnTo>
                    <a:pt x="304" y="376"/>
                  </a:lnTo>
                  <a:lnTo>
                    <a:pt x="304" y="372"/>
                  </a:lnTo>
                  <a:lnTo>
                    <a:pt x="37" y="312"/>
                  </a:lnTo>
                  <a:cubicBezTo>
                    <a:pt x="13" y="306"/>
                    <a:pt x="0" y="292"/>
                    <a:pt x="0" y="272"/>
                  </a:cubicBezTo>
                  <a:cubicBezTo>
                    <a:pt x="0" y="262"/>
                    <a:pt x="3" y="252"/>
                    <a:pt x="8" y="243"/>
                  </a:cubicBezTo>
                  <a:lnTo>
                    <a:pt x="61" y="143"/>
                  </a:lnTo>
                  <a:cubicBezTo>
                    <a:pt x="72" y="122"/>
                    <a:pt x="82" y="112"/>
                    <a:pt x="91" y="112"/>
                  </a:cubicBezTo>
                  <a:cubicBezTo>
                    <a:pt x="102" y="112"/>
                    <a:pt x="122" y="125"/>
                    <a:pt x="148" y="153"/>
                  </a:cubicBezTo>
                  <a:lnTo>
                    <a:pt x="322" y="332"/>
                  </a:lnTo>
                  <a:lnTo>
                    <a:pt x="344" y="312"/>
                  </a:lnTo>
                  <a:lnTo>
                    <a:pt x="266" y="64"/>
                  </a:lnTo>
                  <a:cubicBezTo>
                    <a:pt x="262" y="53"/>
                    <a:pt x="261" y="43"/>
                    <a:pt x="261" y="35"/>
                  </a:cubicBezTo>
                  <a:cubicBezTo>
                    <a:pt x="261" y="11"/>
                    <a:pt x="279" y="0"/>
                    <a:pt x="316" y="0"/>
                  </a:cubicBezTo>
                  <a:lnTo>
                    <a:pt x="418" y="0"/>
                  </a:lnTo>
                  <a:cubicBezTo>
                    <a:pt x="455" y="0"/>
                    <a:pt x="473" y="10"/>
                    <a:pt x="473" y="34"/>
                  </a:cubicBezTo>
                  <a:cubicBezTo>
                    <a:pt x="473" y="42"/>
                    <a:pt x="471" y="52"/>
                    <a:pt x="468" y="63"/>
                  </a:cubicBezTo>
                  <a:lnTo>
                    <a:pt x="391" y="311"/>
                  </a:lnTo>
                  <a:lnTo>
                    <a:pt x="412" y="331"/>
                  </a:lnTo>
                  <a:lnTo>
                    <a:pt x="585" y="152"/>
                  </a:lnTo>
                  <a:cubicBezTo>
                    <a:pt x="612" y="125"/>
                    <a:pt x="631" y="112"/>
                    <a:pt x="640" y="112"/>
                  </a:cubicBezTo>
                  <a:cubicBezTo>
                    <a:pt x="649" y="112"/>
                    <a:pt x="661" y="123"/>
                    <a:pt x="674" y="147"/>
                  </a:cubicBezTo>
                  <a:lnTo>
                    <a:pt x="717" y="226"/>
                  </a:lnTo>
                  <a:cubicBezTo>
                    <a:pt x="728" y="246"/>
                    <a:pt x="734" y="263"/>
                    <a:pt x="734" y="276"/>
                  </a:cubicBezTo>
                  <a:cubicBezTo>
                    <a:pt x="734" y="294"/>
                    <a:pt x="721" y="306"/>
                    <a:pt x="696" y="312"/>
                  </a:cubicBezTo>
                  <a:lnTo>
                    <a:pt x="429" y="372"/>
                  </a:lnTo>
                  <a:lnTo>
                    <a:pt x="429" y="375"/>
                  </a:lnTo>
                  <a:lnTo>
                    <a:pt x="696" y="433"/>
                  </a:lnTo>
                  <a:cubicBezTo>
                    <a:pt x="721" y="439"/>
                    <a:pt x="734" y="452"/>
                    <a:pt x="734" y="473"/>
                  </a:cubicBezTo>
                  <a:cubicBezTo>
                    <a:pt x="734" y="485"/>
                    <a:pt x="729" y="499"/>
                    <a:pt x="721" y="514"/>
                  </a:cubicBezTo>
                  <a:lnTo>
                    <a:pt x="675" y="597"/>
                  </a:lnTo>
                  <a:cubicBezTo>
                    <a:pt x="661" y="622"/>
                    <a:pt x="649" y="634"/>
                    <a:pt x="639" y="634"/>
                  </a:cubicBezTo>
                  <a:cubicBezTo>
                    <a:pt x="630" y="634"/>
                    <a:pt x="617" y="625"/>
                    <a:pt x="600" y="607"/>
                  </a:cubicBezTo>
                  <a:lnTo>
                    <a:pt x="412" y="414"/>
                  </a:lnTo>
                  <a:lnTo>
                    <a:pt x="391" y="434"/>
                  </a:lnTo>
                  <a:lnTo>
                    <a:pt x="468" y="683"/>
                  </a:ln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32" name="Freeform 48"/>
            <p:cNvSpPr>
              <a:spLocks/>
            </p:cNvSpPr>
            <p:nvPr/>
          </p:nvSpPr>
          <p:spPr bwMode="auto">
            <a:xfrm>
              <a:off x="6230313" y="6050399"/>
              <a:ext cx="126841" cy="124142"/>
            </a:xfrm>
            <a:custGeom>
              <a:avLst/>
              <a:gdLst/>
              <a:ahLst/>
              <a:cxnLst>
                <a:cxn ang="0">
                  <a:pos x="153" y="77"/>
                </a:cxn>
                <a:cxn ang="0">
                  <a:pos x="153" y="77"/>
                </a:cxn>
                <a:cxn ang="0">
                  <a:pos x="76" y="153"/>
                </a:cxn>
                <a:cxn ang="0">
                  <a:pos x="0" y="77"/>
                </a:cxn>
                <a:cxn ang="0">
                  <a:pos x="76" y="0"/>
                </a:cxn>
                <a:cxn ang="0">
                  <a:pos x="153" y="77"/>
                </a:cxn>
              </a:cxnLst>
              <a:rect l="0" t="0" r="r" b="b"/>
              <a:pathLst>
                <a:path w="153" h="153">
                  <a:moveTo>
                    <a:pt x="153" y="77"/>
                  </a:moveTo>
                  <a:lnTo>
                    <a:pt x="153" y="77"/>
                  </a:lnTo>
                  <a:cubicBezTo>
                    <a:pt x="153" y="119"/>
                    <a:pt x="118" y="153"/>
                    <a:pt x="76" y="153"/>
                  </a:cubicBezTo>
                  <a:cubicBezTo>
                    <a:pt x="34" y="153"/>
                    <a:pt x="0" y="119"/>
                    <a:pt x="0" y="77"/>
                  </a:cubicBezTo>
                  <a:cubicBezTo>
                    <a:pt x="0" y="35"/>
                    <a:pt x="34" y="0"/>
                    <a:pt x="76" y="0"/>
                  </a:cubicBezTo>
                  <a:cubicBezTo>
                    <a:pt x="118" y="0"/>
                    <a:pt x="153" y="35"/>
                    <a:pt x="153" y="77"/>
                  </a:cubicBezTo>
                  <a:close/>
                </a:path>
              </a:pathLst>
            </a:custGeom>
            <a:grp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33" name="Rounded Rectangle 32"/>
          <p:cNvSpPr/>
          <p:nvPr/>
        </p:nvSpPr>
        <p:spPr>
          <a:xfrm>
            <a:off x="916991" y="1307360"/>
            <a:ext cx="4566964" cy="545584"/>
          </a:xfrm>
          <a:prstGeom prst="roundRect">
            <a:avLst/>
          </a:prstGeom>
          <a:solidFill>
            <a:schemeClr val="accent1">
              <a:alpha val="73000"/>
            </a:schemeClr>
          </a:solidFill>
          <a:ln>
            <a:noFill/>
          </a:ln>
          <a:effectLst>
            <a:outerShdw blurRad="50800" dist="38100" dir="8100000" algn="tr" rotWithShape="0">
              <a:srgbClr val="59595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dirty="0">
                <a:solidFill>
                  <a:srgbClr val="FFFFFF"/>
                </a:solidFill>
              </a:rPr>
              <a:t>This is where you put a header for the whole picture</a:t>
            </a:r>
          </a:p>
        </p:txBody>
      </p:sp>
    </p:spTree>
    <p:extLst>
      <p:ext uri="{BB962C8B-B14F-4D97-AF65-F5344CB8AC3E}">
        <p14:creationId xmlns:p14="http://schemas.microsoft.com/office/powerpoint/2010/main" val="93131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309" y="3338915"/>
            <a:ext cx="9073111" cy="2990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TextBox 38"/>
          <p:cNvSpPr txBox="1"/>
          <p:nvPr/>
        </p:nvSpPr>
        <p:spPr>
          <a:xfrm>
            <a:off x="3978762" y="3855449"/>
            <a:ext cx="3488852" cy="1350766"/>
          </a:xfrm>
          <a:prstGeom prst="rect">
            <a:avLst/>
          </a:prstGeom>
          <a:noFill/>
        </p:spPr>
        <p:txBody>
          <a:bodyPr wrap="square" rtlCol="0">
            <a:noAutofit/>
          </a:bodyPr>
          <a:lstStyle/>
          <a:p>
            <a:pPr algn="ctr">
              <a:lnSpc>
                <a:spcPct val="80000"/>
              </a:lnSpc>
            </a:pPr>
            <a:r>
              <a:rPr lang="en-US" sz="6600" dirty="0">
                <a:solidFill>
                  <a:srgbClr val="FFFFFF">
                    <a:alpha val="50000"/>
                  </a:srgbClr>
                </a:solidFill>
                <a:latin typeface="Calibri"/>
              </a:rPr>
              <a:t>SAFE</a:t>
            </a:r>
          </a:p>
        </p:txBody>
      </p:sp>
      <p:sp>
        <p:nvSpPr>
          <p:cNvPr id="36" name="TextBox 35"/>
          <p:cNvSpPr txBox="1"/>
          <p:nvPr/>
        </p:nvSpPr>
        <p:spPr>
          <a:xfrm>
            <a:off x="-855749" y="3448931"/>
            <a:ext cx="5319914" cy="1772180"/>
          </a:xfrm>
          <a:prstGeom prst="rect">
            <a:avLst/>
          </a:prstGeom>
          <a:noFill/>
        </p:spPr>
        <p:txBody>
          <a:bodyPr wrap="square" rtlCol="0">
            <a:noAutofit/>
          </a:bodyPr>
          <a:lstStyle>
            <a:defPPr>
              <a:defRPr lang="en-US"/>
            </a:defPPr>
            <a:lvl1pPr algn="ctr">
              <a:defRPr sz="9600" b="1">
                <a:solidFill>
                  <a:srgbClr val="FFFFFF">
                    <a:alpha val="18000"/>
                  </a:srgbClr>
                </a:solidFill>
                <a:latin typeface="Calibri"/>
              </a:defRPr>
            </a:lvl1pPr>
          </a:lstStyle>
          <a:p>
            <a:r>
              <a:rPr lang="en-US" sz="6000" b="0" dirty="0"/>
              <a:t>innovative</a:t>
            </a:r>
          </a:p>
        </p:txBody>
      </p:sp>
      <p:sp>
        <p:nvSpPr>
          <p:cNvPr id="23" name="TextBox 22"/>
          <p:cNvSpPr txBox="1"/>
          <p:nvPr/>
        </p:nvSpPr>
        <p:spPr>
          <a:xfrm>
            <a:off x="5840409" y="3344051"/>
            <a:ext cx="593891" cy="3074837"/>
          </a:xfrm>
          <a:prstGeom prst="rect">
            <a:avLst/>
          </a:prstGeom>
          <a:noFill/>
        </p:spPr>
        <p:txBody>
          <a:bodyPr vert="vert270" wrap="square" rtlCol="0">
            <a:noAutofit/>
          </a:bodyPr>
          <a:lstStyle/>
          <a:p>
            <a:pPr algn="ctr">
              <a:lnSpc>
                <a:spcPct val="80000"/>
              </a:lnSpc>
            </a:pPr>
            <a:r>
              <a:rPr lang="en-US" sz="2800" spc="300" dirty="0">
                <a:solidFill>
                  <a:srgbClr val="FFFFFF"/>
                </a:solidFill>
                <a:latin typeface="Calibri"/>
              </a:rPr>
              <a:t>comfortable</a:t>
            </a:r>
          </a:p>
        </p:txBody>
      </p:sp>
      <p:sp>
        <p:nvSpPr>
          <p:cNvPr id="12" name="Title 1"/>
          <p:cNvSpPr>
            <a:spLocks noGrp="1"/>
          </p:cNvSpPr>
          <p:nvPr>
            <p:ph type="title"/>
          </p:nvPr>
        </p:nvSpPr>
        <p:spPr>
          <a:xfrm>
            <a:off x="110989" y="23704"/>
            <a:ext cx="9144001" cy="1143000"/>
          </a:xfrm>
        </p:spPr>
        <p:txBody>
          <a:bodyPr>
            <a:normAutofit fontScale="90000"/>
          </a:bodyPr>
          <a:lstStyle/>
          <a:p>
            <a:r>
              <a:rPr lang="en-US" dirty="0"/>
              <a:t>Title</a:t>
            </a:r>
            <a:br>
              <a:rPr lang="en-US" dirty="0"/>
            </a:br>
            <a:endParaRPr lang="en-US" dirty="0"/>
          </a:p>
        </p:txBody>
      </p:sp>
      <p:sp>
        <p:nvSpPr>
          <p:cNvPr id="38" name="TextBox 37"/>
          <p:cNvSpPr txBox="1"/>
          <p:nvPr/>
        </p:nvSpPr>
        <p:spPr>
          <a:xfrm>
            <a:off x="-1859360" y="3990497"/>
            <a:ext cx="6432948" cy="2075455"/>
          </a:xfrm>
          <a:prstGeom prst="rect">
            <a:avLst/>
          </a:prstGeom>
          <a:noFill/>
        </p:spPr>
        <p:txBody>
          <a:bodyPr wrap="square" rtlCol="0">
            <a:noAutofit/>
          </a:bodyPr>
          <a:lstStyle>
            <a:defPPr>
              <a:defRPr lang="en-US"/>
            </a:defPPr>
            <a:lvl1pPr algn="ctr">
              <a:defRPr sz="9600" b="1">
                <a:solidFill>
                  <a:srgbClr val="FFFFFF">
                    <a:alpha val="18000"/>
                  </a:srgbClr>
                </a:solidFill>
                <a:latin typeface="Calibri"/>
              </a:defRPr>
            </a:lvl1pPr>
          </a:lstStyle>
          <a:p>
            <a:r>
              <a:rPr lang="en-US" dirty="0"/>
              <a:t>NEW</a:t>
            </a:r>
          </a:p>
        </p:txBody>
      </p:sp>
      <p:sp>
        <p:nvSpPr>
          <p:cNvPr id="37" name="TextBox 36"/>
          <p:cNvSpPr txBox="1"/>
          <p:nvPr/>
        </p:nvSpPr>
        <p:spPr>
          <a:xfrm>
            <a:off x="377952" y="5285279"/>
            <a:ext cx="2372140" cy="534690"/>
          </a:xfrm>
          <a:prstGeom prst="rect">
            <a:avLst/>
          </a:prstGeom>
          <a:noFill/>
        </p:spPr>
        <p:txBody>
          <a:bodyPr wrap="square" rtlCol="0">
            <a:noAutofit/>
          </a:bodyPr>
          <a:lstStyle/>
          <a:p>
            <a:pPr algn="ctr"/>
            <a:r>
              <a:rPr lang="en-US" sz="2800" spc="300" dirty="0">
                <a:solidFill>
                  <a:srgbClr val="FFFFFF"/>
                </a:solidFill>
                <a:latin typeface="Calibri"/>
              </a:rPr>
              <a:t>Flexible</a:t>
            </a:r>
          </a:p>
        </p:txBody>
      </p:sp>
      <p:sp>
        <p:nvSpPr>
          <p:cNvPr id="11" name="TextBox 10"/>
          <p:cNvSpPr txBox="1"/>
          <p:nvPr/>
        </p:nvSpPr>
        <p:spPr>
          <a:xfrm>
            <a:off x="599669" y="5065783"/>
            <a:ext cx="1360712" cy="439005"/>
          </a:xfrm>
          <a:prstGeom prst="rect">
            <a:avLst/>
          </a:prstGeom>
          <a:noFill/>
        </p:spPr>
        <p:txBody>
          <a:bodyPr wrap="square" rtlCol="0">
            <a:noAutofit/>
          </a:bodyPr>
          <a:lstStyle/>
          <a:p>
            <a:pPr algn="ctr"/>
            <a:r>
              <a:rPr lang="en-US" sz="1600" b="1" dirty="0">
                <a:solidFill>
                  <a:srgbClr val="FFFFFF"/>
                </a:solidFill>
                <a:latin typeface="Calibri"/>
              </a:rPr>
              <a:t>NEW</a:t>
            </a:r>
          </a:p>
        </p:txBody>
      </p:sp>
      <p:sp>
        <p:nvSpPr>
          <p:cNvPr id="19" name="TextBox 18"/>
          <p:cNvSpPr txBox="1"/>
          <p:nvPr/>
        </p:nvSpPr>
        <p:spPr>
          <a:xfrm>
            <a:off x="157844" y="3539341"/>
            <a:ext cx="1360712" cy="453283"/>
          </a:xfrm>
          <a:prstGeom prst="rect">
            <a:avLst/>
          </a:prstGeom>
          <a:noFill/>
        </p:spPr>
        <p:txBody>
          <a:bodyPr wrap="square" rtlCol="0">
            <a:noAutofit/>
          </a:bodyPr>
          <a:lstStyle/>
          <a:p>
            <a:pPr algn="ctr"/>
            <a:r>
              <a:rPr lang="en-US" sz="1600" dirty="0">
                <a:solidFill>
                  <a:srgbClr val="FFFFFF"/>
                </a:solidFill>
                <a:latin typeface="Calibri"/>
              </a:rPr>
              <a:t>innovative</a:t>
            </a:r>
          </a:p>
        </p:txBody>
      </p:sp>
      <p:sp>
        <p:nvSpPr>
          <p:cNvPr id="20" name="TextBox 19"/>
          <p:cNvSpPr txBox="1"/>
          <p:nvPr/>
        </p:nvSpPr>
        <p:spPr>
          <a:xfrm>
            <a:off x="-161723" y="5796352"/>
            <a:ext cx="2367640" cy="571450"/>
          </a:xfrm>
          <a:prstGeom prst="rect">
            <a:avLst/>
          </a:prstGeom>
          <a:noFill/>
        </p:spPr>
        <p:txBody>
          <a:bodyPr wrap="square" rtlCol="0">
            <a:noAutofit/>
          </a:bodyPr>
          <a:lstStyle/>
          <a:p>
            <a:pPr algn="ctr">
              <a:lnSpc>
                <a:spcPct val="80000"/>
              </a:lnSpc>
            </a:pPr>
            <a:r>
              <a:rPr lang="en-US" sz="1600" dirty="0">
                <a:solidFill>
                  <a:srgbClr val="FFFFFF"/>
                </a:solidFill>
                <a:latin typeface="Calibri"/>
              </a:rPr>
              <a:t>maximized </a:t>
            </a:r>
          </a:p>
          <a:p>
            <a:pPr algn="ctr">
              <a:lnSpc>
                <a:spcPct val="80000"/>
              </a:lnSpc>
            </a:pPr>
            <a:r>
              <a:rPr lang="en-US" sz="1600" dirty="0">
                <a:solidFill>
                  <a:srgbClr val="FFFFFF"/>
                </a:solidFill>
                <a:latin typeface="Calibri"/>
              </a:rPr>
              <a:t>potential</a:t>
            </a:r>
          </a:p>
        </p:txBody>
      </p:sp>
      <p:sp>
        <p:nvSpPr>
          <p:cNvPr id="21" name="TextBox 20"/>
          <p:cNvSpPr txBox="1"/>
          <p:nvPr/>
        </p:nvSpPr>
        <p:spPr>
          <a:xfrm>
            <a:off x="3685837" y="4106639"/>
            <a:ext cx="1360712" cy="671206"/>
          </a:xfrm>
          <a:prstGeom prst="rect">
            <a:avLst/>
          </a:prstGeom>
          <a:noFill/>
        </p:spPr>
        <p:txBody>
          <a:bodyPr wrap="square" rtlCol="0">
            <a:noAutofit/>
          </a:bodyPr>
          <a:lstStyle>
            <a:defPPr>
              <a:defRPr lang="en-US"/>
            </a:defPPr>
            <a:lvl1pPr algn="ctr">
              <a:lnSpc>
                <a:spcPct val="80000"/>
              </a:lnSpc>
              <a:defRPr sz="6600">
                <a:solidFill>
                  <a:srgbClr val="FFFFFF">
                    <a:alpha val="50000"/>
                  </a:srgbClr>
                </a:solidFill>
                <a:latin typeface="Calibri"/>
              </a:defRPr>
            </a:lvl1pPr>
          </a:lstStyle>
          <a:p>
            <a:r>
              <a:rPr lang="en-US" sz="1800" dirty="0"/>
              <a:t>minimized</a:t>
            </a:r>
          </a:p>
          <a:p>
            <a:r>
              <a:rPr lang="en-US" sz="2400" dirty="0"/>
              <a:t>RISK</a:t>
            </a:r>
          </a:p>
        </p:txBody>
      </p:sp>
      <p:sp>
        <p:nvSpPr>
          <p:cNvPr id="24" name="TextBox 23"/>
          <p:cNvSpPr txBox="1"/>
          <p:nvPr/>
        </p:nvSpPr>
        <p:spPr>
          <a:xfrm>
            <a:off x="4446659" y="4610466"/>
            <a:ext cx="1360712" cy="802589"/>
          </a:xfrm>
          <a:prstGeom prst="rect">
            <a:avLst/>
          </a:prstGeom>
          <a:noFill/>
        </p:spPr>
        <p:txBody>
          <a:bodyPr wrap="square" rtlCol="0">
            <a:noAutofit/>
          </a:bodyPr>
          <a:lstStyle/>
          <a:p>
            <a:pPr algn="ctr">
              <a:lnSpc>
                <a:spcPct val="70000"/>
              </a:lnSpc>
            </a:pPr>
            <a:r>
              <a:rPr lang="en-US" sz="1600" dirty="0">
                <a:solidFill>
                  <a:srgbClr val="FFFFFF"/>
                </a:solidFill>
                <a:latin typeface="Calibri"/>
              </a:rPr>
              <a:t>TRIED </a:t>
            </a:r>
          </a:p>
          <a:p>
            <a:pPr algn="ctr">
              <a:lnSpc>
                <a:spcPct val="70000"/>
              </a:lnSpc>
            </a:pPr>
            <a:r>
              <a:rPr lang="en-US" sz="1600" dirty="0">
                <a:solidFill>
                  <a:srgbClr val="FFFFFF"/>
                </a:solidFill>
                <a:latin typeface="Calibri"/>
              </a:rPr>
              <a:t>AND </a:t>
            </a:r>
          </a:p>
          <a:p>
            <a:pPr algn="ctr">
              <a:lnSpc>
                <a:spcPct val="70000"/>
              </a:lnSpc>
            </a:pPr>
            <a:r>
              <a:rPr lang="en-US" sz="1600" dirty="0">
                <a:solidFill>
                  <a:srgbClr val="FFFFFF"/>
                </a:solidFill>
                <a:latin typeface="Calibri"/>
              </a:rPr>
              <a:t>TRUE</a:t>
            </a:r>
          </a:p>
        </p:txBody>
      </p:sp>
      <p:sp>
        <p:nvSpPr>
          <p:cNvPr id="25" name="TextBox 24"/>
          <p:cNvSpPr txBox="1"/>
          <p:nvPr/>
        </p:nvSpPr>
        <p:spPr>
          <a:xfrm>
            <a:off x="1698309" y="3855449"/>
            <a:ext cx="1578293" cy="685226"/>
          </a:xfrm>
          <a:prstGeom prst="rect">
            <a:avLst/>
          </a:prstGeom>
          <a:noFill/>
        </p:spPr>
        <p:txBody>
          <a:bodyPr wrap="square" rtlCol="0">
            <a:noAutofit/>
          </a:bodyPr>
          <a:lstStyle/>
          <a:p>
            <a:pPr algn="ctr">
              <a:lnSpc>
                <a:spcPct val="80000"/>
              </a:lnSpc>
            </a:pPr>
            <a:r>
              <a:rPr lang="en-US" sz="2000" spc="-150" dirty="0">
                <a:solidFill>
                  <a:srgbClr val="FFFFFF"/>
                </a:solidFill>
                <a:latin typeface="Calibri"/>
              </a:rPr>
              <a:t>STRONG PERFORMANCE</a:t>
            </a:r>
          </a:p>
        </p:txBody>
      </p:sp>
      <p:sp>
        <p:nvSpPr>
          <p:cNvPr id="27" name="TextBox 26"/>
          <p:cNvSpPr txBox="1"/>
          <p:nvPr/>
        </p:nvSpPr>
        <p:spPr>
          <a:xfrm>
            <a:off x="652685" y="4195125"/>
            <a:ext cx="1360712" cy="640500"/>
          </a:xfrm>
          <a:prstGeom prst="rect">
            <a:avLst/>
          </a:prstGeom>
          <a:noFill/>
        </p:spPr>
        <p:txBody>
          <a:bodyPr wrap="square" rtlCol="0">
            <a:noAutofit/>
          </a:bodyPr>
          <a:lstStyle/>
          <a:p>
            <a:pPr algn="ctr"/>
            <a:r>
              <a:rPr lang="en-US" sz="2000" dirty="0">
                <a:solidFill>
                  <a:srgbClr val="FFFFFF"/>
                </a:solidFill>
                <a:latin typeface="Calibri"/>
              </a:rPr>
              <a:t>inventive</a:t>
            </a:r>
          </a:p>
        </p:txBody>
      </p:sp>
      <p:sp>
        <p:nvSpPr>
          <p:cNvPr id="28" name="TextBox 27"/>
          <p:cNvSpPr txBox="1"/>
          <p:nvPr/>
        </p:nvSpPr>
        <p:spPr>
          <a:xfrm>
            <a:off x="-4626" y="3768110"/>
            <a:ext cx="1091741" cy="2710149"/>
          </a:xfrm>
          <a:prstGeom prst="rect">
            <a:avLst/>
          </a:prstGeom>
          <a:noFill/>
        </p:spPr>
        <p:txBody>
          <a:bodyPr vert="vert270" wrap="square" rtlCol="0">
            <a:noAutofit/>
          </a:bodyPr>
          <a:lstStyle/>
          <a:p>
            <a:pPr algn="ctr"/>
            <a:r>
              <a:rPr lang="en-US" sz="2800" spc="300" dirty="0">
                <a:solidFill>
                  <a:srgbClr val="FFFFFF"/>
                </a:solidFill>
                <a:latin typeface="Calibri"/>
              </a:rPr>
              <a:t>flexible</a:t>
            </a:r>
          </a:p>
        </p:txBody>
      </p:sp>
      <p:sp>
        <p:nvSpPr>
          <p:cNvPr id="32" name="AutoShape 28"/>
          <p:cNvSpPr>
            <a:spLocks noChangeArrowheads="1"/>
          </p:cNvSpPr>
          <p:nvPr/>
        </p:nvSpPr>
        <p:spPr bwMode="gray">
          <a:xfrm>
            <a:off x="165683" y="2710549"/>
            <a:ext cx="2422070" cy="910771"/>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pPr>
            <a:r>
              <a:rPr lang="en-US" sz="1200" b="1" dirty="0">
                <a:solidFill>
                  <a:srgbClr val="000000"/>
                </a:solidFill>
                <a:latin typeface="Calibri"/>
              </a:rPr>
              <a:t>The words in the blue bar can be changed to whatever you’d like.</a:t>
            </a:r>
          </a:p>
        </p:txBody>
      </p:sp>
      <p:sp>
        <p:nvSpPr>
          <p:cNvPr id="33" name="Slide Number Placeholder 14"/>
          <p:cNvSpPr txBox="1">
            <a:spLocks/>
          </p:cNvSpPr>
          <p:nvPr/>
        </p:nvSpPr>
        <p:spPr>
          <a:xfrm>
            <a:off x="8577266" y="6484077"/>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smtClean="0">
                <a:solidFill>
                  <a:srgbClr val="FFFFFF"/>
                </a:solidFill>
              </a:rPr>
              <a:pPr>
                <a:defRPr/>
              </a:pPr>
              <a:t>129</a:t>
            </a:fld>
            <a:endParaRPr lang="en-US" dirty="0">
              <a:solidFill>
                <a:srgbClr val="FFFFFF"/>
              </a:solidFill>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0634" y="6543539"/>
            <a:ext cx="703196" cy="205099"/>
          </a:xfrm>
          <a:prstGeom prst="rect">
            <a:avLst/>
          </a:prstGeom>
        </p:spPr>
      </p:pic>
      <p:sp>
        <p:nvSpPr>
          <p:cNvPr id="35" name="TextBox 34"/>
          <p:cNvSpPr txBox="1"/>
          <p:nvPr/>
        </p:nvSpPr>
        <p:spPr>
          <a:xfrm>
            <a:off x="4337395" y="5722487"/>
            <a:ext cx="1360712" cy="671206"/>
          </a:xfrm>
          <a:prstGeom prst="rect">
            <a:avLst/>
          </a:prstGeom>
          <a:noFill/>
        </p:spPr>
        <p:txBody>
          <a:bodyPr wrap="square" rtlCol="0">
            <a:noAutofit/>
          </a:bodyPr>
          <a:lstStyle>
            <a:defPPr>
              <a:defRPr lang="en-US"/>
            </a:defPPr>
            <a:lvl1pPr algn="ctr">
              <a:lnSpc>
                <a:spcPct val="80000"/>
              </a:lnSpc>
              <a:defRPr sz="6600">
                <a:solidFill>
                  <a:srgbClr val="FFFFFF">
                    <a:alpha val="50000"/>
                  </a:srgbClr>
                </a:solidFill>
                <a:latin typeface="Calibri"/>
              </a:defRPr>
            </a:lvl1pPr>
          </a:lstStyle>
          <a:p>
            <a:r>
              <a:rPr lang="en-US" sz="1800" dirty="0"/>
              <a:t>safe</a:t>
            </a:r>
            <a:endParaRPr lang="en-US" sz="2400" dirty="0"/>
          </a:p>
        </p:txBody>
      </p:sp>
      <p:sp>
        <p:nvSpPr>
          <p:cNvPr id="41" name="TextBox 40"/>
          <p:cNvSpPr txBox="1"/>
          <p:nvPr/>
        </p:nvSpPr>
        <p:spPr>
          <a:xfrm>
            <a:off x="4682990" y="5222054"/>
            <a:ext cx="1360712" cy="671206"/>
          </a:xfrm>
          <a:prstGeom prst="rect">
            <a:avLst/>
          </a:prstGeom>
          <a:noFill/>
        </p:spPr>
        <p:txBody>
          <a:bodyPr wrap="square" rtlCol="0">
            <a:noAutofit/>
          </a:bodyPr>
          <a:lstStyle>
            <a:defPPr>
              <a:defRPr lang="en-US"/>
            </a:defPPr>
            <a:lvl1pPr algn="ctr">
              <a:lnSpc>
                <a:spcPct val="80000"/>
              </a:lnSpc>
              <a:defRPr sz="6600">
                <a:solidFill>
                  <a:srgbClr val="FFFFFF">
                    <a:alpha val="50000"/>
                  </a:srgbClr>
                </a:solidFill>
                <a:latin typeface="Calibri"/>
              </a:defRPr>
            </a:lvl1pPr>
          </a:lstStyle>
          <a:p>
            <a:r>
              <a:rPr lang="en-US" sz="1800" dirty="0"/>
              <a:t>conservative</a:t>
            </a:r>
            <a:endParaRPr lang="en-US" sz="2400" dirty="0"/>
          </a:p>
        </p:txBody>
      </p:sp>
      <p:sp>
        <p:nvSpPr>
          <p:cNvPr id="42" name="TextBox 41"/>
          <p:cNvSpPr txBox="1"/>
          <p:nvPr/>
        </p:nvSpPr>
        <p:spPr>
          <a:xfrm>
            <a:off x="4206770" y="3436652"/>
            <a:ext cx="1360712" cy="671206"/>
          </a:xfrm>
          <a:prstGeom prst="rect">
            <a:avLst/>
          </a:prstGeom>
          <a:noFill/>
        </p:spPr>
        <p:txBody>
          <a:bodyPr wrap="square" rtlCol="0">
            <a:noAutofit/>
          </a:bodyPr>
          <a:lstStyle>
            <a:defPPr>
              <a:defRPr lang="en-US"/>
            </a:defPPr>
            <a:lvl1pPr algn="ctr">
              <a:lnSpc>
                <a:spcPct val="80000"/>
              </a:lnSpc>
              <a:defRPr sz="6600">
                <a:solidFill>
                  <a:srgbClr val="FFFFFF">
                    <a:alpha val="50000"/>
                  </a:srgbClr>
                </a:solidFill>
                <a:latin typeface="Calibri"/>
              </a:defRPr>
            </a:lvl1pPr>
          </a:lstStyle>
          <a:p>
            <a:r>
              <a:rPr lang="en-US" sz="1800" dirty="0"/>
              <a:t>stable</a:t>
            </a:r>
            <a:endParaRPr lang="en-US" sz="2400" dirty="0"/>
          </a:p>
        </p:txBody>
      </p:sp>
      <p:pic>
        <p:nvPicPr>
          <p:cNvPr id="18" name="Picture 17"/>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52162" b="17967"/>
          <a:stretch/>
        </p:blipFill>
        <p:spPr>
          <a:xfrm>
            <a:off x="6257216" y="2710543"/>
            <a:ext cx="2886783" cy="4177339"/>
          </a:xfrm>
          <a:prstGeom prst="rect">
            <a:avLst/>
          </a:prstGeom>
        </p:spPr>
      </p:pic>
      <p:sp>
        <p:nvSpPr>
          <p:cNvPr id="10" name="Rectangle 9"/>
          <p:cNvSpPr/>
          <p:nvPr/>
        </p:nvSpPr>
        <p:spPr>
          <a:xfrm>
            <a:off x="6712384" y="3815585"/>
            <a:ext cx="2409842" cy="2585323"/>
          </a:xfrm>
          <a:prstGeom prst="rect">
            <a:avLst/>
          </a:prstGeom>
        </p:spPr>
        <p:txBody>
          <a:bodyPr wrap="square">
            <a:spAutoFit/>
          </a:bodyPr>
          <a:lstStyle/>
          <a:p>
            <a:pPr algn="ctr" fontAlgn="auto">
              <a:spcBef>
                <a:spcPts val="0"/>
              </a:spcBef>
              <a:spcAft>
                <a:spcPts val="600"/>
              </a:spcAft>
            </a:pPr>
            <a:r>
              <a:rPr lang="en-US" b="1" dirty="0">
                <a:solidFill>
                  <a:srgbClr val="FFFFFF"/>
                </a:solidFill>
                <a:latin typeface="Calibri"/>
              </a:rPr>
              <a:t>Net: they need a reason to trust and, lacking experience with Brand X, want specifics that can help them understand the company’s strategy, abilities, and intentions.</a:t>
            </a:r>
            <a:endParaRPr lang="en-US" b="1" kern="0" dirty="0">
              <a:solidFill>
                <a:srgbClr val="FFFFFF"/>
              </a:solidFill>
              <a:latin typeface="Calibri" pitchFamily="34" charset="0"/>
              <a:cs typeface="Calibri" pitchFamily="34" charset="0"/>
            </a:endParaRPr>
          </a:p>
        </p:txBody>
      </p:sp>
      <p:sp>
        <p:nvSpPr>
          <p:cNvPr id="31" name="AutoShape 28"/>
          <p:cNvSpPr>
            <a:spLocks noChangeArrowheads="1"/>
          </p:cNvSpPr>
          <p:nvPr/>
        </p:nvSpPr>
        <p:spPr bwMode="gray">
          <a:xfrm>
            <a:off x="6712384" y="2710549"/>
            <a:ext cx="2218074" cy="910771"/>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pPr>
            <a:r>
              <a:rPr lang="en-US" sz="1200" b="1" dirty="0">
                <a:solidFill>
                  <a:srgbClr val="000000"/>
                </a:solidFill>
                <a:latin typeface="Calibri"/>
              </a:rPr>
              <a:t>Consider using this circle to share “net” or big ah ha’s.</a:t>
            </a:r>
          </a:p>
        </p:txBody>
      </p:sp>
    </p:spTree>
    <p:extLst>
      <p:ext uri="{BB962C8B-B14F-4D97-AF65-F5344CB8AC3E}">
        <p14:creationId xmlns:p14="http://schemas.microsoft.com/office/powerpoint/2010/main" val="18992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3"/>
            <a:ext cx="9144000" cy="1143000"/>
          </a:xfrm>
        </p:spPr>
        <p:txBody>
          <a:bodyPr/>
          <a:lstStyle/>
          <a:p>
            <a:r>
              <a:rPr lang="en-US" dirty="0"/>
              <a:t>Insert Title</a:t>
            </a:r>
            <a:endParaRPr lang="en-US" dirty="0">
              <a:solidFill>
                <a:schemeClr val="tx1"/>
              </a:solidFill>
            </a:endParaRPr>
          </a:p>
        </p:txBody>
      </p:sp>
      <p:grpSp>
        <p:nvGrpSpPr>
          <p:cNvPr id="31" name="Group 30"/>
          <p:cNvGrpSpPr/>
          <p:nvPr/>
        </p:nvGrpSpPr>
        <p:grpSpPr>
          <a:xfrm>
            <a:off x="695546" y="1296070"/>
            <a:ext cx="1143000" cy="1143000"/>
            <a:chOff x="221972" y="1358194"/>
            <a:chExt cx="1143000" cy="1143000"/>
          </a:xfrm>
        </p:grpSpPr>
        <p:sp>
          <p:nvSpPr>
            <p:cNvPr id="25" name="Oval 24"/>
            <p:cNvSpPr/>
            <p:nvPr/>
          </p:nvSpPr>
          <p:spPr>
            <a:xfrm>
              <a:off x="221972" y="1358194"/>
              <a:ext cx="1143000" cy="11430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5" name="Picture 4" descr="Jennifer.bmp"/>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7161" t="25678" r="17616" b="5549"/>
            <a:stretch/>
          </p:blipFill>
          <p:spPr>
            <a:xfrm>
              <a:off x="269472" y="1405694"/>
              <a:ext cx="914400" cy="914400"/>
            </a:xfrm>
            <a:prstGeom prst="ellipse">
              <a:avLst/>
            </a:prstGeom>
          </p:spPr>
        </p:pic>
      </p:grpSp>
      <p:sp>
        <p:nvSpPr>
          <p:cNvPr id="6" name="TextBox 5"/>
          <p:cNvSpPr txBox="1"/>
          <p:nvPr/>
        </p:nvSpPr>
        <p:spPr>
          <a:xfrm>
            <a:off x="489806" y="2541984"/>
            <a:ext cx="1554480" cy="430887"/>
          </a:xfrm>
          <a:prstGeom prst="rect">
            <a:avLst/>
          </a:prstGeom>
          <a:noFill/>
        </p:spPr>
        <p:txBody>
          <a:bodyPr wrap="square" lIns="0" tIns="0" rIns="0" bIns="0" rtlCol="0">
            <a:spAutoFit/>
          </a:bodyPr>
          <a:lstStyle/>
          <a:p>
            <a:pPr algn="ctr"/>
            <a:r>
              <a:rPr lang="en-US" sz="1400" i="1" dirty="0">
                <a:latin typeface="Calibri"/>
              </a:rPr>
              <a:t>Lorem ipsum dolor sit </a:t>
            </a:r>
            <a:r>
              <a:rPr lang="en-US" sz="1400" i="1" dirty="0" err="1">
                <a:latin typeface="Calibri"/>
              </a:rPr>
              <a:t>amet</a:t>
            </a:r>
            <a:endParaRPr lang="en-US" sz="1400" i="1" dirty="0">
              <a:latin typeface="Calibri"/>
            </a:endParaRPr>
          </a:p>
        </p:txBody>
      </p:sp>
      <p:grpSp>
        <p:nvGrpSpPr>
          <p:cNvPr id="43" name="Group 42"/>
          <p:cNvGrpSpPr/>
          <p:nvPr/>
        </p:nvGrpSpPr>
        <p:grpSpPr>
          <a:xfrm>
            <a:off x="695546" y="3714613"/>
            <a:ext cx="1143000" cy="1143000"/>
            <a:chOff x="138847" y="4604691"/>
            <a:chExt cx="1143000" cy="1143000"/>
          </a:xfrm>
        </p:grpSpPr>
        <p:sp>
          <p:nvSpPr>
            <p:cNvPr id="28" name="Oval 27"/>
            <p:cNvSpPr/>
            <p:nvPr/>
          </p:nvSpPr>
          <p:spPr>
            <a:xfrm>
              <a:off x="138847" y="4604691"/>
              <a:ext cx="1143000" cy="11430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7" name="Picture 16" descr="Laurel.bmp"/>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4472" y="4652191"/>
              <a:ext cx="914400" cy="914400"/>
            </a:xfrm>
            <a:prstGeom prst="ellipse">
              <a:avLst/>
            </a:prstGeom>
          </p:spPr>
        </p:pic>
      </p:grpSp>
      <p:sp>
        <p:nvSpPr>
          <p:cNvPr id="10" name="TextBox 9"/>
          <p:cNvSpPr txBox="1"/>
          <p:nvPr/>
        </p:nvSpPr>
        <p:spPr>
          <a:xfrm>
            <a:off x="489806" y="4976758"/>
            <a:ext cx="1554480" cy="430887"/>
          </a:xfrm>
          <a:prstGeom prst="rect">
            <a:avLst/>
          </a:prstGeom>
          <a:noFill/>
        </p:spPr>
        <p:txBody>
          <a:bodyPr wrap="square" lIns="0" tIns="0" rIns="0" bIns="0" rtlCol="0">
            <a:spAutoFit/>
          </a:bodyPr>
          <a:lstStyle>
            <a:defPPr>
              <a:defRPr lang="en-US"/>
            </a:defPPr>
            <a:lvl1pPr algn="ctr">
              <a:defRPr sz="1400" i="1">
                <a:solidFill>
                  <a:schemeClr val="bg1"/>
                </a:solidFill>
                <a:latin typeface="+mn-lt"/>
              </a:defRPr>
            </a:lvl1pPr>
          </a:lstStyle>
          <a:p>
            <a:r>
              <a:rPr lang="da-DK" dirty="0">
                <a:solidFill>
                  <a:schemeClr val="accent5"/>
                </a:solidFill>
              </a:rPr>
              <a:t>Lorem ipsum dolor sit amet</a:t>
            </a:r>
          </a:p>
        </p:txBody>
      </p:sp>
      <p:grpSp>
        <p:nvGrpSpPr>
          <p:cNvPr id="32" name="Group 31"/>
          <p:cNvGrpSpPr/>
          <p:nvPr/>
        </p:nvGrpSpPr>
        <p:grpSpPr>
          <a:xfrm>
            <a:off x="2891509" y="1296070"/>
            <a:ext cx="1143000" cy="1143000"/>
            <a:chOff x="2988181" y="1314513"/>
            <a:chExt cx="1143000" cy="1143000"/>
          </a:xfrm>
        </p:grpSpPr>
        <p:sp>
          <p:nvSpPr>
            <p:cNvPr id="27" name="Oval 26"/>
            <p:cNvSpPr/>
            <p:nvPr/>
          </p:nvSpPr>
          <p:spPr>
            <a:xfrm>
              <a:off x="2988181" y="1314513"/>
              <a:ext cx="1143000" cy="11430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4" name="Picture 13" descr="peter.bmp"/>
            <p:cNvPicPr>
              <a:picLocks noChangeAspect="1"/>
            </p:cNvPicPr>
            <p:nvPr/>
          </p:nvPicPr>
          <p:blipFill rotWithShape="1">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8106" t="-35" r="7400" b="19588"/>
            <a:stretch/>
          </p:blipFill>
          <p:spPr>
            <a:xfrm>
              <a:off x="3035681" y="1350138"/>
              <a:ext cx="914400" cy="914400"/>
            </a:xfrm>
            <a:prstGeom prst="ellipse">
              <a:avLst/>
            </a:prstGeom>
          </p:spPr>
        </p:pic>
      </p:grpSp>
      <p:sp>
        <p:nvSpPr>
          <p:cNvPr id="7" name="TextBox 6"/>
          <p:cNvSpPr txBox="1"/>
          <p:nvPr/>
        </p:nvSpPr>
        <p:spPr>
          <a:xfrm>
            <a:off x="2612573" y="2541984"/>
            <a:ext cx="1692992" cy="430887"/>
          </a:xfrm>
          <a:prstGeom prst="rect">
            <a:avLst/>
          </a:prstGeom>
          <a:noFill/>
        </p:spPr>
        <p:txBody>
          <a:bodyPr wrap="square" lIns="0" tIns="0" rIns="0" bIns="0" rtlCol="0">
            <a:spAutoFit/>
          </a:bodyPr>
          <a:lstStyle>
            <a:defPPr>
              <a:defRPr lang="en-US"/>
            </a:defPPr>
            <a:lvl1pPr algn="ctr">
              <a:defRPr sz="1400" i="1">
                <a:solidFill>
                  <a:schemeClr val="bg1"/>
                </a:solidFill>
                <a:latin typeface="+mn-lt"/>
              </a:defRPr>
            </a:lvl1pPr>
          </a:lstStyle>
          <a:p>
            <a:r>
              <a:rPr lang="da-DK" dirty="0">
                <a:solidFill>
                  <a:schemeClr val="accent1"/>
                </a:solidFill>
              </a:rPr>
              <a:t>Lorem ipsum dolor sit amet</a:t>
            </a:r>
          </a:p>
        </p:txBody>
      </p:sp>
      <p:grpSp>
        <p:nvGrpSpPr>
          <p:cNvPr id="44" name="Group 43"/>
          <p:cNvGrpSpPr/>
          <p:nvPr/>
        </p:nvGrpSpPr>
        <p:grpSpPr>
          <a:xfrm>
            <a:off x="2891509" y="3714613"/>
            <a:ext cx="1143000" cy="1143000"/>
            <a:chOff x="2304034" y="4604691"/>
            <a:chExt cx="1143000" cy="1143000"/>
          </a:xfrm>
        </p:grpSpPr>
        <p:sp>
          <p:nvSpPr>
            <p:cNvPr id="39" name="Oval 38"/>
            <p:cNvSpPr/>
            <p:nvPr/>
          </p:nvSpPr>
          <p:spPr>
            <a:xfrm>
              <a:off x="2304034" y="4604691"/>
              <a:ext cx="1143000" cy="1143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8" name="Picture 17" descr="caitlin.bmp"/>
            <p:cNvPicPr>
              <a:picLocks noChangeAspect="1"/>
            </p:cNvPicPr>
            <p:nvPr/>
          </p:nvPicPr>
          <p:blipFill rotWithShape="1">
            <a:blip r:embed="rId9" cstate="print">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t="-1" r="-11" b="-11"/>
            <a:stretch/>
          </p:blipFill>
          <p:spPr>
            <a:xfrm>
              <a:off x="2304034" y="4652191"/>
              <a:ext cx="914400" cy="914400"/>
            </a:xfrm>
            <a:prstGeom prst="ellipse">
              <a:avLst/>
            </a:prstGeom>
          </p:spPr>
        </p:pic>
      </p:grpSp>
      <p:sp>
        <p:nvSpPr>
          <p:cNvPr id="11" name="TextBox 10"/>
          <p:cNvSpPr txBox="1"/>
          <p:nvPr/>
        </p:nvSpPr>
        <p:spPr>
          <a:xfrm>
            <a:off x="2685769" y="4976758"/>
            <a:ext cx="1554480" cy="731520"/>
          </a:xfrm>
          <a:prstGeom prst="rect">
            <a:avLst/>
          </a:prstGeom>
          <a:noFill/>
        </p:spPr>
        <p:txBody>
          <a:bodyPr wrap="square" lIns="0" tIns="0" rIns="0" bIns="0" rtlCol="0" anchor="ctr">
            <a:noAutofit/>
          </a:bodyPr>
          <a:lstStyle>
            <a:defPPr>
              <a:defRPr lang="en-US"/>
            </a:defPPr>
            <a:lvl1pPr algn="ctr">
              <a:defRPr sz="1400" i="1">
                <a:solidFill>
                  <a:schemeClr val="bg1"/>
                </a:solidFill>
                <a:latin typeface="+mn-lt"/>
              </a:defRPr>
            </a:lvl1pPr>
          </a:lstStyle>
          <a:p>
            <a:r>
              <a:rPr lang="da-DK" dirty="0">
                <a:solidFill>
                  <a:schemeClr val="accent3"/>
                </a:solidFill>
              </a:rPr>
              <a:t>Lorem ipsum dolor sit amet</a:t>
            </a:r>
          </a:p>
        </p:txBody>
      </p:sp>
      <p:grpSp>
        <p:nvGrpSpPr>
          <p:cNvPr id="33" name="Group 32"/>
          <p:cNvGrpSpPr/>
          <p:nvPr/>
        </p:nvGrpSpPr>
        <p:grpSpPr>
          <a:xfrm>
            <a:off x="5087472" y="1296070"/>
            <a:ext cx="1143000" cy="1143000"/>
            <a:chOff x="4841849" y="1362013"/>
            <a:chExt cx="1143000" cy="1143000"/>
          </a:xfrm>
        </p:grpSpPr>
        <p:sp>
          <p:nvSpPr>
            <p:cNvPr id="29" name="Oval 28"/>
            <p:cNvSpPr/>
            <p:nvPr/>
          </p:nvSpPr>
          <p:spPr>
            <a:xfrm>
              <a:off x="4841849" y="1362013"/>
              <a:ext cx="1143000" cy="1143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5" name="Picture 14" descr="response_image_0.png.png"/>
            <p:cNvPicPr>
              <a:picLocks/>
            </p:cNvPicPr>
            <p:nvPr/>
          </p:nvPicPr>
          <p:blipFill rotWithShape="1">
            <a:blip r:embed="rId11" cstate="print">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t="2610" r="10710" b="33291"/>
            <a:stretch/>
          </p:blipFill>
          <p:spPr>
            <a:xfrm>
              <a:off x="4908649" y="1393819"/>
              <a:ext cx="914400" cy="914400"/>
            </a:xfrm>
            <a:prstGeom prst="ellipse">
              <a:avLst/>
            </a:prstGeom>
          </p:spPr>
        </p:pic>
      </p:grpSp>
      <p:sp>
        <p:nvSpPr>
          <p:cNvPr id="8" name="TextBox 7"/>
          <p:cNvSpPr txBox="1"/>
          <p:nvPr/>
        </p:nvSpPr>
        <p:spPr>
          <a:xfrm>
            <a:off x="4881732" y="2541984"/>
            <a:ext cx="1554480" cy="731520"/>
          </a:xfrm>
          <a:prstGeom prst="rect">
            <a:avLst/>
          </a:prstGeom>
          <a:noFill/>
        </p:spPr>
        <p:txBody>
          <a:bodyPr wrap="square" lIns="0" tIns="0" rIns="0" bIns="0" rtlCol="0" anchor="ctr">
            <a:noAutofit/>
          </a:bodyPr>
          <a:lstStyle>
            <a:defPPr>
              <a:defRPr lang="en-US"/>
            </a:defPPr>
            <a:lvl1pPr algn="ctr">
              <a:defRPr sz="1400" i="1">
                <a:solidFill>
                  <a:schemeClr val="bg1"/>
                </a:solidFill>
                <a:latin typeface="+mn-lt"/>
              </a:defRPr>
            </a:lvl1pPr>
          </a:lstStyle>
          <a:p>
            <a:r>
              <a:rPr lang="da-DK" dirty="0">
                <a:solidFill>
                  <a:schemeClr val="accent2"/>
                </a:solidFill>
              </a:rPr>
              <a:t>Lorem ipsum dolor sit amet</a:t>
            </a:r>
          </a:p>
        </p:txBody>
      </p:sp>
      <p:grpSp>
        <p:nvGrpSpPr>
          <p:cNvPr id="45" name="Group 44"/>
          <p:cNvGrpSpPr/>
          <p:nvPr/>
        </p:nvGrpSpPr>
        <p:grpSpPr>
          <a:xfrm>
            <a:off x="5087472" y="3714613"/>
            <a:ext cx="1143000" cy="1143000"/>
            <a:chOff x="4511088" y="4604691"/>
            <a:chExt cx="1143000" cy="1143000"/>
          </a:xfrm>
        </p:grpSpPr>
        <p:sp>
          <p:nvSpPr>
            <p:cNvPr id="40" name="Oval 39"/>
            <p:cNvSpPr/>
            <p:nvPr/>
          </p:nvSpPr>
          <p:spPr>
            <a:xfrm>
              <a:off x="4511088" y="4604691"/>
              <a:ext cx="1143000" cy="1143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870.jpeg"/>
            <p:cNvPicPr>
              <a:picLocks/>
            </p:cNvPicPr>
            <p:nvPr/>
          </p:nvPicPr>
          <p:blipFill rotWithShape="1">
            <a:blip r:embed="rId13" cstate="print">
              <a:grayscl/>
              <a:extLst>
                <a:ext uri="{28A0092B-C50C-407E-A947-70E740481C1C}">
                  <a14:useLocalDpi xmlns:a14="http://schemas.microsoft.com/office/drawing/2010/main" val="0"/>
                </a:ext>
              </a:extLst>
            </a:blip>
            <a:srcRect l="13437" r="13437" b="9677"/>
            <a:stretch/>
          </p:blipFill>
          <p:spPr>
            <a:xfrm>
              <a:off x="4529368" y="4652191"/>
              <a:ext cx="914400" cy="914400"/>
            </a:xfrm>
            <a:prstGeom prst="ellipse">
              <a:avLst/>
            </a:prstGeom>
          </p:spPr>
        </p:pic>
      </p:grpSp>
      <p:sp>
        <p:nvSpPr>
          <p:cNvPr id="12" name="TextBox 11"/>
          <p:cNvSpPr txBox="1"/>
          <p:nvPr/>
        </p:nvSpPr>
        <p:spPr>
          <a:xfrm>
            <a:off x="4881732" y="4976758"/>
            <a:ext cx="1554480" cy="731520"/>
          </a:xfrm>
          <a:prstGeom prst="rect">
            <a:avLst/>
          </a:prstGeom>
          <a:noFill/>
        </p:spPr>
        <p:txBody>
          <a:bodyPr wrap="square" lIns="0" tIns="0" rIns="0" bIns="0" rtlCol="0" anchor="ctr">
            <a:noAutofit/>
          </a:bodyPr>
          <a:lstStyle>
            <a:defPPr>
              <a:defRPr lang="en-US"/>
            </a:defPPr>
            <a:lvl1pPr algn="ctr">
              <a:defRPr sz="1400" i="1">
                <a:solidFill>
                  <a:schemeClr val="bg1"/>
                </a:solidFill>
                <a:latin typeface="+mn-lt"/>
              </a:defRPr>
            </a:lvl1pPr>
          </a:lstStyle>
          <a:p>
            <a:r>
              <a:rPr lang="da-DK" dirty="0">
                <a:solidFill>
                  <a:schemeClr val="accent6"/>
                </a:solidFill>
              </a:rPr>
              <a:t>Lorem ipsum dolor sit amet</a:t>
            </a:r>
          </a:p>
        </p:txBody>
      </p:sp>
      <p:grpSp>
        <p:nvGrpSpPr>
          <p:cNvPr id="34" name="Group 33"/>
          <p:cNvGrpSpPr/>
          <p:nvPr/>
        </p:nvGrpSpPr>
        <p:grpSpPr>
          <a:xfrm>
            <a:off x="7283435" y="1296070"/>
            <a:ext cx="1143000" cy="1143000"/>
            <a:chOff x="6745806" y="1338263"/>
            <a:chExt cx="1143000" cy="1143000"/>
          </a:xfrm>
          <a:solidFill>
            <a:schemeClr val="accent5"/>
          </a:solidFill>
        </p:grpSpPr>
        <p:sp>
          <p:nvSpPr>
            <p:cNvPr id="30" name="Oval 29"/>
            <p:cNvSpPr/>
            <p:nvPr/>
          </p:nvSpPr>
          <p:spPr>
            <a:xfrm>
              <a:off x="6745806" y="1338263"/>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6" name="Picture 15" descr="Tedra.bmp"/>
            <p:cNvPicPr>
              <a:picLocks noChangeAspect="1"/>
            </p:cNvPicPr>
            <p:nvPr/>
          </p:nvPicPr>
          <p:blipFill rotWithShape="1">
            <a:blip r:embed="rId14" cstate="print">
              <a:grayscl/>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149" r="15596" b="15447"/>
            <a:stretch/>
          </p:blipFill>
          <p:spPr>
            <a:xfrm>
              <a:off x="6805181" y="1393819"/>
              <a:ext cx="914400" cy="914400"/>
            </a:xfrm>
            <a:prstGeom prst="ellipse">
              <a:avLst/>
            </a:prstGeom>
            <a:grpFill/>
          </p:spPr>
        </p:pic>
      </p:grpSp>
      <p:sp>
        <p:nvSpPr>
          <p:cNvPr id="9" name="TextBox 8"/>
          <p:cNvSpPr txBox="1"/>
          <p:nvPr/>
        </p:nvSpPr>
        <p:spPr>
          <a:xfrm>
            <a:off x="7077695" y="2541984"/>
            <a:ext cx="1554480" cy="731520"/>
          </a:xfrm>
          <a:prstGeom prst="rect">
            <a:avLst/>
          </a:prstGeom>
          <a:noFill/>
        </p:spPr>
        <p:txBody>
          <a:bodyPr wrap="square" lIns="0" tIns="0" rIns="0" bIns="0" rtlCol="0" anchor="ctr">
            <a:noAutofit/>
          </a:bodyPr>
          <a:lstStyle>
            <a:defPPr>
              <a:defRPr lang="en-US"/>
            </a:defPPr>
            <a:lvl1pPr algn="ctr">
              <a:defRPr sz="1400" i="1">
                <a:solidFill>
                  <a:schemeClr val="bg1"/>
                </a:solidFill>
                <a:latin typeface="+mn-lt"/>
              </a:defRPr>
            </a:lvl1pPr>
          </a:lstStyle>
          <a:p>
            <a:r>
              <a:rPr lang="da-DK" dirty="0">
                <a:solidFill>
                  <a:schemeClr val="accent4"/>
                </a:solidFill>
              </a:rPr>
              <a:t>Lorem ipsum dolor sit amet</a:t>
            </a:r>
          </a:p>
        </p:txBody>
      </p:sp>
      <p:grpSp>
        <p:nvGrpSpPr>
          <p:cNvPr id="46" name="Group 45"/>
          <p:cNvGrpSpPr/>
          <p:nvPr/>
        </p:nvGrpSpPr>
        <p:grpSpPr>
          <a:xfrm>
            <a:off x="7283435" y="3714613"/>
            <a:ext cx="1143000" cy="1143000"/>
            <a:chOff x="6662681" y="4604691"/>
            <a:chExt cx="1143000" cy="1143000"/>
          </a:xfrm>
        </p:grpSpPr>
        <p:sp>
          <p:nvSpPr>
            <p:cNvPr id="41" name="Oval 40"/>
            <p:cNvSpPr/>
            <p:nvPr/>
          </p:nvSpPr>
          <p:spPr>
            <a:xfrm>
              <a:off x="6662681" y="4604691"/>
              <a:ext cx="1143000" cy="11430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20" name="Picture 19" descr="Karen.bmp"/>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l="16124" t="7984" b="7984"/>
            <a:stretch/>
          </p:blipFill>
          <p:spPr>
            <a:xfrm>
              <a:off x="6686431" y="4652191"/>
              <a:ext cx="914400" cy="914400"/>
            </a:xfrm>
            <a:prstGeom prst="ellipse">
              <a:avLst/>
            </a:prstGeom>
          </p:spPr>
        </p:pic>
      </p:grpSp>
      <p:sp>
        <p:nvSpPr>
          <p:cNvPr id="13" name="TextBox 12"/>
          <p:cNvSpPr txBox="1"/>
          <p:nvPr/>
        </p:nvSpPr>
        <p:spPr>
          <a:xfrm>
            <a:off x="7077695" y="4976758"/>
            <a:ext cx="1554480" cy="731520"/>
          </a:xfrm>
          <a:prstGeom prst="rect">
            <a:avLst/>
          </a:prstGeom>
          <a:noFill/>
        </p:spPr>
        <p:txBody>
          <a:bodyPr wrap="square" lIns="0" tIns="0" rIns="0" bIns="0" rtlCol="0" anchor="ctr">
            <a:noAutofit/>
          </a:bodyPr>
          <a:lstStyle>
            <a:defPPr>
              <a:defRPr lang="en-US"/>
            </a:defPPr>
            <a:lvl1pPr algn="ctr">
              <a:defRPr sz="1400" i="1">
                <a:solidFill>
                  <a:schemeClr val="bg1"/>
                </a:solidFill>
                <a:latin typeface="+mn-lt"/>
              </a:defRPr>
            </a:lvl1pPr>
          </a:lstStyle>
          <a:p>
            <a:r>
              <a:rPr lang="da-DK" dirty="0">
                <a:solidFill>
                  <a:schemeClr val="tx2"/>
                </a:solidFill>
              </a:rPr>
              <a:t>Lorem ipsum dolor sit amet</a:t>
            </a:r>
          </a:p>
        </p:txBody>
      </p:sp>
      <p:cxnSp>
        <p:nvCxnSpPr>
          <p:cNvPr id="48" name="Straight Connector 47"/>
          <p:cNvCxnSpPr/>
          <p:nvPr/>
        </p:nvCxnSpPr>
        <p:spPr>
          <a:xfrm>
            <a:off x="346984" y="3566240"/>
            <a:ext cx="8450036" cy="0"/>
          </a:xfrm>
          <a:prstGeom prst="line">
            <a:avLst/>
          </a:prstGeom>
          <a:ln w="2857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22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922" y="225003"/>
            <a:ext cx="8229600" cy="1143000"/>
          </a:xfrm>
        </p:spPr>
        <p:txBody>
          <a:bodyPr/>
          <a:lstStyle/>
          <a:p>
            <a:r>
              <a:rPr lang="en-US" dirty="0"/>
              <a:t>Highlighting a key point in a box</a:t>
            </a:r>
          </a:p>
        </p:txBody>
      </p:sp>
      <p:sp>
        <p:nvSpPr>
          <p:cNvPr id="6" name="Content Placeholder 5"/>
          <p:cNvSpPr>
            <a:spLocks noGrp="1"/>
          </p:cNvSpPr>
          <p:nvPr>
            <p:ph idx="1"/>
          </p:nvPr>
        </p:nvSpPr>
        <p:spPr/>
        <p:txBody>
          <a:bodyPr/>
          <a:lstStyle/>
          <a:p>
            <a:r>
              <a:rPr lang="en-US" dirty="0"/>
              <a:t>The purpose of this project was to provide guidance in determining how to most meaningfully communicate with eye surgeons </a:t>
            </a:r>
            <a:r>
              <a:rPr lang="en-US"/>
              <a:t>about product X  </a:t>
            </a:r>
            <a:endParaRPr lang="en-US" dirty="0"/>
          </a:p>
        </p:txBody>
      </p:sp>
      <p:grpSp>
        <p:nvGrpSpPr>
          <p:cNvPr id="7" name="Group 6"/>
          <p:cNvGrpSpPr/>
          <p:nvPr/>
        </p:nvGrpSpPr>
        <p:grpSpPr>
          <a:xfrm>
            <a:off x="709726" y="2011461"/>
            <a:ext cx="7817992" cy="3173163"/>
            <a:chOff x="961929" y="2084826"/>
            <a:chExt cx="7817992" cy="3557214"/>
          </a:xfrm>
        </p:grpSpPr>
        <p:sp>
          <p:nvSpPr>
            <p:cNvPr id="8" name="Rounded Rectangle 7"/>
            <p:cNvSpPr/>
            <p:nvPr/>
          </p:nvSpPr>
          <p:spPr>
            <a:xfrm>
              <a:off x="961929" y="2084826"/>
              <a:ext cx="7817992" cy="3557214"/>
            </a:xfrm>
            <a:prstGeom prst="roundRect">
              <a:avLst>
                <a:gd name="adj" fmla="val 287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ounded Rectangle 8"/>
            <p:cNvSpPr/>
            <p:nvPr/>
          </p:nvSpPr>
          <p:spPr>
            <a:xfrm>
              <a:off x="1038741" y="2800069"/>
              <a:ext cx="7664370" cy="2765160"/>
            </a:xfrm>
            <a:prstGeom prst="roundRect">
              <a:avLst>
                <a:gd name="adj" fmla="val 2878"/>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1" indent="-228600" fontAlgn="auto">
                <a:spcBef>
                  <a:spcPts val="0"/>
                </a:spcBef>
                <a:spcAft>
                  <a:spcPts val="1200"/>
                </a:spcAft>
                <a:buFont typeface="Arial" panose="020B0604020202020204" pitchFamily="34" charset="0"/>
                <a:buChar char="•"/>
              </a:pPr>
              <a:r>
                <a:rPr lang="en-US" sz="1400" dirty="0">
                  <a:solidFill>
                    <a:srgbClr val="595959"/>
                  </a:solidFill>
                </a:rPr>
                <a:t>Lorem ipsum</a:t>
              </a:r>
            </a:p>
            <a:p>
              <a:pPr marL="228600" lvl="1" indent="-228600" fontAlgn="auto">
                <a:spcBef>
                  <a:spcPts val="0"/>
                </a:spcBef>
                <a:spcAft>
                  <a:spcPts val="1200"/>
                </a:spcAft>
                <a:buFont typeface="Arial" panose="020B0604020202020204" pitchFamily="34" charset="0"/>
                <a:buChar char="•"/>
              </a:pPr>
              <a:r>
                <a:rPr lang="en-US" sz="1400" dirty="0">
                  <a:solidFill>
                    <a:srgbClr val="595959"/>
                  </a:solidFill>
                </a:rPr>
                <a:t>Lorem ipsum</a:t>
              </a:r>
            </a:p>
            <a:p>
              <a:pPr marL="228600" lvl="1" indent="-228600" fontAlgn="auto">
                <a:spcBef>
                  <a:spcPts val="0"/>
                </a:spcBef>
                <a:spcAft>
                  <a:spcPts val="1200"/>
                </a:spcAft>
                <a:buFont typeface="Arial" panose="020B0604020202020204" pitchFamily="34" charset="0"/>
                <a:buChar char="•"/>
              </a:pPr>
              <a:r>
                <a:rPr lang="en-US" sz="1400" dirty="0">
                  <a:solidFill>
                    <a:srgbClr val="595959"/>
                  </a:solidFill>
                </a:rPr>
                <a:t>Lorem ipsum….</a:t>
              </a:r>
            </a:p>
          </p:txBody>
        </p:sp>
        <p:sp>
          <p:nvSpPr>
            <p:cNvPr id="14" name="Rectangle 13"/>
            <p:cNvSpPr/>
            <p:nvPr/>
          </p:nvSpPr>
          <p:spPr>
            <a:xfrm>
              <a:off x="1115549" y="2214490"/>
              <a:ext cx="7587562" cy="586546"/>
            </a:xfrm>
            <a:prstGeom prst="rect">
              <a:avLst/>
            </a:prstGeom>
          </p:spPr>
          <p:txBody>
            <a:bodyPr wrap="square">
              <a:spAutoFit/>
            </a:bodyPr>
            <a:lstStyle/>
            <a:p>
              <a:pPr fontAlgn="auto">
                <a:spcBef>
                  <a:spcPts val="0"/>
                </a:spcBef>
                <a:spcAft>
                  <a:spcPts val="0"/>
                </a:spcAft>
              </a:pPr>
              <a:r>
                <a:rPr lang="en-US" sz="1400" b="1" dirty="0">
                  <a:solidFill>
                    <a:prstClr val="white"/>
                  </a:solidFill>
                  <a:effectLst>
                    <a:outerShdw blurRad="38100" dist="38100" dir="2700000" algn="tl">
                      <a:srgbClr val="000000">
                        <a:alpha val="43137"/>
                      </a:srgbClr>
                    </a:outerShdw>
                  </a:effectLst>
                  <a:latin typeface="Arial"/>
                </a:rPr>
                <a:t>The following objectives were central to, but not exhaustive of, the research that                 was conducted:</a:t>
              </a:r>
            </a:p>
          </p:txBody>
        </p:sp>
      </p:grpSp>
    </p:spTree>
    <p:extLst>
      <p:ext uri="{BB962C8B-B14F-4D97-AF65-F5344CB8AC3E}">
        <p14:creationId xmlns:p14="http://schemas.microsoft.com/office/powerpoint/2010/main" val="9487245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533" y="2208363"/>
            <a:ext cx="7729268" cy="30106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2"/>
          <p:cNvSpPr txBox="1">
            <a:spLocks/>
          </p:cNvSpPr>
          <p:nvPr/>
        </p:nvSpPr>
        <p:spPr bwMode="gray">
          <a:xfrm>
            <a:off x="838221" y="1162956"/>
            <a:ext cx="7728845" cy="51371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228205" algn="l" rtl="0" fontAlgn="base">
              <a:lnSpc>
                <a:spcPct val="110000"/>
              </a:lnSpc>
              <a:spcBef>
                <a:spcPts val="0"/>
              </a:spcBef>
              <a:spcAft>
                <a:spcPts val="600"/>
              </a:spcAft>
              <a:buFont typeface="Arial"/>
              <a:buNone/>
              <a:defRPr sz="1400" b="0" kern="1200" cap="none" baseline="0">
                <a:solidFill>
                  <a:srgbClr val="595959"/>
                </a:solidFill>
                <a:latin typeface="+mj-lt"/>
                <a:ea typeface="+mn-ea"/>
                <a:cs typeface="Arial" pitchFamily="34" charset="0"/>
              </a:defRPr>
            </a:lvl1pPr>
            <a:lvl2pPr marL="684624" indent="-228205" algn="l" rtl="0" fontAlgn="base">
              <a:lnSpc>
                <a:spcPct val="110000"/>
              </a:lnSpc>
              <a:spcBef>
                <a:spcPts val="0"/>
              </a:spcBef>
              <a:spcAft>
                <a:spcPts val="600"/>
              </a:spcAft>
              <a:buFont typeface="Arial"/>
              <a:buChar char="•"/>
              <a:defRPr sz="1400" kern="1200" cap="none" baseline="0">
                <a:solidFill>
                  <a:srgbClr val="595959"/>
                </a:solidFill>
                <a:latin typeface="+mj-lt"/>
                <a:ea typeface="+mn-ea"/>
                <a:cs typeface="Arial" pitchFamily="34" charset="0"/>
              </a:defRPr>
            </a:lvl2pPr>
            <a:lvl3pPr marL="1141044" indent="-228205" algn="l" rtl="0" fontAlgn="base">
              <a:lnSpc>
                <a:spcPct val="110000"/>
              </a:lnSpc>
              <a:spcBef>
                <a:spcPts val="0"/>
              </a:spcBef>
              <a:spcAft>
                <a:spcPts val="600"/>
              </a:spcAft>
              <a:buFont typeface="Lucida Grande"/>
              <a:buChar char="–"/>
              <a:defRPr sz="1400" kern="1200" cap="none" baseline="0">
                <a:solidFill>
                  <a:srgbClr val="595959"/>
                </a:solidFill>
                <a:latin typeface="+mj-lt"/>
                <a:ea typeface="+mn-ea"/>
                <a:cs typeface="Arial" pitchFamily="34" charset="0"/>
              </a:defRPr>
            </a:lvl3pPr>
            <a:lvl4pPr marL="1597461" indent="-228205" algn="l" rtl="0" fontAlgn="base">
              <a:lnSpc>
                <a:spcPct val="110000"/>
              </a:lnSpc>
              <a:spcBef>
                <a:spcPts val="0"/>
              </a:spcBef>
              <a:spcAft>
                <a:spcPts val="600"/>
              </a:spcAft>
              <a:buFont typeface="Arial"/>
              <a:buChar char="•"/>
              <a:defRPr sz="1400" kern="1200" cap="none" baseline="0">
                <a:solidFill>
                  <a:srgbClr val="595959"/>
                </a:solidFill>
                <a:latin typeface="+mn-lt"/>
                <a:ea typeface="+mn-ea"/>
                <a:cs typeface="Arial" pitchFamily="34" charset="0"/>
              </a:defRPr>
            </a:lvl4pPr>
            <a:lvl5pPr marL="2053881" indent="-228205" algn="l" rtl="0" fontAlgn="base">
              <a:lnSpc>
                <a:spcPct val="110000"/>
              </a:lnSpc>
              <a:spcBef>
                <a:spcPts val="0"/>
              </a:spcBef>
              <a:spcAft>
                <a:spcPts val="600"/>
              </a:spcAft>
              <a:buFont typeface="Lucida Grande"/>
              <a:buChar char="-"/>
              <a:defRPr sz="1400" kern="1200" cap="none" baseline="0">
                <a:solidFill>
                  <a:srgbClr val="595959"/>
                </a:solidFill>
                <a:latin typeface="+mn-lt"/>
                <a:ea typeface="+mn-ea"/>
                <a:cs typeface="Arial" pitchFamily="34" charset="0"/>
              </a:defRPr>
            </a:lvl5pPr>
            <a:lvl6pPr marL="2510300" indent="-228205" algn="l" defTabSz="912837"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66715" indent="-228205" algn="l" defTabSz="9128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36" indent="-228205" algn="l" defTabSz="9128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552" indent="-228205" algn="l" defTabSz="91283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fontAlgn="auto">
              <a:buFont typeface="Arial" pitchFamily="34" charset="0"/>
              <a:buChar char="•"/>
            </a:pPr>
            <a:r>
              <a:rPr lang="da-DK" sz="1600" b="1" dirty="0"/>
              <a:t>Lorem ipsum dolor sit amet</a:t>
            </a:r>
            <a:r>
              <a:rPr lang="en-US" sz="1600" b="1" dirty="0"/>
              <a:t>. </a:t>
            </a: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endParaRPr lang="en-US" sz="1600" dirty="0"/>
          </a:p>
          <a:p>
            <a:pPr marL="285750" indent="-285750" fontAlgn="auto">
              <a:buFont typeface="Arial" pitchFamily="34" charset="0"/>
              <a:buChar char="•"/>
            </a:pP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a:t>
            </a:r>
            <a:r>
              <a:rPr lang="en-US" sz="1600" dirty="0" err="1"/>
              <a:t>sed</a:t>
            </a:r>
            <a:r>
              <a:rPr lang="en-US" sz="1600" dirty="0"/>
              <a:t> do </a:t>
            </a:r>
            <a:r>
              <a:rPr lang="en-US" sz="1600" dirty="0" err="1"/>
              <a:t>eiusmod</a:t>
            </a:r>
            <a:r>
              <a:rPr lang="en-US" sz="1600" dirty="0"/>
              <a:t> </a:t>
            </a:r>
            <a:r>
              <a:rPr lang="en-US" sz="1600" dirty="0" err="1"/>
              <a:t>tempor</a:t>
            </a:r>
            <a:r>
              <a:rPr lang="en-US" sz="1600" dirty="0"/>
              <a:t> </a:t>
            </a:r>
            <a:r>
              <a:rPr lang="en-US" sz="1600" dirty="0" err="1"/>
              <a:t>incididunt</a:t>
            </a:r>
            <a:r>
              <a:rPr lang="en-US" sz="1600" dirty="0"/>
              <a:t> </a:t>
            </a:r>
            <a:r>
              <a:rPr lang="en-US" sz="1600" dirty="0" err="1"/>
              <a:t>ut</a:t>
            </a:r>
            <a:r>
              <a:rPr lang="en-US" sz="1600" dirty="0"/>
              <a:t> </a:t>
            </a:r>
            <a:r>
              <a:rPr lang="en-US" sz="1600" dirty="0" err="1"/>
              <a:t>labore</a:t>
            </a:r>
            <a:r>
              <a:rPr lang="en-US" sz="1600" dirty="0"/>
              <a:t> et </a:t>
            </a:r>
            <a:r>
              <a:rPr lang="en-US" sz="1600" dirty="0" err="1"/>
              <a:t>dolore</a:t>
            </a:r>
            <a:r>
              <a:rPr lang="en-US" sz="1600" dirty="0"/>
              <a:t> magna </a:t>
            </a:r>
            <a:r>
              <a:rPr lang="en-US" sz="1600" dirty="0" err="1"/>
              <a:t>aliqua</a:t>
            </a:r>
            <a:r>
              <a:rPr lang="en-US" sz="1600" dirty="0"/>
              <a:t>.</a:t>
            </a:r>
            <a:endParaRPr lang="en-US" dirty="0"/>
          </a:p>
          <a:p>
            <a:pPr indent="0" fontAlgn="auto"/>
            <a:endParaRPr lang="en-US" sz="1600" dirty="0"/>
          </a:p>
        </p:txBody>
      </p:sp>
      <p:sp>
        <p:nvSpPr>
          <p:cNvPr id="19" name="Rounded Rectangle 18"/>
          <p:cNvSpPr/>
          <p:nvPr/>
        </p:nvSpPr>
        <p:spPr>
          <a:xfrm>
            <a:off x="1082924" y="2336515"/>
            <a:ext cx="7478486" cy="2707486"/>
          </a:xfrm>
          <a:prstGeom prst="roundRect">
            <a:avLst>
              <a:gd name="adj" fmla="val 4071"/>
            </a:avLst>
          </a:prstGeom>
          <a:solidFill>
            <a:srgbClr val="FCFCFC"/>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itle 1"/>
          <p:cNvSpPr>
            <a:spLocks noGrp="1"/>
          </p:cNvSpPr>
          <p:nvPr>
            <p:ph type="title"/>
          </p:nvPr>
        </p:nvSpPr>
        <p:spPr>
          <a:xfrm>
            <a:off x="457200" y="-1441"/>
            <a:ext cx="8229600" cy="1143000"/>
          </a:xfrm>
        </p:spPr>
        <p:txBody>
          <a:bodyPr/>
          <a:lstStyle/>
          <a:p>
            <a:r>
              <a:rPr lang="en-US" dirty="0"/>
              <a:t>Box in middle of slide</a:t>
            </a:r>
          </a:p>
        </p:txBody>
      </p:sp>
      <p:sp>
        <p:nvSpPr>
          <p:cNvPr id="9" name="Rectangle 8"/>
          <p:cNvSpPr/>
          <p:nvPr/>
        </p:nvSpPr>
        <p:spPr>
          <a:xfrm>
            <a:off x="6027161" y="2579155"/>
            <a:ext cx="2358373" cy="2031325"/>
          </a:xfrm>
          <a:prstGeom prst="rect">
            <a:avLst/>
          </a:prstGeom>
        </p:spPr>
        <p:txBody>
          <a:bodyPr wrap="square">
            <a:spAutoFit/>
          </a:bodyPr>
          <a:lstStyle/>
          <a:p>
            <a:pPr algn="ctr" fontAlgn="auto"/>
            <a:r>
              <a:rPr lang="da-DK" sz="1400" b="1" dirty="0">
                <a:solidFill>
                  <a:srgbClr val="595959"/>
                </a:solidFill>
              </a:rPr>
              <a:t>Lorem ipsum dolor sit amet</a:t>
            </a:r>
          </a:p>
          <a:p>
            <a:pPr algn="ctr" fontAlgn="auto"/>
            <a:endParaRPr lang="en-US" sz="1400" b="1" dirty="0">
              <a:solidFill>
                <a:srgbClr val="008E94"/>
              </a:solidFill>
            </a:endParaRPr>
          </a:p>
          <a:p>
            <a:pPr algn="ctr" fontAlgn="auto"/>
            <a:r>
              <a:rPr lang="en-US" sz="1400" b="1" dirty="0"/>
              <a:t>dolor sit </a:t>
            </a:r>
            <a:r>
              <a:rPr lang="en-US" sz="1400" b="1" dirty="0" err="1"/>
              <a:t>amet</a:t>
            </a:r>
            <a:r>
              <a:rPr lang="en-US" sz="1400" b="1" dirty="0"/>
              <a:t>, </a:t>
            </a:r>
            <a:r>
              <a:rPr lang="en-US" sz="1400" b="1" dirty="0" err="1"/>
              <a:t>consectetur</a:t>
            </a:r>
            <a:r>
              <a:rPr lang="en-US" sz="1400" b="1" dirty="0"/>
              <a:t> </a:t>
            </a:r>
            <a:r>
              <a:rPr lang="en-US" sz="1400" b="1" dirty="0" err="1"/>
              <a:t>adipiscing</a:t>
            </a:r>
            <a:r>
              <a:rPr lang="en-US" sz="1400" b="1" dirty="0"/>
              <a:t> </a:t>
            </a:r>
            <a:r>
              <a:rPr lang="en-US" sz="1400" b="1" dirty="0" err="1"/>
              <a:t>elit</a:t>
            </a:r>
            <a:r>
              <a:rPr lang="en-US" sz="1400" b="1" dirty="0"/>
              <a:t>, </a:t>
            </a:r>
            <a:r>
              <a:rPr lang="en-US" sz="1400" b="1" dirty="0" err="1"/>
              <a:t>sed</a:t>
            </a:r>
            <a:r>
              <a:rPr lang="en-US" sz="1400" b="1" dirty="0"/>
              <a:t> do </a:t>
            </a:r>
            <a:r>
              <a:rPr lang="en-US" sz="1400" b="1" dirty="0" err="1"/>
              <a:t>eiusmod</a:t>
            </a:r>
            <a:r>
              <a:rPr lang="en-US" sz="1400" b="1" dirty="0"/>
              <a:t> </a:t>
            </a:r>
            <a:r>
              <a:rPr lang="en-US" sz="1400" b="1" dirty="0" err="1"/>
              <a:t>tempor</a:t>
            </a:r>
            <a:r>
              <a:rPr lang="en-US" sz="1400" b="1" dirty="0"/>
              <a:t> </a:t>
            </a:r>
            <a:r>
              <a:rPr lang="en-US" sz="1400" b="1" dirty="0" err="1"/>
              <a:t>incididunt</a:t>
            </a:r>
            <a:r>
              <a:rPr lang="en-US" sz="1400" b="1" dirty="0"/>
              <a:t> </a:t>
            </a:r>
            <a:r>
              <a:rPr lang="en-US" sz="1400" b="1" dirty="0" err="1"/>
              <a:t>ut</a:t>
            </a:r>
            <a:r>
              <a:rPr lang="en-US" sz="1400" b="1" dirty="0"/>
              <a:t> </a:t>
            </a:r>
            <a:r>
              <a:rPr lang="en-US" sz="1400" b="1" dirty="0" err="1"/>
              <a:t>labore</a:t>
            </a:r>
            <a:r>
              <a:rPr lang="en-US" sz="1400" b="1" dirty="0"/>
              <a:t> et </a:t>
            </a:r>
            <a:r>
              <a:rPr lang="en-US" sz="1400" b="1" dirty="0" err="1"/>
              <a:t>dolore</a:t>
            </a:r>
            <a:r>
              <a:rPr lang="en-US" sz="1400" b="1" dirty="0"/>
              <a:t> magna </a:t>
            </a:r>
            <a:r>
              <a:rPr lang="en-US" sz="1400" b="1" dirty="0" err="1"/>
              <a:t>aliqua</a:t>
            </a:r>
            <a:r>
              <a:rPr lang="en-US" sz="1400" b="1" dirty="0"/>
              <a:t>.</a:t>
            </a:r>
          </a:p>
        </p:txBody>
      </p:sp>
      <p:sp>
        <p:nvSpPr>
          <p:cNvPr id="20" name="Freeform 19"/>
          <p:cNvSpPr/>
          <p:nvPr/>
        </p:nvSpPr>
        <p:spPr>
          <a:xfrm rot="19622692">
            <a:off x="2645187" y="2965985"/>
            <a:ext cx="1076797" cy="402417"/>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Freeform 21"/>
          <p:cNvSpPr/>
          <p:nvPr/>
        </p:nvSpPr>
        <p:spPr>
          <a:xfrm rot="21086061">
            <a:off x="3376936" y="3160982"/>
            <a:ext cx="2223473" cy="485734"/>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Freeform 22"/>
          <p:cNvSpPr/>
          <p:nvPr/>
        </p:nvSpPr>
        <p:spPr>
          <a:xfrm rot="2189315">
            <a:off x="3398822" y="4017716"/>
            <a:ext cx="1467927" cy="485734"/>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Box 15"/>
          <p:cNvSpPr txBox="1"/>
          <p:nvPr/>
        </p:nvSpPr>
        <p:spPr>
          <a:xfrm>
            <a:off x="4289051" y="2691250"/>
            <a:ext cx="1556587" cy="11367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algn="ctr">
              <a:defRPr sz="1400" b="1">
                <a:solidFill>
                  <a:srgbClr val="FFFFFF"/>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text</a:t>
            </a:r>
          </a:p>
        </p:txBody>
      </p:sp>
      <p:sp>
        <p:nvSpPr>
          <p:cNvPr id="17" name="TextBox 16"/>
          <p:cNvSpPr txBox="1"/>
          <p:nvPr/>
        </p:nvSpPr>
        <p:spPr>
          <a:xfrm>
            <a:off x="3508780" y="3852389"/>
            <a:ext cx="1431924" cy="122035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algn="ctr">
              <a:defRPr sz="1400" b="1">
                <a:solidFill>
                  <a:srgbClr val="FFFFFF"/>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text</a:t>
            </a:r>
          </a:p>
        </p:txBody>
      </p:sp>
      <p:sp>
        <p:nvSpPr>
          <p:cNvPr id="21" name="Oval 20"/>
          <p:cNvSpPr/>
          <p:nvPr/>
        </p:nvSpPr>
        <p:spPr>
          <a:xfrm>
            <a:off x="3057025" y="2514601"/>
            <a:ext cx="981676" cy="87232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b="1" dirty="0">
                <a:solidFill>
                  <a:srgbClr val="FFFFFF"/>
                </a:solidFill>
              </a:rPr>
              <a:t>text</a:t>
            </a:r>
          </a:p>
        </p:txBody>
      </p:sp>
    </p:spTree>
    <p:extLst>
      <p:ext uri="{BB962C8B-B14F-4D97-AF65-F5344CB8AC3E}">
        <p14:creationId xmlns:p14="http://schemas.microsoft.com/office/powerpoint/2010/main" val="15567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33470" y="1635070"/>
            <a:ext cx="4693627" cy="4112588"/>
          </a:xfrm>
          <a:prstGeom prst="roundRect">
            <a:avLst>
              <a:gd name="adj" fmla="val 3432"/>
            </a:avLst>
          </a:prstGeom>
          <a:solidFill>
            <a:schemeClr val="accent1">
              <a:lumMod val="20000"/>
              <a:lumOff val="80000"/>
              <a:alpha val="74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456933"/>
            <a:endParaRPr lang="en-US" dirty="0">
              <a:solidFill>
                <a:prstClr val="white"/>
              </a:solidFill>
              <a:latin typeface="Century Gothic" panose="020B0502020202020204" pitchFamily="34" charset="0"/>
            </a:endParaRPr>
          </a:p>
        </p:txBody>
      </p:sp>
      <p:sp>
        <p:nvSpPr>
          <p:cNvPr id="19" name="TextBox 18"/>
          <p:cNvSpPr txBox="1"/>
          <p:nvPr/>
        </p:nvSpPr>
        <p:spPr>
          <a:xfrm>
            <a:off x="6145935" y="1952338"/>
            <a:ext cx="4483529" cy="907886"/>
          </a:xfrm>
          <a:prstGeom prst="rect">
            <a:avLst/>
          </a:prstGeom>
          <a:noFill/>
        </p:spPr>
        <p:txBody>
          <a:bodyPr wrap="square" lIns="91389" tIns="45693" rIns="91389" bIns="45693" rtlCol="0">
            <a:spAutoFit/>
          </a:bodyPr>
          <a:lstStyle/>
          <a:p>
            <a:pPr defTabSz="456933"/>
            <a:r>
              <a:rPr lang="en-US" sz="1100" dirty="0">
                <a:solidFill>
                  <a:prstClr val="white">
                    <a:lumMod val="50000"/>
                  </a:prstClr>
                </a:solidFill>
                <a:latin typeface="+mj-lt"/>
              </a:rPr>
              <a:t>OTHER ATTRIBUTES</a:t>
            </a:r>
            <a:endParaRPr lang="en-US" sz="1000" dirty="0">
              <a:solidFill>
                <a:prstClr val="black"/>
              </a:solidFill>
              <a:latin typeface="+mj-lt"/>
            </a:endParaRPr>
          </a:p>
          <a:p>
            <a:pPr defTabSz="456933"/>
            <a:endParaRPr lang="en-US" sz="1400" dirty="0">
              <a:solidFill>
                <a:prstClr val="black"/>
              </a:solidFill>
              <a:latin typeface="+mj-lt"/>
            </a:endParaRPr>
          </a:p>
          <a:p>
            <a:pPr defTabSz="456933"/>
            <a:endParaRPr lang="en-US" sz="1400" dirty="0">
              <a:solidFill>
                <a:prstClr val="black"/>
              </a:solidFill>
              <a:latin typeface="+mj-lt"/>
            </a:endParaRPr>
          </a:p>
          <a:p>
            <a:pPr defTabSz="456933"/>
            <a:endParaRPr lang="en-US" sz="1400" dirty="0">
              <a:solidFill>
                <a:prstClr val="black"/>
              </a:solidFill>
              <a:latin typeface="+mj-lt"/>
            </a:endParaRPr>
          </a:p>
        </p:txBody>
      </p:sp>
      <p:sp>
        <p:nvSpPr>
          <p:cNvPr id="21" name="Teardrop 20"/>
          <p:cNvSpPr/>
          <p:nvPr/>
        </p:nvSpPr>
        <p:spPr>
          <a:xfrm rot="18840000" flipH="1" flipV="1">
            <a:off x="6203419" y="2320476"/>
            <a:ext cx="277970" cy="277874"/>
          </a:xfrm>
          <a:prstGeom prst="teardrop">
            <a:avLst>
              <a:gd name="adj" fmla="val 13157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a:endParaRPr lang="en-US" dirty="0">
              <a:solidFill>
                <a:srgbClr val="268CB0">
                  <a:lumMod val="50000"/>
                </a:srgbClr>
              </a:solidFill>
              <a:latin typeface="Century Gothic" panose="020B0502020202020204" pitchFamily="34" charset="0"/>
            </a:endParaRPr>
          </a:p>
        </p:txBody>
      </p:sp>
      <p:sp>
        <p:nvSpPr>
          <p:cNvPr id="5" name="Rectangle 4"/>
          <p:cNvSpPr/>
          <p:nvPr/>
        </p:nvSpPr>
        <p:spPr>
          <a:xfrm>
            <a:off x="6484467" y="2307679"/>
            <a:ext cx="2169678" cy="800165"/>
          </a:xfrm>
          <a:prstGeom prst="rect">
            <a:avLst/>
          </a:prstGeom>
        </p:spPr>
        <p:txBody>
          <a:bodyPr wrap="square" lIns="91389" tIns="45693" rIns="91389" bIns="45693">
            <a:spAutoFit/>
          </a:bodyPr>
          <a:lstStyle/>
          <a:p>
            <a:pPr defTabSz="456933"/>
            <a:r>
              <a:rPr lang="en-US" b="1" dirty="0">
                <a:latin typeface="+mj-lt"/>
              </a:rPr>
              <a:t>Superiority</a:t>
            </a:r>
            <a:r>
              <a:rPr lang="en-US" b="1" dirty="0">
                <a:solidFill>
                  <a:srgbClr val="C00000"/>
                </a:solidFill>
                <a:latin typeface="+mj-lt"/>
              </a:rPr>
              <a:t>  </a:t>
            </a:r>
          </a:p>
          <a:p>
            <a:pPr defTabSz="456933"/>
            <a:r>
              <a:rPr lang="en-US" sz="1400" dirty="0">
                <a:solidFill>
                  <a:prstClr val="black"/>
                </a:solidFill>
                <a:latin typeface="+mj-lt"/>
              </a:rPr>
              <a:t>Lorem Ipsum</a:t>
            </a:r>
          </a:p>
          <a:p>
            <a:pPr defTabSz="456933"/>
            <a:endParaRPr lang="en-US" sz="1400" dirty="0">
              <a:solidFill>
                <a:prstClr val="black"/>
              </a:solidFill>
              <a:latin typeface="+mj-lt"/>
            </a:endParaRPr>
          </a:p>
        </p:txBody>
      </p:sp>
      <p:sp>
        <p:nvSpPr>
          <p:cNvPr id="6" name="Rectangle 5"/>
          <p:cNvSpPr/>
          <p:nvPr/>
        </p:nvSpPr>
        <p:spPr>
          <a:xfrm>
            <a:off x="6484467" y="4305257"/>
            <a:ext cx="2169678" cy="553943"/>
          </a:xfrm>
          <a:prstGeom prst="rect">
            <a:avLst/>
          </a:prstGeom>
        </p:spPr>
        <p:txBody>
          <a:bodyPr wrap="square" lIns="91389" tIns="45693" rIns="91389" bIns="45693">
            <a:spAutoFit/>
          </a:bodyPr>
          <a:lstStyle/>
          <a:p>
            <a:pPr defTabSz="456933"/>
            <a:r>
              <a:rPr lang="en-US" sz="1600" b="1" dirty="0">
                <a:latin typeface="+mj-lt"/>
              </a:rPr>
              <a:t>Feel</a:t>
            </a:r>
            <a:r>
              <a:rPr lang="en-US" sz="1600" dirty="0">
                <a:solidFill>
                  <a:srgbClr val="C00000"/>
                </a:solidFill>
                <a:latin typeface="+mj-lt"/>
              </a:rPr>
              <a:t>  </a:t>
            </a:r>
          </a:p>
          <a:p>
            <a:pPr defTabSz="456933"/>
            <a:r>
              <a:rPr lang="en-US" sz="1400" dirty="0">
                <a:solidFill>
                  <a:prstClr val="black"/>
                </a:solidFill>
                <a:latin typeface="+mj-lt"/>
              </a:rPr>
              <a:t>Lorem Ipsum</a:t>
            </a:r>
            <a:endParaRPr lang="en-US" sz="1200" dirty="0">
              <a:solidFill>
                <a:prstClr val="black"/>
              </a:solidFill>
              <a:latin typeface="+mj-lt"/>
            </a:endParaRPr>
          </a:p>
        </p:txBody>
      </p:sp>
      <p:sp>
        <p:nvSpPr>
          <p:cNvPr id="27" name="Teardrop 26"/>
          <p:cNvSpPr/>
          <p:nvPr/>
        </p:nvSpPr>
        <p:spPr>
          <a:xfrm rot="18840000" flipH="1" flipV="1">
            <a:off x="6203417" y="4288418"/>
            <a:ext cx="277970" cy="277874"/>
          </a:xfrm>
          <a:prstGeom prst="teardrop">
            <a:avLst>
              <a:gd name="adj" fmla="val 13157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456933"/>
            <a:endParaRPr lang="en-US" sz="2000" dirty="0">
              <a:solidFill>
                <a:srgbClr val="268CB0">
                  <a:lumMod val="50000"/>
                </a:srgbClr>
              </a:solidFill>
              <a:latin typeface="Century Gothic" panose="020B0502020202020204" pitchFamily="34" charset="0"/>
            </a:endParaRPr>
          </a:p>
        </p:txBody>
      </p:sp>
      <p:sp>
        <p:nvSpPr>
          <p:cNvPr id="7" name="Title 6"/>
          <p:cNvSpPr>
            <a:spLocks noGrp="1"/>
          </p:cNvSpPr>
          <p:nvPr>
            <p:ph type="title"/>
          </p:nvPr>
        </p:nvSpPr>
        <p:spPr>
          <a:xfrm>
            <a:off x="457200" y="33660"/>
            <a:ext cx="8229600" cy="1143000"/>
          </a:xfrm>
        </p:spPr>
        <p:txBody>
          <a:bodyPr/>
          <a:lstStyle/>
          <a:p>
            <a:r>
              <a:rPr lang="en-US" dirty="0"/>
              <a:t>Put it in a box!</a:t>
            </a:r>
          </a:p>
        </p:txBody>
      </p:sp>
    </p:spTree>
    <p:extLst>
      <p:ext uri="{BB962C8B-B14F-4D97-AF65-F5344CB8AC3E}">
        <p14:creationId xmlns:p14="http://schemas.microsoft.com/office/powerpoint/2010/main" val="19333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791925" y="2862933"/>
            <a:ext cx="7916651" cy="1809710"/>
          </a:xfrm>
          <a:prstGeom prst="roundRect">
            <a:avLst>
              <a:gd name="adj" fmla="val 4247"/>
            </a:avLst>
          </a:prstGeom>
          <a:solidFill>
            <a:srgbClr val="FCFCFC"/>
          </a:solidFill>
          <a:ln w="3175" cap="flat" cmpd="sng" algn="ctr">
            <a:solidFill>
              <a:schemeClr val="accent1"/>
            </a:solidFill>
            <a:prstDash val="solid"/>
          </a:ln>
          <a:effectLst/>
        </p:spPr>
        <p:txBody>
          <a:bodyPr lIns="91389" tIns="45693" rIns="91389" bIns="45693" rtlCol="0" anchor="ctr"/>
          <a:lstStyle/>
          <a:p>
            <a:pPr algn="ctr" defTabSz="913873" fontAlgn="auto">
              <a:spcBef>
                <a:spcPts val="0"/>
              </a:spcBef>
              <a:spcAft>
                <a:spcPts val="0"/>
              </a:spcAft>
            </a:pPr>
            <a:endParaRPr lang="en-US" sz="1400" kern="0" dirty="0">
              <a:solidFill>
                <a:srgbClr val="281051"/>
              </a:solidFill>
              <a:latin typeface="Calibri"/>
            </a:endParaRPr>
          </a:p>
        </p:txBody>
      </p:sp>
      <p:sp>
        <p:nvSpPr>
          <p:cNvPr id="26" name="Rounded Rectangle 25"/>
          <p:cNvSpPr/>
          <p:nvPr/>
        </p:nvSpPr>
        <p:spPr>
          <a:xfrm>
            <a:off x="791922" y="1052374"/>
            <a:ext cx="7916650" cy="1688574"/>
          </a:xfrm>
          <a:prstGeom prst="roundRect">
            <a:avLst>
              <a:gd name="adj" fmla="val 2927"/>
            </a:avLst>
          </a:prstGeom>
          <a:solidFill>
            <a:srgbClr val="FCFCFC"/>
          </a:solidFill>
          <a:ln w="3175" cap="flat" cmpd="sng" algn="ctr">
            <a:solidFill>
              <a:schemeClr val="accent1"/>
            </a:solidFill>
            <a:prstDash val="solid"/>
          </a:ln>
          <a:effectLst/>
        </p:spPr>
        <p:txBody>
          <a:bodyPr lIns="91389" tIns="45693" rIns="91389" bIns="45693" rtlCol="0" anchor="ctr"/>
          <a:lstStyle/>
          <a:p>
            <a:pPr algn="ctr" defTabSz="913873" fontAlgn="auto">
              <a:spcBef>
                <a:spcPts val="0"/>
              </a:spcBef>
              <a:spcAft>
                <a:spcPts val="0"/>
              </a:spcAft>
            </a:pPr>
            <a:endParaRPr lang="en-US" sz="1400" kern="0" dirty="0">
              <a:solidFill>
                <a:srgbClr val="281051"/>
              </a:solidFill>
              <a:latin typeface="Calibri"/>
            </a:endParaRPr>
          </a:p>
        </p:txBody>
      </p:sp>
      <p:sp>
        <p:nvSpPr>
          <p:cNvPr id="5" name="Title 4"/>
          <p:cNvSpPr>
            <a:spLocks noGrp="1"/>
          </p:cNvSpPr>
          <p:nvPr>
            <p:ph type="title"/>
          </p:nvPr>
        </p:nvSpPr>
        <p:spPr>
          <a:xfrm>
            <a:off x="574646" y="23741"/>
            <a:ext cx="8229600" cy="747897"/>
          </a:xfrm>
        </p:spPr>
        <p:txBody>
          <a:bodyPr/>
          <a:lstStyle/>
          <a:p>
            <a:r>
              <a:rPr lang="en-US" dirty="0"/>
              <a:t>Boxes with images</a:t>
            </a:r>
          </a:p>
        </p:txBody>
      </p:sp>
      <p:sp>
        <p:nvSpPr>
          <p:cNvPr id="10" name="Rounded Rectangle 9"/>
          <p:cNvSpPr/>
          <p:nvPr/>
        </p:nvSpPr>
        <p:spPr>
          <a:xfrm>
            <a:off x="727979" y="2519071"/>
            <a:ext cx="1900711" cy="1349623"/>
          </a:xfrm>
          <a:prstGeom prst="roundRect">
            <a:avLst>
              <a:gd name="adj" fmla="val 10071"/>
            </a:avLst>
          </a:prstGeom>
          <a:noFill/>
          <a:ln w="3175" cap="flat" cmpd="sng" algn="ctr">
            <a:noFill/>
            <a:prstDash val="solid"/>
          </a:ln>
          <a:effectLst/>
        </p:spPr>
        <p:txBody>
          <a:bodyPr lIns="91389" tIns="45693" rIns="91389" bIns="45693" rtlCol="0" anchor="ctr"/>
          <a:lstStyle/>
          <a:p>
            <a:pPr algn="ctr" defTabSz="913873" fontAlgn="auto">
              <a:spcBef>
                <a:spcPts val="0"/>
              </a:spcBef>
              <a:spcAft>
                <a:spcPts val="0"/>
              </a:spcAft>
            </a:pPr>
            <a:r>
              <a:rPr lang="en-US" b="1" kern="0" dirty="0">
                <a:latin typeface="Calibri"/>
              </a:rPr>
              <a:t>Product B</a:t>
            </a:r>
          </a:p>
        </p:txBody>
      </p:sp>
      <p:sp>
        <p:nvSpPr>
          <p:cNvPr id="7" name="Rounded Rectangle 6"/>
          <p:cNvSpPr/>
          <p:nvPr/>
        </p:nvSpPr>
        <p:spPr>
          <a:xfrm>
            <a:off x="812954" y="926334"/>
            <a:ext cx="1730827" cy="990158"/>
          </a:xfrm>
          <a:prstGeom prst="roundRect">
            <a:avLst>
              <a:gd name="adj" fmla="val 8971"/>
            </a:avLst>
          </a:prstGeom>
          <a:noFill/>
          <a:ln w="3175" cap="flat" cmpd="sng" algn="ctr">
            <a:noFill/>
            <a:prstDash val="solid"/>
          </a:ln>
          <a:effectLst/>
        </p:spPr>
        <p:txBody>
          <a:bodyPr lIns="91389" tIns="45693" rIns="91389" bIns="45693" rtlCol="0" anchor="ctr"/>
          <a:lstStyle/>
          <a:p>
            <a:pPr algn="ctr" defTabSz="913873" fontAlgn="auto">
              <a:spcBef>
                <a:spcPts val="0"/>
              </a:spcBef>
              <a:spcAft>
                <a:spcPts val="0"/>
              </a:spcAft>
            </a:pPr>
            <a:r>
              <a:rPr lang="en-US" b="1" kern="0" dirty="0">
                <a:latin typeface="Calibri"/>
              </a:rPr>
              <a:t>Product A</a:t>
            </a:r>
            <a:endParaRPr lang="en-US" sz="1200" kern="0" dirty="0">
              <a:latin typeface="Calibri"/>
            </a:endParaRPr>
          </a:p>
        </p:txBody>
      </p:sp>
      <p:sp>
        <p:nvSpPr>
          <p:cNvPr id="3" name="Rectangle 2"/>
          <p:cNvSpPr/>
          <p:nvPr/>
        </p:nvSpPr>
        <p:spPr>
          <a:xfrm>
            <a:off x="2543756" y="1107852"/>
            <a:ext cx="6164827" cy="1384940"/>
          </a:xfrm>
          <a:prstGeom prst="rect">
            <a:avLst/>
          </a:prstGeom>
        </p:spPr>
        <p:txBody>
          <a:bodyPr wrap="square" lIns="91389" tIns="45693" rIns="91389" bIns="45693">
            <a:spAutoFit/>
          </a:bodyPr>
          <a:lstStyle/>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endParaRPr lang="en-US" sz="1400" dirty="0">
              <a:solidFill>
                <a:srgbClr val="595959"/>
              </a:solidFill>
              <a:latin typeface="Calibri"/>
            </a:endParaRPr>
          </a:p>
        </p:txBody>
      </p:sp>
      <p:sp>
        <p:nvSpPr>
          <p:cNvPr id="25" name="Rectangle 24"/>
          <p:cNvSpPr/>
          <p:nvPr/>
        </p:nvSpPr>
        <p:spPr>
          <a:xfrm>
            <a:off x="2543747" y="3081547"/>
            <a:ext cx="6045086" cy="1169496"/>
          </a:xfrm>
          <a:prstGeom prst="rect">
            <a:avLst/>
          </a:prstGeom>
        </p:spPr>
        <p:txBody>
          <a:bodyPr wrap="square" lIns="91389" tIns="45693" rIns="91389" bIns="45693">
            <a:spAutoFit/>
          </a:bodyPr>
          <a:lstStyle/>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a:p>
            <a:pPr marL="285580" indent="-285580" defTabSz="913873">
              <a:buFont typeface="Arial" panose="020B0604020202020204" pitchFamily="34" charset="0"/>
              <a:buChar char="•"/>
            </a:pPr>
            <a:r>
              <a:rPr lang="en-US" sz="1400" dirty="0">
                <a:solidFill>
                  <a:srgbClr val="595959"/>
                </a:solidFill>
                <a:latin typeface="Calibri"/>
              </a:rPr>
              <a:t>Lorem ipsum</a:t>
            </a:r>
          </a:p>
        </p:txBody>
      </p:sp>
      <p:sp>
        <p:nvSpPr>
          <p:cNvPr id="16" name="Rounded Rectangle 15"/>
          <p:cNvSpPr/>
          <p:nvPr/>
        </p:nvSpPr>
        <p:spPr>
          <a:xfrm>
            <a:off x="791925" y="4819331"/>
            <a:ext cx="7916651" cy="1556069"/>
          </a:xfrm>
          <a:prstGeom prst="roundRect">
            <a:avLst>
              <a:gd name="adj" fmla="val 3808"/>
            </a:avLst>
          </a:prstGeom>
          <a:solidFill>
            <a:srgbClr val="FCFCFC"/>
          </a:solidFill>
          <a:ln w="3175" cap="flat" cmpd="sng" algn="ctr">
            <a:solidFill>
              <a:schemeClr val="accent1"/>
            </a:solidFill>
            <a:prstDash val="solid"/>
          </a:ln>
          <a:effectLst/>
        </p:spPr>
        <p:txBody>
          <a:bodyPr lIns="91389" tIns="45693" rIns="91389" bIns="45693" rtlCol="0" anchor="ctr"/>
          <a:lstStyle/>
          <a:p>
            <a:pPr algn="ctr" defTabSz="913873" fontAlgn="auto">
              <a:spcBef>
                <a:spcPts val="0"/>
              </a:spcBef>
              <a:spcAft>
                <a:spcPts val="0"/>
              </a:spcAft>
            </a:pPr>
            <a:endParaRPr lang="en-US" sz="1400" kern="0" dirty="0">
              <a:solidFill>
                <a:srgbClr val="281051"/>
              </a:solidFill>
              <a:latin typeface="Calibri"/>
            </a:endParaRPr>
          </a:p>
        </p:txBody>
      </p:sp>
      <p:sp>
        <p:nvSpPr>
          <p:cNvPr id="18" name="Rounded Rectangle 17"/>
          <p:cNvSpPr/>
          <p:nvPr/>
        </p:nvSpPr>
        <p:spPr>
          <a:xfrm>
            <a:off x="727979" y="4819331"/>
            <a:ext cx="1900711" cy="939380"/>
          </a:xfrm>
          <a:prstGeom prst="roundRect">
            <a:avLst>
              <a:gd name="adj" fmla="val 10071"/>
            </a:avLst>
          </a:prstGeom>
          <a:noFill/>
          <a:ln w="3175" cap="flat" cmpd="sng" algn="ctr">
            <a:noFill/>
            <a:prstDash val="solid"/>
          </a:ln>
          <a:effectLst/>
        </p:spPr>
        <p:txBody>
          <a:bodyPr lIns="91389" tIns="45693" rIns="91389" bIns="45693" rtlCol="0" anchor="ctr"/>
          <a:lstStyle/>
          <a:p>
            <a:pPr algn="ctr" defTabSz="913873" fontAlgn="auto">
              <a:spcBef>
                <a:spcPts val="0"/>
              </a:spcBef>
              <a:spcAft>
                <a:spcPts val="0"/>
              </a:spcAft>
            </a:pPr>
            <a:r>
              <a:rPr lang="en-US" b="1" kern="0" dirty="0">
                <a:latin typeface="Calibri"/>
              </a:rPr>
              <a:t>Product C</a:t>
            </a:r>
          </a:p>
        </p:txBody>
      </p:sp>
      <p:sp>
        <p:nvSpPr>
          <p:cNvPr id="19" name="Rectangle 18"/>
          <p:cNvSpPr/>
          <p:nvPr/>
        </p:nvSpPr>
        <p:spPr>
          <a:xfrm>
            <a:off x="2543746" y="5061816"/>
            <a:ext cx="6045086" cy="307722"/>
          </a:xfrm>
          <a:prstGeom prst="rect">
            <a:avLst/>
          </a:prstGeom>
        </p:spPr>
        <p:txBody>
          <a:bodyPr wrap="square" lIns="91389" tIns="45693" rIns="91389" bIns="45693">
            <a:spAutoFit/>
          </a:bodyPr>
          <a:lstStyle/>
          <a:p>
            <a:pPr marL="285580" indent="-285580" defTabSz="913873">
              <a:buFont typeface="Arial" panose="020B0604020202020204" pitchFamily="34" charset="0"/>
              <a:buChar char="•"/>
            </a:pPr>
            <a:r>
              <a:rPr lang="en-US" sz="1400" dirty="0">
                <a:solidFill>
                  <a:srgbClr val="595959"/>
                </a:solidFill>
                <a:latin typeface="Calibri"/>
              </a:rPr>
              <a:t>Lorem ipsum.</a:t>
            </a:r>
          </a:p>
        </p:txBody>
      </p:sp>
      <p:sp>
        <p:nvSpPr>
          <p:cNvPr id="14" name="Rectangle 13"/>
          <p:cNvSpPr/>
          <p:nvPr/>
        </p:nvSpPr>
        <p:spPr>
          <a:xfrm>
            <a:off x="2964333" y="5716809"/>
            <a:ext cx="5534603" cy="278483"/>
          </a:xfrm>
          <a:prstGeom prst="rect">
            <a:avLst/>
          </a:prstGeom>
        </p:spPr>
        <p:txBody>
          <a:bodyPr wrap="square" lIns="91389" tIns="45693" rIns="91389" bIns="45693">
            <a:spAutoFit/>
          </a:bodyPr>
          <a:lstStyle/>
          <a:p>
            <a:pPr algn="ctr" defTabSz="913873">
              <a:lnSpc>
                <a:spcPct val="110000"/>
              </a:lnSpc>
              <a:spcBef>
                <a:spcPts val="0"/>
              </a:spcBef>
              <a:spcAft>
                <a:spcPts val="600"/>
              </a:spcAft>
            </a:pPr>
            <a:r>
              <a:rPr lang="en-US" sz="1100" b="1" dirty="0">
                <a:solidFill>
                  <a:srgbClr val="595959"/>
                </a:solidFill>
                <a:latin typeface="Calibri"/>
                <a:cs typeface="Arial" pitchFamily="34" charset="0"/>
              </a:rPr>
              <a:t>“Quote.”</a:t>
            </a:r>
          </a:p>
        </p:txBody>
      </p:sp>
      <p:sp>
        <p:nvSpPr>
          <p:cNvPr id="9" name="Rectangle 8"/>
          <p:cNvSpPr/>
          <p:nvPr/>
        </p:nvSpPr>
        <p:spPr>
          <a:xfrm>
            <a:off x="3298366" y="3980227"/>
            <a:ext cx="4808656" cy="541632"/>
          </a:xfrm>
          <a:prstGeom prst="rect">
            <a:avLst/>
          </a:prstGeom>
        </p:spPr>
        <p:txBody>
          <a:bodyPr wrap="square" lIns="91389" tIns="45693" rIns="91389" bIns="45693">
            <a:spAutoFit/>
          </a:bodyPr>
          <a:lstStyle/>
          <a:p>
            <a:pPr algn="ctr" defTabSz="913873">
              <a:lnSpc>
                <a:spcPct val="110000"/>
              </a:lnSpc>
              <a:spcBef>
                <a:spcPts val="0"/>
              </a:spcBef>
              <a:spcAft>
                <a:spcPts val="600"/>
              </a:spcAft>
            </a:pPr>
            <a:r>
              <a:rPr lang="en-US" sz="1100" b="1" dirty="0">
                <a:solidFill>
                  <a:srgbClr val="595959"/>
                </a:solidFill>
                <a:latin typeface="Calibri"/>
                <a:cs typeface="Arial" pitchFamily="34" charset="0"/>
              </a:rPr>
              <a:t>“Quote.”</a:t>
            </a:r>
          </a:p>
          <a:p>
            <a:pPr algn="ctr" defTabSz="913873">
              <a:lnSpc>
                <a:spcPct val="110000"/>
              </a:lnSpc>
              <a:spcBef>
                <a:spcPts val="0"/>
              </a:spcBef>
              <a:spcAft>
                <a:spcPts val="600"/>
              </a:spcAft>
            </a:pPr>
            <a:r>
              <a:rPr lang="en-US" sz="1100" b="1" dirty="0">
                <a:solidFill>
                  <a:srgbClr val="595959"/>
                </a:solidFill>
                <a:latin typeface="Calibri"/>
                <a:cs typeface="Arial" pitchFamily="34" charset="0"/>
              </a:rPr>
              <a:t>“Quote.”</a:t>
            </a:r>
          </a:p>
        </p:txBody>
      </p:sp>
      <p:pic>
        <p:nvPicPr>
          <p:cNvPr id="13" name="Picture 12"/>
          <p:cNvPicPr>
            <a:picLocks noChangeAspect="1"/>
          </p:cNvPicPr>
          <p:nvPr/>
        </p:nvPicPr>
        <p:blipFill>
          <a:blip r:embed="rId2"/>
          <a:stretch>
            <a:fillRect/>
          </a:stretch>
        </p:blipFill>
        <p:spPr>
          <a:xfrm>
            <a:off x="1222904" y="1792271"/>
            <a:ext cx="822242" cy="776993"/>
          </a:xfrm>
          <a:prstGeom prst="rect">
            <a:avLst/>
          </a:prstGeom>
        </p:spPr>
      </p:pic>
      <p:pic>
        <p:nvPicPr>
          <p:cNvPr id="20" name="Picture 19"/>
          <p:cNvPicPr>
            <a:picLocks noChangeAspect="1"/>
          </p:cNvPicPr>
          <p:nvPr/>
        </p:nvPicPr>
        <p:blipFill>
          <a:blip r:embed="rId3"/>
          <a:stretch>
            <a:fillRect/>
          </a:stretch>
        </p:blipFill>
        <p:spPr>
          <a:xfrm>
            <a:off x="1433166" y="3394995"/>
            <a:ext cx="490336" cy="1037647"/>
          </a:xfrm>
          <a:prstGeom prst="rect">
            <a:avLst/>
          </a:prstGeom>
        </p:spPr>
      </p:pic>
      <p:pic>
        <p:nvPicPr>
          <p:cNvPr id="28" name="Picture 27"/>
          <p:cNvPicPr>
            <a:picLocks noChangeAspect="1"/>
          </p:cNvPicPr>
          <p:nvPr/>
        </p:nvPicPr>
        <p:blipFill>
          <a:blip r:embed="rId2"/>
          <a:stretch>
            <a:fillRect/>
          </a:stretch>
        </p:blipFill>
        <p:spPr>
          <a:xfrm>
            <a:off x="1267213" y="5467553"/>
            <a:ext cx="822242" cy="776993"/>
          </a:xfrm>
          <a:prstGeom prst="rect">
            <a:avLst/>
          </a:prstGeom>
        </p:spPr>
      </p:pic>
    </p:spTree>
    <p:extLst>
      <p:ext uri="{BB962C8B-B14F-4D97-AF65-F5344CB8AC3E}">
        <p14:creationId xmlns:p14="http://schemas.microsoft.com/office/powerpoint/2010/main" val="9952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74231" y="59854"/>
            <a:ext cx="8229600" cy="846817"/>
          </a:xfrm>
        </p:spPr>
        <p:txBody>
          <a:bodyPr/>
          <a:lstStyle/>
          <a:p>
            <a:r>
              <a:rPr lang="en-US" dirty="0"/>
              <a:t>Title</a:t>
            </a:r>
          </a:p>
        </p:txBody>
      </p:sp>
      <p:sp>
        <p:nvSpPr>
          <p:cNvPr id="25" name="Text Placeholder 24"/>
          <p:cNvSpPr>
            <a:spLocks noGrp="1"/>
          </p:cNvSpPr>
          <p:nvPr>
            <p:ph idx="1"/>
          </p:nvPr>
        </p:nvSpPr>
        <p:spPr>
          <a:xfrm>
            <a:off x="474231" y="887713"/>
            <a:ext cx="8229600" cy="4525963"/>
          </a:xfrm>
        </p:spPr>
        <p:txBody>
          <a:bodyPr/>
          <a:lstStyle/>
          <a:p>
            <a:r>
              <a:rPr lang="en-US" dirty="0"/>
              <a:t>Using “net” circles and boxes for text</a:t>
            </a:r>
          </a:p>
        </p:txBody>
      </p:sp>
      <p:grpSp>
        <p:nvGrpSpPr>
          <p:cNvPr id="10" name="Group 9"/>
          <p:cNvGrpSpPr/>
          <p:nvPr/>
        </p:nvGrpSpPr>
        <p:grpSpPr>
          <a:xfrm>
            <a:off x="587826" y="1719943"/>
            <a:ext cx="2275115" cy="2383972"/>
            <a:chOff x="1371599" y="1719943"/>
            <a:chExt cx="2275115" cy="2383972"/>
          </a:xfrm>
        </p:grpSpPr>
        <p:sp>
          <p:nvSpPr>
            <p:cNvPr id="7" name="Rounded Rectangle 6"/>
            <p:cNvSpPr/>
            <p:nvPr/>
          </p:nvSpPr>
          <p:spPr>
            <a:xfrm>
              <a:off x="1371599" y="1719943"/>
              <a:ext cx="2275115" cy="2383972"/>
            </a:xfrm>
            <a:prstGeom prst="roundRect">
              <a:avLst>
                <a:gd name="adj" fmla="val 4071"/>
              </a:avLst>
            </a:prstGeom>
            <a:solidFill>
              <a:srgbClr val="FCFCFC"/>
            </a:solidFill>
            <a:ln w="3175" cap="flat" cmpd="sng" algn="ctr">
              <a:solidFill>
                <a:schemeClr val="tx1"/>
              </a:solidFill>
              <a:prstDash val="solid"/>
            </a:ln>
            <a:effectLst/>
          </p:spPr>
          <p:txBody>
            <a:bodyPr rtlCol="0" anchor="ctr"/>
            <a:lstStyle/>
            <a:p>
              <a:pPr algn="ctr" defTabSz="913873" fontAlgn="auto">
                <a:spcBef>
                  <a:spcPts val="0"/>
                </a:spcBef>
                <a:spcAft>
                  <a:spcPts val="0"/>
                </a:spcAft>
                <a:defRPr/>
              </a:pPr>
              <a:endParaRPr lang="en-US" kern="0" dirty="0">
                <a:solidFill>
                  <a:srgbClr val="FFFFFF"/>
                </a:solidFill>
                <a:latin typeface="Calibri"/>
              </a:endParaRPr>
            </a:p>
          </p:txBody>
        </p:sp>
        <p:sp>
          <p:nvSpPr>
            <p:cNvPr id="8" name="Rectangle 7"/>
            <p:cNvSpPr/>
            <p:nvPr/>
          </p:nvSpPr>
          <p:spPr>
            <a:xfrm>
              <a:off x="1599368" y="2434315"/>
              <a:ext cx="1838385" cy="1323439"/>
            </a:xfrm>
            <a:prstGeom prst="rect">
              <a:avLst/>
            </a:prstGeom>
          </p:spPr>
          <p:txBody>
            <a:bodyPr wrap="square">
              <a:spAutoFit/>
            </a:bodyPr>
            <a:lstStyle/>
            <a:p>
              <a:pPr algn="ctr" defTabSz="913873"/>
              <a:r>
                <a:rPr lang="en-US" sz="1000" dirty="0">
                  <a:solidFill>
                    <a:srgbClr val="595959"/>
                  </a:solidFill>
                </a:rPr>
                <a:t>Will appreciate the benefit and given that it does not cost any more, they are happy to purchase it. Importantly, they also do not see any disadvantages to using it nor any lessening in efficacy.</a:t>
              </a:r>
            </a:p>
          </p:txBody>
        </p:sp>
        <p:sp>
          <p:nvSpPr>
            <p:cNvPr id="9" name="Rectangle 8"/>
            <p:cNvSpPr/>
            <p:nvPr/>
          </p:nvSpPr>
          <p:spPr>
            <a:xfrm>
              <a:off x="1604160" y="1855258"/>
              <a:ext cx="1828800" cy="508650"/>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defTabSz="913873" fontAlgn="auto">
                <a:spcBef>
                  <a:spcPts val="0"/>
                </a:spcBef>
                <a:spcAft>
                  <a:spcPts val="0"/>
                </a:spcAft>
              </a:pPr>
              <a:r>
                <a:rPr lang="en-US" b="1" kern="0" dirty="0">
                  <a:solidFill>
                    <a:schemeClr val="tx1"/>
                  </a:solidFill>
                </a:rPr>
                <a:t>PRODUCT</a:t>
              </a:r>
            </a:p>
            <a:p>
              <a:pPr algn="ctr" defTabSz="913873" fontAlgn="auto">
                <a:spcBef>
                  <a:spcPts val="0"/>
                </a:spcBef>
                <a:spcAft>
                  <a:spcPts val="0"/>
                </a:spcAft>
              </a:pPr>
              <a:r>
                <a:rPr lang="en-US" b="1" kern="0" dirty="0">
                  <a:solidFill>
                    <a:schemeClr val="tx1"/>
                  </a:solidFill>
                </a:rPr>
                <a:t>PURCHASERS</a:t>
              </a:r>
            </a:p>
          </p:txBody>
        </p:sp>
      </p:grpSp>
      <p:grpSp>
        <p:nvGrpSpPr>
          <p:cNvPr id="11" name="Group 10"/>
          <p:cNvGrpSpPr/>
          <p:nvPr/>
        </p:nvGrpSpPr>
        <p:grpSpPr>
          <a:xfrm>
            <a:off x="3435834" y="1719943"/>
            <a:ext cx="2275115" cy="2383972"/>
            <a:chOff x="1371599" y="1719943"/>
            <a:chExt cx="2275115" cy="2383972"/>
          </a:xfrm>
        </p:grpSpPr>
        <p:sp>
          <p:nvSpPr>
            <p:cNvPr id="12" name="Rounded Rectangle 11"/>
            <p:cNvSpPr/>
            <p:nvPr/>
          </p:nvSpPr>
          <p:spPr>
            <a:xfrm>
              <a:off x="1371599" y="1719943"/>
              <a:ext cx="2275115" cy="2383972"/>
            </a:xfrm>
            <a:prstGeom prst="roundRect">
              <a:avLst>
                <a:gd name="adj" fmla="val 4071"/>
              </a:avLst>
            </a:prstGeom>
            <a:solidFill>
              <a:srgbClr val="FCFCFC"/>
            </a:solidFill>
            <a:ln w="3175" cap="flat" cmpd="sng" algn="ctr">
              <a:solidFill>
                <a:schemeClr val="tx1"/>
              </a:solidFill>
              <a:prstDash val="solid"/>
            </a:ln>
            <a:effectLst/>
          </p:spPr>
          <p:txBody>
            <a:bodyPr rtlCol="0" anchor="ctr"/>
            <a:lstStyle/>
            <a:p>
              <a:pPr algn="ctr" defTabSz="913873" fontAlgn="auto">
                <a:spcBef>
                  <a:spcPts val="0"/>
                </a:spcBef>
                <a:spcAft>
                  <a:spcPts val="0"/>
                </a:spcAft>
                <a:defRPr/>
              </a:pPr>
              <a:endParaRPr lang="en-US" kern="0" dirty="0">
                <a:solidFill>
                  <a:srgbClr val="FFFFFF"/>
                </a:solidFill>
                <a:latin typeface="Calibri"/>
              </a:endParaRPr>
            </a:p>
          </p:txBody>
        </p:sp>
        <p:sp>
          <p:nvSpPr>
            <p:cNvPr id="13" name="Rectangle 12"/>
            <p:cNvSpPr/>
            <p:nvPr/>
          </p:nvSpPr>
          <p:spPr>
            <a:xfrm>
              <a:off x="1599368" y="2434315"/>
              <a:ext cx="1838385" cy="1015663"/>
            </a:xfrm>
            <a:prstGeom prst="rect">
              <a:avLst/>
            </a:prstGeom>
          </p:spPr>
          <p:txBody>
            <a:bodyPr wrap="square">
              <a:spAutoFit/>
            </a:bodyPr>
            <a:lstStyle/>
            <a:p>
              <a:pPr algn="ctr" defTabSz="913873"/>
              <a:r>
                <a:rPr lang="en-US" sz="1000" dirty="0">
                  <a:solidFill>
                    <a:srgbClr val="595959"/>
                  </a:solidFill>
                </a:rPr>
                <a:t>Largely consisting of those who were not aware of the availability of this product prior to this research, but expressed interest in trying it now that they are.  </a:t>
              </a:r>
            </a:p>
          </p:txBody>
        </p:sp>
        <p:sp>
          <p:nvSpPr>
            <p:cNvPr id="14" name="Rectangle 13"/>
            <p:cNvSpPr/>
            <p:nvPr/>
          </p:nvSpPr>
          <p:spPr>
            <a:xfrm>
              <a:off x="1604159" y="1855258"/>
              <a:ext cx="1918673" cy="508650"/>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defTabSz="913873" fontAlgn="auto">
                <a:spcBef>
                  <a:spcPts val="0"/>
                </a:spcBef>
                <a:spcAft>
                  <a:spcPts val="0"/>
                </a:spcAft>
              </a:pPr>
              <a:r>
                <a:rPr lang="en-US" b="1" kern="0" dirty="0">
                  <a:solidFill>
                    <a:schemeClr val="tx1"/>
                  </a:solidFill>
                </a:rPr>
                <a:t>PRODUCT CONSIDERERS</a:t>
              </a:r>
            </a:p>
          </p:txBody>
        </p:sp>
      </p:grpSp>
      <p:grpSp>
        <p:nvGrpSpPr>
          <p:cNvPr id="15" name="Group 14"/>
          <p:cNvGrpSpPr/>
          <p:nvPr/>
        </p:nvGrpSpPr>
        <p:grpSpPr>
          <a:xfrm>
            <a:off x="6283843" y="1719943"/>
            <a:ext cx="2275115" cy="2383972"/>
            <a:chOff x="1371599" y="1719943"/>
            <a:chExt cx="2275115" cy="2383972"/>
          </a:xfrm>
        </p:grpSpPr>
        <p:sp>
          <p:nvSpPr>
            <p:cNvPr id="16" name="Rounded Rectangle 15"/>
            <p:cNvSpPr/>
            <p:nvPr/>
          </p:nvSpPr>
          <p:spPr>
            <a:xfrm>
              <a:off x="1371599" y="1719943"/>
              <a:ext cx="2275115" cy="2383972"/>
            </a:xfrm>
            <a:prstGeom prst="roundRect">
              <a:avLst>
                <a:gd name="adj" fmla="val 4071"/>
              </a:avLst>
            </a:prstGeom>
            <a:solidFill>
              <a:srgbClr val="FCFCFC"/>
            </a:solidFill>
            <a:ln w="3175" cap="flat" cmpd="sng" algn="ctr">
              <a:solidFill>
                <a:schemeClr val="tx1"/>
              </a:solidFill>
              <a:prstDash val="solid"/>
            </a:ln>
            <a:effectLst/>
          </p:spPr>
          <p:txBody>
            <a:bodyPr rtlCol="0" anchor="ctr"/>
            <a:lstStyle/>
            <a:p>
              <a:pPr algn="ctr" defTabSz="913873" fontAlgn="auto">
                <a:spcBef>
                  <a:spcPts val="0"/>
                </a:spcBef>
                <a:spcAft>
                  <a:spcPts val="0"/>
                </a:spcAft>
                <a:defRPr/>
              </a:pPr>
              <a:endParaRPr lang="en-US" kern="0" dirty="0">
                <a:solidFill>
                  <a:srgbClr val="FFFFFF"/>
                </a:solidFill>
                <a:latin typeface="Calibri"/>
              </a:endParaRPr>
            </a:p>
          </p:txBody>
        </p:sp>
        <p:sp>
          <p:nvSpPr>
            <p:cNvPr id="17" name="Rectangle 16"/>
            <p:cNvSpPr/>
            <p:nvPr/>
          </p:nvSpPr>
          <p:spPr>
            <a:xfrm>
              <a:off x="1599368" y="2434315"/>
              <a:ext cx="1838385" cy="400110"/>
            </a:xfrm>
            <a:prstGeom prst="rect">
              <a:avLst/>
            </a:prstGeom>
          </p:spPr>
          <p:txBody>
            <a:bodyPr wrap="square">
              <a:spAutoFit/>
            </a:bodyPr>
            <a:lstStyle/>
            <a:p>
              <a:pPr algn="ctr" defTabSz="913873"/>
              <a:r>
                <a:rPr lang="en-US" sz="1000" dirty="0">
                  <a:solidFill>
                    <a:srgbClr val="595959"/>
                  </a:solidFill>
                </a:rPr>
                <a:t>Those who do not seem to see the need for this product. </a:t>
              </a:r>
            </a:p>
          </p:txBody>
        </p:sp>
        <p:sp>
          <p:nvSpPr>
            <p:cNvPr id="18" name="Rectangle 17"/>
            <p:cNvSpPr/>
            <p:nvPr/>
          </p:nvSpPr>
          <p:spPr>
            <a:xfrm>
              <a:off x="1604160" y="1855258"/>
              <a:ext cx="2042554" cy="508650"/>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defTabSz="913873" fontAlgn="auto">
                <a:spcBef>
                  <a:spcPts val="0"/>
                </a:spcBef>
                <a:spcAft>
                  <a:spcPts val="0"/>
                </a:spcAft>
              </a:pPr>
              <a:r>
                <a:rPr lang="en-US" b="1" kern="0" dirty="0">
                  <a:solidFill>
                    <a:schemeClr val="tx1"/>
                  </a:solidFill>
                </a:rPr>
                <a:t>PRODUCT DISINTERESTED</a:t>
              </a:r>
            </a:p>
          </p:txBody>
        </p:sp>
      </p:grpSp>
      <p:sp>
        <p:nvSpPr>
          <p:cNvPr id="20" name="Rectangle 19"/>
          <p:cNvSpPr/>
          <p:nvPr/>
        </p:nvSpPr>
        <p:spPr>
          <a:xfrm>
            <a:off x="2870366" y="5882080"/>
            <a:ext cx="4066448" cy="307722"/>
          </a:xfrm>
          <a:prstGeom prst="rect">
            <a:avLst/>
          </a:prstGeom>
        </p:spPr>
        <p:txBody>
          <a:bodyPr wrap="square" lIns="91389" tIns="45693" rIns="91389" bIns="45693">
            <a:spAutoFit/>
          </a:bodyPr>
          <a:lstStyle/>
          <a:p>
            <a:pPr defTabSz="913873"/>
            <a:r>
              <a:rPr lang="en-US" sz="1400" b="1" dirty="0">
                <a:solidFill>
                  <a:srgbClr val="595959"/>
                </a:solidFill>
              </a:rPr>
              <a:t>Net Takeaway</a:t>
            </a:r>
          </a:p>
        </p:txBody>
      </p:sp>
      <p:sp>
        <p:nvSpPr>
          <p:cNvPr id="21" name="Freeform 20"/>
          <p:cNvSpPr/>
          <p:nvPr/>
        </p:nvSpPr>
        <p:spPr>
          <a:xfrm rot="2922569">
            <a:off x="404980" y="5113079"/>
            <a:ext cx="1761064" cy="1979581"/>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sp>
        <p:nvSpPr>
          <p:cNvPr id="22" name="Oval 21"/>
          <p:cNvSpPr/>
          <p:nvPr/>
        </p:nvSpPr>
        <p:spPr>
          <a:xfrm>
            <a:off x="2041069" y="5569950"/>
            <a:ext cx="843147" cy="859772"/>
          </a:xfrm>
          <a:prstGeom prst="ellipse">
            <a:avLst/>
          </a:prstGeom>
          <a:gradFill flip="none" rotWithShape="1">
            <a:gsLst>
              <a:gs pos="0">
                <a:schemeClr val="accent1">
                  <a:lumMod val="20000"/>
                  <a:lumOff val="80000"/>
                </a:schemeClr>
              </a:gs>
              <a:gs pos="50000">
                <a:schemeClr val="accent1">
                  <a:lumMod val="60000"/>
                  <a:lumOff val="40000"/>
                </a:schemeClr>
              </a:gs>
              <a:gs pos="100000">
                <a:schemeClr val="accent1"/>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91389" tIns="45693" rIns="91389" bIns="45693" rtlCol="0" anchor="ctr"/>
          <a:lstStyle/>
          <a:p>
            <a:pPr algn="ctr" defTabSz="913873"/>
            <a:r>
              <a:rPr lang="en-US" b="1" dirty="0">
                <a:solidFill>
                  <a:srgbClr val="FFFFFF"/>
                </a:solidFill>
              </a:rPr>
              <a:t>Net:</a:t>
            </a:r>
          </a:p>
        </p:txBody>
      </p:sp>
    </p:spTree>
    <p:extLst>
      <p:ext uri="{BB962C8B-B14F-4D97-AF65-F5344CB8AC3E}">
        <p14:creationId xmlns:p14="http://schemas.microsoft.com/office/powerpoint/2010/main" val="4657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82" y="7454"/>
            <a:ext cx="8229600" cy="1143000"/>
          </a:xfrm>
        </p:spPr>
        <p:txBody>
          <a:bodyPr/>
          <a:lstStyle/>
          <a:p>
            <a:r>
              <a:rPr lang="en-US" dirty="0"/>
              <a:t>Text Boxes with Icons</a:t>
            </a:r>
          </a:p>
        </p:txBody>
      </p:sp>
      <p:sp>
        <p:nvSpPr>
          <p:cNvPr id="41" name="Rectangle 40"/>
          <p:cNvSpPr/>
          <p:nvPr/>
        </p:nvSpPr>
        <p:spPr>
          <a:xfrm>
            <a:off x="781840" y="2245497"/>
            <a:ext cx="1159805" cy="369332"/>
          </a:xfrm>
          <a:prstGeom prst="rect">
            <a:avLst/>
          </a:prstGeom>
        </p:spPr>
        <p:txBody>
          <a:bodyPr wrap="none">
            <a:spAutoFit/>
          </a:bodyPr>
          <a:lstStyle/>
          <a:p>
            <a:pPr fontAlgn="auto">
              <a:spcBef>
                <a:spcPts val="0"/>
              </a:spcBef>
              <a:spcAft>
                <a:spcPts val="0"/>
              </a:spcAft>
            </a:pPr>
            <a:r>
              <a:rPr lang="en-US" b="1" dirty="0">
                <a:solidFill>
                  <a:srgbClr val="FFFFFF"/>
                </a:solidFill>
                <a:latin typeface="Calibri"/>
              </a:rPr>
              <a:t>VIVA MUS</a:t>
            </a:r>
          </a:p>
        </p:txBody>
      </p:sp>
      <p:sp>
        <p:nvSpPr>
          <p:cNvPr id="28" name="Rounded Rectangle 4"/>
          <p:cNvSpPr/>
          <p:nvPr/>
        </p:nvSpPr>
        <p:spPr>
          <a:xfrm>
            <a:off x="391715" y="1615589"/>
            <a:ext cx="2608384" cy="4746537"/>
          </a:xfrm>
          <a:prstGeom prst="roundRect">
            <a:avLst>
              <a:gd name="adj" fmla="val 7903"/>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a:solidFill>
                  <a:srgbClr val="BCBEC0">
                    <a:lumMod val="50000"/>
                  </a:srgbClr>
                </a:solidFill>
              </a:rPr>
              <a:t>There a is a strong lack of RELEVANCE, due to:</a:t>
            </a:r>
          </a:p>
        </p:txBody>
      </p:sp>
      <p:sp>
        <p:nvSpPr>
          <p:cNvPr id="29" name="Rounded Rectangle 4"/>
          <p:cNvSpPr/>
          <p:nvPr/>
        </p:nvSpPr>
        <p:spPr>
          <a:xfrm>
            <a:off x="3205248" y="1615589"/>
            <a:ext cx="2608384" cy="4736640"/>
          </a:xfrm>
          <a:prstGeom prst="roundRect">
            <a:avLst>
              <a:gd name="adj" fmla="val 665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a:solidFill>
                  <a:srgbClr val="BCBEC0">
                    <a:lumMod val="50000"/>
                  </a:srgbClr>
                </a:solidFill>
              </a:rPr>
              <a:t>There a is a strong lack of RELEVANCE, due to:</a:t>
            </a:r>
          </a:p>
        </p:txBody>
      </p:sp>
      <p:sp>
        <p:nvSpPr>
          <p:cNvPr id="30" name="Rounded Rectangle 4"/>
          <p:cNvSpPr/>
          <p:nvPr/>
        </p:nvSpPr>
        <p:spPr>
          <a:xfrm>
            <a:off x="6016500" y="1613241"/>
            <a:ext cx="2608384" cy="4736640"/>
          </a:xfrm>
          <a:prstGeom prst="roundRect">
            <a:avLst>
              <a:gd name="adj" fmla="val 7068"/>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dirty="0">
                <a:solidFill>
                  <a:srgbClr val="BCBEC0">
                    <a:lumMod val="50000"/>
                  </a:srgbClr>
                </a:solidFill>
              </a:rPr>
              <a:t>There a is a strong lack of RELEVANCE, due to:</a:t>
            </a:r>
          </a:p>
        </p:txBody>
      </p:sp>
      <p:sp>
        <p:nvSpPr>
          <p:cNvPr id="48" name="Freeform 107"/>
          <p:cNvSpPr>
            <a:spLocks/>
          </p:cNvSpPr>
          <p:nvPr/>
        </p:nvSpPr>
        <p:spPr bwMode="auto">
          <a:xfrm>
            <a:off x="1581094" y="1186921"/>
            <a:ext cx="240564" cy="240565"/>
          </a:xfrm>
          <a:custGeom>
            <a:avLst/>
            <a:gdLst/>
            <a:ahLst/>
            <a:cxnLst>
              <a:cxn ang="0">
                <a:pos x="355" y="125"/>
              </a:cxn>
              <a:cxn ang="0">
                <a:pos x="266" y="125"/>
              </a:cxn>
              <a:cxn ang="0">
                <a:pos x="266" y="36"/>
              </a:cxn>
              <a:cxn ang="0">
                <a:pos x="229" y="0"/>
              </a:cxn>
              <a:cxn ang="0">
                <a:pos x="163" y="0"/>
              </a:cxn>
              <a:cxn ang="0">
                <a:pos x="126" y="36"/>
              </a:cxn>
              <a:cxn ang="0">
                <a:pos x="126" y="125"/>
              </a:cxn>
              <a:cxn ang="0">
                <a:pos x="37" y="125"/>
              </a:cxn>
              <a:cxn ang="0">
                <a:pos x="0" y="162"/>
              </a:cxn>
              <a:cxn ang="0">
                <a:pos x="0" y="229"/>
              </a:cxn>
              <a:cxn ang="0">
                <a:pos x="37" y="266"/>
              </a:cxn>
              <a:cxn ang="0">
                <a:pos x="126" y="266"/>
              </a:cxn>
              <a:cxn ang="0">
                <a:pos x="126" y="354"/>
              </a:cxn>
              <a:cxn ang="0">
                <a:pos x="163" y="391"/>
              </a:cxn>
              <a:cxn ang="0">
                <a:pos x="229" y="391"/>
              </a:cxn>
              <a:cxn ang="0">
                <a:pos x="266" y="354"/>
              </a:cxn>
              <a:cxn ang="0">
                <a:pos x="266" y="266"/>
              </a:cxn>
              <a:cxn ang="0">
                <a:pos x="355" y="266"/>
              </a:cxn>
              <a:cxn ang="0">
                <a:pos x="392" y="229"/>
              </a:cxn>
              <a:cxn ang="0">
                <a:pos x="392" y="162"/>
              </a:cxn>
              <a:cxn ang="0">
                <a:pos x="355" y="125"/>
              </a:cxn>
            </a:cxnLst>
            <a:rect l="0" t="0" r="r" b="b"/>
            <a:pathLst>
              <a:path w="392" h="391">
                <a:moveTo>
                  <a:pt x="355" y="125"/>
                </a:moveTo>
                <a:cubicBezTo>
                  <a:pt x="266" y="125"/>
                  <a:pt x="266" y="125"/>
                  <a:pt x="266" y="125"/>
                </a:cubicBezTo>
                <a:cubicBezTo>
                  <a:pt x="266" y="36"/>
                  <a:pt x="266" y="36"/>
                  <a:pt x="266" y="36"/>
                </a:cubicBezTo>
                <a:cubicBezTo>
                  <a:pt x="266" y="16"/>
                  <a:pt x="250" y="0"/>
                  <a:pt x="229" y="0"/>
                </a:cubicBezTo>
                <a:cubicBezTo>
                  <a:pt x="163" y="0"/>
                  <a:pt x="163" y="0"/>
                  <a:pt x="163" y="0"/>
                </a:cubicBezTo>
                <a:cubicBezTo>
                  <a:pt x="142" y="0"/>
                  <a:pt x="126" y="16"/>
                  <a:pt x="126" y="36"/>
                </a:cubicBezTo>
                <a:cubicBezTo>
                  <a:pt x="126" y="125"/>
                  <a:pt x="126" y="125"/>
                  <a:pt x="126" y="125"/>
                </a:cubicBezTo>
                <a:cubicBezTo>
                  <a:pt x="37" y="125"/>
                  <a:pt x="37" y="125"/>
                  <a:pt x="37" y="125"/>
                </a:cubicBezTo>
                <a:cubicBezTo>
                  <a:pt x="16" y="125"/>
                  <a:pt x="0" y="142"/>
                  <a:pt x="0" y="162"/>
                </a:cubicBezTo>
                <a:cubicBezTo>
                  <a:pt x="0" y="229"/>
                  <a:pt x="0" y="229"/>
                  <a:pt x="0" y="229"/>
                </a:cubicBezTo>
                <a:cubicBezTo>
                  <a:pt x="0" y="249"/>
                  <a:pt x="16" y="266"/>
                  <a:pt x="37" y="266"/>
                </a:cubicBezTo>
                <a:cubicBezTo>
                  <a:pt x="126" y="266"/>
                  <a:pt x="126" y="266"/>
                  <a:pt x="126" y="266"/>
                </a:cubicBezTo>
                <a:cubicBezTo>
                  <a:pt x="126" y="354"/>
                  <a:pt x="126" y="354"/>
                  <a:pt x="126" y="354"/>
                </a:cubicBezTo>
                <a:cubicBezTo>
                  <a:pt x="126" y="375"/>
                  <a:pt x="142" y="391"/>
                  <a:pt x="163" y="391"/>
                </a:cubicBezTo>
                <a:cubicBezTo>
                  <a:pt x="229" y="391"/>
                  <a:pt x="229" y="391"/>
                  <a:pt x="229" y="391"/>
                </a:cubicBezTo>
                <a:cubicBezTo>
                  <a:pt x="250" y="391"/>
                  <a:pt x="266" y="375"/>
                  <a:pt x="266" y="354"/>
                </a:cubicBezTo>
                <a:cubicBezTo>
                  <a:pt x="266" y="266"/>
                  <a:pt x="266" y="266"/>
                  <a:pt x="266" y="266"/>
                </a:cubicBezTo>
                <a:cubicBezTo>
                  <a:pt x="355" y="266"/>
                  <a:pt x="355" y="266"/>
                  <a:pt x="355" y="266"/>
                </a:cubicBezTo>
                <a:cubicBezTo>
                  <a:pt x="375" y="266"/>
                  <a:pt x="392" y="249"/>
                  <a:pt x="392" y="229"/>
                </a:cubicBezTo>
                <a:cubicBezTo>
                  <a:pt x="392" y="162"/>
                  <a:pt x="392" y="162"/>
                  <a:pt x="392" y="162"/>
                </a:cubicBezTo>
                <a:cubicBezTo>
                  <a:pt x="392" y="142"/>
                  <a:pt x="375" y="125"/>
                  <a:pt x="355" y="125"/>
                </a:cubicBezTo>
                <a:close/>
              </a:path>
            </a:pathLst>
          </a:custGeom>
          <a:solidFill>
            <a:srgbClr val="595959"/>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srgbClr val="C00000"/>
              </a:solidFill>
              <a:latin typeface="Calibri"/>
            </a:endParaRPr>
          </a:p>
        </p:txBody>
      </p:sp>
      <p:sp>
        <p:nvSpPr>
          <p:cNvPr id="49" name="Freeform 27"/>
          <p:cNvSpPr>
            <a:spLocks noEditPoints="1"/>
          </p:cNvSpPr>
          <p:nvPr/>
        </p:nvSpPr>
        <p:spPr bwMode="auto">
          <a:xfrm>
            <a:off x="1437646" y="1067480"/>
            <a:ext cx="516522" cy="720000"/>
          </a:xfrm>
          <a:custGeom>
            <a:avLst/>
            <a:gdLst/>
            <a:ahLst/>
            <a:cxnLst>
              <a:cxn ang="0">
                <a:pos x="426" y="1135"/>
              </a:cxn>
              <a:cxn ang="0">
                <a:pos x="409" y="1142"/>
              </a:cxn>
              <a:cxn ang="0">
                <a:pos x="391" y="1135"/>
              </a:cxn>
              <a:cxn ang="0">
                <a:pos x="2" y="453"/>
              </a:cxn>
              <a:cxn ang="0">
                <a:pos x="0" y="409"/>
              </a:cxn>
              <a:cxn ang="0">
                <a:pos x="0" y="396"/>
              </a:cxn>
              <a:cxn ang="0">
                <a:pos x="0" y="396"/>
              </a:cxn>
              <a:cxn ang="0">
                <a:pos x="0" y="396"/>
              </a:cxn>
              <a:cxn ang="0">
                <a:pos x="409" y="0"/>
              </a:cxn>
              <a:cxn ang="0">
                <a:pos x="817" y="396"/>
              </a:cxn>
              <a:cxn ang="0">
                <a:pos x="817" y="396"/>
              </a:cxn>
              <a:cxn ang="0">
                <a:pos x="817" y="396"/>
              </a:cxn>
              <a:cxn ang="0">
                <a:pos x="818" y="409"/>
              </a:cxn>
              <a:cxn ang="0">
                <a:pos x="815" y="453"/>
              </a:cxn>
              <a:cxn ang="0">
                <a:pos x="426" y="1135"/>
              </a:cxn>
              <a:cxn ang="0">
                <a:pos x="409" y="125"/>
              </a:cxn>
              <a:cxn ang="0">
                <a:pos x="125" y="409"/>
              </a:cxn>
              <a:cxn ang="0">
                <a:pos x="409" y="693"/>
              </a:cxn>
              <a:cxn ang="0">
                <a:pos x="693" y="409"/>
              </a:cxn>
              <a:cxn ang="0">
                <a:pos x="409" y="125"/>
              </a:cxn>
            </a:cxnLst>
            <a:rect l="0" t="0" r="r" b="b"/>
            <a:pathLst>
              <a:path w="818" h="1142">
                <a:moveTo>
                  <a:pt x="426" y="1135"/>
                </a:moveTo>
                <a:cubicBezTo>
                  <a:pt x="422" y="1139"/>
                  <a:pt x="416" y="1142"/>
                  <a:pt x="409" y="1142"/>
                </a:cubicBezTo>
                <a:cubicBezTo>
                  <a:pt x="402" y="1142"/>
                  <a:pt x="395" y="1139"/>
                  <a:pt x="391" y="1135"/>
                </a:cubicBezTo>
                <a:cubicBezTo>
                  <a:pt x="391" y="1135"/>
                  <a:pt x="33" y="870"/>
                  <a:pt x="2" y="453"/>
                </a:cubicBezTo>
                <a:cubicBezTo>
                  <a:pt x="1" y="438"/>
                  <a:pt x="0" y="424"/>
                  <a:pt x="0" y="409"/>
                </a:cubicBezTo>
                <a:cubicBezTo>
                  <a:pt x="0" y="405"/>
                  <a:pt x="0" y="400"/>
                  <a:pt x="0" y="396"/>
                </a:cubicBezTo>
                <a:cubicBezTo>
                  <a:pt x="0" y="396"/>
                  <a:pt x="0" y="396"/>
                  <a:pt x="0" y="396"/>
                </a:cubicBezTo>
                <a:cubicBezTo>
                  <a:pt x="0" y="396"/>
                  <a:pt x="0" y="396"/>
                  <a:pt x="0" y="396"/>
                </a:cubicBezTo>
                <a:cubicBezTo>
                  <a:pt x="7" y="176"/>
                  <a:pt x="187" y="0"/>
                  <a:pt x="409" y="0"/>
                </a:cubicBezTo>
                <a:cubicBezTo>
                  <a:pt x="630" y="0"/>
                  <a:pt x="811" y="176"/>
                  <a:pt x="817" y="396"/>
                </a:cubicBezTo>
                <a:cubicBezTo>
                  <a:pt x="817" y="396"/>
                  <a:pt x="817" y="396"/>
                  <a:pt x="817" y="396"/>
                </a:cubicBezTo>
                <a:cubicBezTo>
                  <a:pt x="817" y="396"/>
                  <a:pt x="817" y="396"/>
                  <a:pt x="817" y="396"/>
                </a:cubicBezTo>
                <a:cubicBezTo>
                  <a:pt x="818" y="400"/>
                  <a:pt x="818" y="405"/>
                  <a:pt x="818" y="409"/>
                </a:cubicBezTo>
                <a:cubicBezTo>
                  <a:pt x="818" y="424"/>
                  <a:pt x="817" y="438"/>
                  <a:pt x="815" y="453"/>
                </a:cubicBezTo>
                <a:cubicBezTo>
                  <a:pt x="785" y="870"/>
                  <a:pt x="427" y="1135"/>
                  <a:pt x="426" y="1135"/>
                </a:cubicBezTo>
                <a:close/>
                <a:moveTo>
                  <a:pt x="409" y="125"/>
                </a:moveTo>
                <a:cubicBezTo>
                  <a:pt x="252" y="125"/>
                  <a:pt x="125" y="252"/>
                  <a:pt x="125" y="409"/>
                </a:cubicBezTo>
                <a:cubicBezTo>
                  <a:pt x="125" y="566"/>
                  <a:pt x="252" y="693"/>
                  <a:pt x="409" y="693"/>
                </a:cubicBezTo>
                <a:cubicBezTo>
                  <a:pt x="566" y="693"/>
                  <a:pt x="693" y="566"/>
                  <a:pt x="693" y="409"/>
                </a:cubicBezTo>
                <a:cubicBezTo>
                  <a:pt x="693" y="252"/>
                  <a:pt x="566" y="125"/>
                  <a:pt x="409" y="125"/>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srgbClr val="1F497D"/>
              </a:solidFill>
              <a:latin typeface="Calibri"/>
            </a:endParaRPr>
          </a:p>
        </p:txBody>
      </p:sp>
      <p:sp>
        <p:nvSpPr>
          <p:cNvPr id="50" name="Freeform 27"/>
          <p:cNvSpPr>
            <a:spLocks noEditPoints="1"/>
          </p:cNvSpPr>
          <p:nvPr/>
        </p:nvSpPr>
        <p:spPr bwMode="auto">
          <a:xfrm>
            <a:off x="4304360" y="1134745"/>
            <a:ext cx="516522" cy="720000"/>
          </a:xfrm>
          <a:custGeom>
            <a:avLst/>
            <a:gdLst/>
            <a:ahLst/>
            <a:cxnLst>
              <a:cxn ang="0">
                <a:pos x="426" y="1135"/>
              </a:cxn>
              <a:cxn ang="0">
                <a:pos x="409" y="1142"/>
              </a:cxn>
              <a:cxn ang="0">
                <a:pos x="391" y="1135"/>
              </a:cxn>
              <a:cxn ang="0">
                <a:pos x="2" y="453"/>
              </a:cxn>
              <a:cxn ang="0">
                <a:pos x="0" y="409"/>
              </a:cxn>
              <a:cxn ang="0">
                <a:pos x="0" y="396"/>
              </a:cxn>
              <a:cxn ang="0">
                <a:pos x="0" y="396"/>
              </a:cxn>
              <a:cxn ang="0">
                <a:pos x="0" y="396"/>
              </a:cxn>
              <a:cxn ang="0">
                <a:pos x="409" y="0"/>
              </a:cxn>
              <a:cxn ang="0">
                <a:pos x="817" y="396"/>
              </a:cxn>
              <a:cxn ang="0">
                <a:pos x="817" y="396"/>
              </a:cxn>
              <a:cxn ang="0">
                <a:pos x="817" y="396"/>
              </a:cxn>
              <a:cxn ang="0">
                <a:pos x="818" y="409"/>
              </a:cxn>
              <a:cxn ang="0">
                <a:pos x="815" y="453"/>
              </a:cxn>
              <a:cxn ang="0">
                <a:pos x="426" y="1135"/>
              </a:cxn>
              <a:cxn ang="0">
                <a:pos x="409" y="125"/>
              </a:cxn>
              <a:cxn ang="0">
                <a:pos x="125" y="409"/>
              </a:cxn>
              <a:cxn ang="0">
                <a:pos x="409" y="693"/>
              </a:cxn>
              <a:cxn ang="0">
                <a:pos x="693" y="409"/>
              </a:cxn>
              <a:cxn ang="0">
                <a:pos x="409" y="125"/>
              </a:cxn>
            </a:cxnLst>
            <a:rect l="0" t="0" r="r" b="b"/>
            <a:pathLst>
              <a:path w="818" h="1142">
                <a:moveTo>
                  <a:pt x="426" y="1135"/>
                </a:moveTo>
                <a:cubicBezTo>
                  <a:pt x="422" y="1139"/>
                  <a:pt x="416" y="1142"/>
                  <a:pt x="409" y="1142"/>
                </a:cubicBezTo>
                <a:cubicBezTo>
                  <a:pt x="402" y="1142"/>
                  <a:pt x="395" y="1139"/>
                  <a:pt x="391" y="1135"/>
                </a:cubicBezTo>
                <a:cubicBezTo>
                  <a:pt x="391" y="1135"/>
                  <a:pt x="33" y="870"/>
                  <a:pt x="2" y="453"/>
                </a:cubicBezTo>
                <a:cubicBezTo>
                  <a:pt x="1" y="438"/>
                  <a:pt x="0" y="424"/>
                  <a:pt x="0" y="409"/>
                </a:cubicBezTo>
                <a:cubicBezTo>
                  <a:pt x="0" y="405"/>
                  <a:pt x="0" y="400"/>
                  <a:pt x="0" y="396"/>
                </a:cubicBezTo>
                <a:cubicBezTo>
                  <a:pt x="0" y="396"/>
                  <a:pt x="0" y="396"/>
                  <a:pt x="0" y="396"/>
                </a:cubicBezTo>
                <a:cubicBezTo>
                  <a:pt x="0" y="396"/>
                  <a:pt x="0" y="396"/>
                  <a:pt x="0" y="396"/>
                </a:cubicBezTo>
                <a:cubicBezTo>
                  <a:pt x="7" y="176"/>
                  <a:pt x="187" y="0"/>
                  <a:pt x="409" y="0"/>
                </a:cubicBezTo>
                <a:cubicBezTo>
                  <a:pt x="630" y="0"/>
                  <a:pt x="811" y="176"/>
                  <a:pt x="817" y="396"/>
                </a:cubicBezTo>
                <a:cubicBezTo>
                  <a:pt x="817" y="396"/>
                  <a:pt x="817" y="396"/>
                  <a:pt x="817" y="396"/>
                </a:cubicBezTo>
                <a:cubicBezTo>
                  <a:pt x="817" y="396"/>
                  <a:pt x="817" y="396"/>
                  <a:pt x="817" y="396"/>
                </a:cubicBezTo>
                <a:cubicBezTo>
                  <a:pt x="818" y="400"/>
                  <a:pt x="818" y="405"/>
                  <a:pt x="818" y="409"/>
                </a:cubicBezTo>
                <a:cubicBezTo>
                  <a:pt x="818" y="424"/>
                  <a:pt x="817" y="438"/>
                  <a:pt x="815" y="453"/>
                </a:cubicBezTo>
                <a:cubicBezTo>
                  <a:pt x="785" y="870"/>
                  <a:pt x="427" y="1135"/>
                  <a:pt x="426" y="1135"/>
                </a:cubicBezTo>
                <a:close/>
                <a:moveTo>
                  <a:pt x="409" y="125"/>
                </a:moveTo>
                <a:cubicBezTo>
                  <a:pt x="252" y="125"/>
                  <a:pt x="125" y="252"/>
                  <a:pt x="125" y="409"/>
                </a:cubicBezTo>
                <a:cubicBezTo>
                  <a:pt x="125" y="566"/>
                  <a:pt x="252" y="693"/>
                  <a:pt x="409" y="693"/>
                </a:cubicBezTo>
                <a:cubicBezTo>
                  <a:pt x="566" y="693"/>
                  <a:pt x="693" y="566"/>
                  <a:pt x="693" y="409"/>
                </a:cubicBezTo>
                <a:cubicBezTo>
                  <a:pt x="693" y="252"/>
                  <a:pt x="566" y="125"/>
                  <a:pt x="409" y="125"/>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pPr algn="ctr" fontAlgn="auto">
              <a:spcBef>
                <a:spcPts val="0"/>
              </a:spcBef>
              <a:spcAft>
                <a:spcPts val="0"/>
              </a:spcAft>
            </a:pPr>
            <a:r>
              <a:rPr lang="en-GB" sz="2800" b="1" dirty="0">
                <a:solidFill>
                  <a:srgbClr val="595959"/>
                </a:solidFill>
                <a:latin typeface="Arial Black" panose="020B0A04020102020204" pitchFamily="34" charset="0"/>
              </a:rPr>
              <a:t>=</a:t>
            </a:r>
          </a:p>
        </p:txBody>
      </p:sp>
      <p:grpSp>
        <p:nvGrpSpPr>
          <p:cNvPr id="51" name="Group 160"/>
          <p:cNvGrpSpPr>
            <a:grpSpLocks noChangeAspect="1"/>
          </p:cNvGrpSpPr>
          <p:nvPr/>
        </p:nvGrpSpPr>
        <p:grpSpPr>
          <a:xfrm>
            <a:off x="7056382" y="1135306"/>
            <a:ext cx="516522" cy="720000"/>
            <a:chOff x="5118100" y="5462588"/>
            <a:chExt cx="471488" cy="657225"/>
          </a:xfrm>
          <a:solidFill>
            <a:schemeClr val="accent4"/>
          </a:solidFill>
        </p:grpSpPr>
        <p:sp>
          <p:nvSpPr>
            <p:cNvPr id="52" name="Freeform 21"/>
            <p:cNvSpPr>
              <a:spLocks noEditPoints="1"/>
            </p:cNvSpPr>
            <p:nvPr/>
          </p:nvSpPr>
          <p:spPr bwMode="auto">
            <a:xfrm>
              <a:off x="5118100" y="5462588"/>
              <a:ext cx="471488" cy="657225"/>
            </a:xfrm>
            <a:custGeom>
              <a:avLst/>
              <a:gdLst/>
              <a:ahLst/>
              <a:cxnLst>
                <a:cxn ang="0">
                  <a:pos x="427" y="1135"/>
                </a:cxn>
                <a:cxn ang="0">
                  <a:pos x="409" y="1142"/>
                </a:cxn>
                <a:cxn ang="0">
                  <a:pos x="391" y="1135"/>
                </a:cxn>
                <a:cxn ang="0">
                  <a:pos x="2" y="453"/>
                </a:cxn>
                <a:cxn ang="0">
                  <a:pos x="0" y="409"/>
                </a:cxn>
                <a:cxn ang="0">
                  <a:pos x="0" y="396"/>
                </a:cxn>
                <a:cxn ang="0">
                  <a:pos x="0" y="396"/>
                </a:cxn>
                <a:cxn ang="0">
                  <a:pos x="0" y="396"/>
                </a:cxn>
                <a:cxn ang="0">
                  <a:pos x="409" y="0"/>
                </a:cxn>
                <a:cxn ang="0">
                  <a:pos x="818" y="396"/>
                </a:cxn>
                <a:cxn ang="0">
                  <a:pos x="818" y="396"/>
                </a:cxn>
                <a:cxn ang="0">
                  <a:pos x="818" y="396"/>
                </a:cxn>
                <a:cxn ang="0">
                  <a:pos x="818" y="409"/>
                </a:cxn>
                <a:cxn ang="0">
                  <a:pos x="816" y="453"/>
                </a:cxn>
                <a:cxn ang="0">
                  <a:pos x="427" y="1135"/>
                </a:cxn>
                <a:cxn ang="0">
                  <a:pos x="409" y="125"/>
                </a:cxn>
                <a:cxn ang="0">
                  <a:pos x="125" y="409"/>
                </a:cxn>
                <a:cxn ang="0">
                  <a:pos x="409" y="693"/>
                </a:cxn>
                <a:cxn ang="0">
                  <a:pos x="693" y="409"/>
                </a:cxn>
                <a:cxn ang="0">
                  <a:pos x="409" y="125"/>
                </a:cxn>
              </a:cxnLst>
              <a:rect l="0" t="0" r="r" b="b"/>
              <a:pathLst>
                <a:path w="818" h="1142">
                  <a:moveTo>
                    <a:pt x="427" y="1135"/>
                  </a:moveTo>
                  <a:cubicBezTo>
                    <a:pt x="422" y="1139"/>
                    <a:pt x="416" y="1142"/>
                    <a:pt x="409" y="1142"/>
                  </a:cubicBezTo>
                  <a:cubicBezTo>
                    <a:pt x="402" y="1142"/>
                    <a:pt x="396" y="1139"/>
                    <a:pt x="391" y="1135"/>
                  </a:cubicBezTo>
                  <a:cubicBezTo>
                    <a:pt x="391" y="1135"/>
                    <a:pt x="33" y="870"/>
                    <a:pt x="2" y="453"/>
                  </a:cubicBezTo>
                  <a:cubicBezTo>
                    <a:pt x="1" y="438"/>
                    <a:pt x="0" y="424"/>
                    <a:pt x="0" y="409"/>
                  </a:cubicBezTo>
                  <a:cubicBezTo>
                    <a:pt x="0" y="405"/>
                    <a:pt x="0" y="400"/>
                    <a:pt x="0" y="396"/>
                  </a:cubicBezTo>
                  <a:cubicBezTo>
                    <a:pt x="0" y="396"/>
                    <a:pt x="0" y="396"/>
                    <a:pt x="0" y="396"/>
                  </a:cubicBezTo>
                  <a:cubicBezTo>
                    <a:pt x="0" y="396"/>
                    <a:pt x="0" y="396"/>
                    <a:pt x="0" y="396"/>
                  </a:cubicBezTo>
                  <a:cubicBezTo>
                    <a:pt x="7" y="176"/>
                    <a:pt x="188" y="0"/>
                    <a:pt x="409" y="0"/>
                  </a:cubicBezTo>
                  <a:cubicBezTo>
                    <a:pt x="631" y="0"/>
                    <a:pt x="811" y="176"/>
                    <a:pt x="818" y="396"/>
                  </a:cubicBezTo>
                  <a:cubicBezTo>
                    <a:pt x="818" y="396"/>
                    <a:pt x="818" y="396"/>
                    <a:pt x="818" y="396"/>
                  </a:cubicBezTo>
                  <a:cubicBezTo>
                    <a:pt x="818" y="396"/>
                    <a:pt x="818" y="396"/>
                    <a:pt x="818" y="396"/>
                  </a:cubicBezTo>
                  <a:cubicBezTo>
                    <a:pt x="818" y="400"/>
                    <a:pt x="818" y="405"/>
                    <a:pt x="818" y="409"/>
                  </a:cubicBezTo>
                  <a:cubicBezTo>
                    <a:pt x="818" y="424"/>
                    <a:pt x="817" y="438"/>
                    <a:pt x="816" y="453"/>
                  </a:cubicBezTo>
                  <a:cubicBezTo>
                    <a:pt x="785" y="870"/>
                    <a:pt x="427" y="1135"/>
                    <a:pt x="427" y="1135"/>
                  </a:cubicBezTo>
                  <a:close/>
                  <a:moveTo>
                    <a:pt x="409" y="125"/>
                  </a:moveTo>
                  <a:cubicBezTo>
                    <a:pt x="252" y="125"/>
                    <a:pt x="125" y="252"/>
                    <a:pt x="125" y="409"/>
                  </a:cubicBezTo>
                  <a:cubicBezTo>
                    <a:pt x="125" y="566"/>
                    <a:pt x="252" y="693"/>
                    <a:pt x="409" y="693"/>
                  </a:cubicBezTo>
                  <a:cubicBezTo>
                    <a:pt x="566" y="693"/>
                    <a:pt x="693" y="566"/>
                    <a:pt x="693" y="409"/>
                  </a:cubicBezTo>
                  <a:cubicBezTo>
                    <a:pt x="693" y="252"/>
                    <a:pt x="566" y="125"/>
                    <a:pt x="409" y="1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srgbClr val="1F497D"/>
                </a:solidFill>
                <a:latin typeface="Calibri"/>
              </a:endParaRPr>
            </a:p>
          </p:txBody>
        </p:sp>
        <p:sp>
          <p:nvSpPr>
            <p:cNvPr id="53" name="Rectangle 22"/>
            <p:cNvSpPr>
              <a:spLocks noChangeArrowheads="1"/>
            </p:cNvSpPr>
            <p:nvPr/>
          </p:nvSpPr>
          <p:spPr bwMode="auto">
            <a:xfrm>
              <a:off x="5249863" y="5665788"/>
              <a:ext cx="207963" cy="63500"/>
            </a:xfrm>
            <a:prstGeom prst="rect">
              <a:avLst/>
            </a:prstGeom>
            <a:solidFill>
              <a:srgbClr val="595959"/>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srgbClr val="595959"/>
                </a:solidFill>
                <a:latin typeface="Calibri"/>
              </a:endParaRPr>
            </a:p>
          </p:txBody>
        </p:sp>
      </p:grpSp>
    </p:spTree>
    <p:extLst>
      <p:ext uri="{BB962C8B-B14F-4D97-AF65-F5344CB8AC3E}">
        <p14:creationId xmlns:p14="http://schemas.microsoft.com/office/powerpoint/2010/main" val="97292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788" y="41010"/>
            <a:ext cx="8229600" cy="1143000"/>
          </a:xfrm>
        </p:spPr>
        <p:txBody>
          <a:bodyPr/>
          <a:lstStyle/>
          <a:p>
            <a:r>
              <a:rPr lang="en-US" dirty="0"/>
              <a:t>File folder</a:t>
            </a:r>
          </a:p>
        </p:txBody>
      </p:sp>
      <p:sp>
        <p:nvSpPr>
          <p:cNvPr id="18" name="Espace réservé du contenu 4"/>
          <p:cNvSpPr>
            <a:spLocks noGrp="1"/>
          </p:cNvSpPr>
          <p:nvPr>
            <p:ph idx="1"/>
          </p:nvPr>
        </p:nvSpPr>
        <p:spPr/>
        <p:txBody>
          <a:bodyPr/>
          <a:lstStyle/>
          <a:p>
            <a:r>
              <a:rPr lang="fr-FR" sz="1400" dirty="0"/>
              <a:t>Bla </a:t>
            </a:r>
            <a:r>
              <a:rPr lang="fr-FR" sz="1400" dirty="0" err="1"/>
              <a:t>bla</a:t>
            </a:r>
            <a:endParaRPr lang="fr-FR" dirty="0"/>
          </a:p>
        </p:txBody>
      </p:sp>
      <p:sp>
        <p:nvSpPr>
          <p:cNvPr id="19" name="Rounded Rectangle 4"/>
          <p:cNvSpPr/>
          <p:nvPr/>
        </p:nvSpPr>
        <p:spPr>
          <a:xfrm>
            <a:off x="374227" y="1386983"/>
            <a:ext cx="8298722" cy="4736640"/>
          </a:xfrm>
          <a:prstGeom prst="roundRect">
            <a:avLst>
              <a:gd name="adj" fmla="val 7892"/>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en-US" sz="1400" dirty="0">
                <a:solidFill>
                  <a:srgbClr val="BCBEC0">
                    <a:lumMod val="50000"/>
                  </a:srgbClr>
                </a:solidFill>
              </a:rPr>
              <a:t>Lorem ipsum, etc.</a:t>
            </a:r>
          </a:p>
        </p:txBody>
      </p:sp>
      <p:sp>
        <p:nvSpPr>
          <p:cNvPr id="20" name="Rectangle à coins arrondis 19"/>
          <p:cNvSpPr/>
          <p:nvPr/>
        </p:nvSpPr>
        <p:spPr>
          <a:xfrm>
            <a:off x="338725" y="960705"/>
            <a:ext cx="2944359" cy="767489"/>
          </a:xfrm>
          <a:custGeom>
            <a:avLst/>
            <a:gdLst>
              <a:gd name="connsiteX0" fmla="*/ 0 w 2699686"/>
              <a:gd name="connsiteY0" fmla="*/ 76546 h 459269"/>
              <a:gd name="connsiteX1" fmla="*/ 76546 w 2699686"/>
              <a:gd name="connsiteY1" fmla="*/ 0 h 459269"/>
              <a:gd name="connsiteX2" fmla="*/ 2623140 w 2699686"/>
              <a:gd name="connsiteY2" fmla="*/ 0 h 459269"/>
              <a:gd name="connsiteX3" fmla="*/ 2699686 w 2699686"/>
              <a:gd name="connsiteY3" fmla="*/ 76546 h 459269"/>
              <a:gd name="connsiteX4" fmla="*/ 2699686 w 2699686"/>
              <a:gd name="connsiteY4" fmla="*/ 382723 h 459269"/>
              <a:gd name="connsiteX5" fmla="*/ 2623140 w 2699686"/>
              <a:gd name="connsiteY5" fmla="*/ 459269 h 459269"/>
              <a:gd name="connsiteX6" fmla="*/ 76546 w 2699686"/>
              <a:gd name="connsiteY6" fmla="*/ 459269 h 459269"/>
              <a:gd name="connsiteX7" fmla="*/ 0 w 2699686"/>
              <a:gd name="connsiteY7" fmla="*/ 382723 h 459269"/>
              <a:gd name="connsiteX8" fmla="*/ 0 w 2699686"/>
              <a:gd name="connsiteY8" fmla="*/ 76546 h 459269"/>
              <a:gd name="connsiteX0" fmla="*/ 0 w 2699686"/>
              <a:gd name="connsiteY0" fmla="*/ 76546 h 766955"/>
              <a:gd name="connsiteX1" fmla="*/ 76546 w 2699686"/>
              <a:gd name="connsiteY1" fmla="*/ 0 h 766955"/>
              <a:gd name="connsiteX2" fmla="*/ 2623140 w 2699686"/>
              <a:gd name="connsiteY2" fmla="*/ 0 h 766955"/>
              <a:gd name="connsiteX3" fmla="*/ 2699686 w 2699686"/>
              <a:gd name="connsiteY3" fmla="*/ 76546 h 766955"/>
              <a:gd name="connsiteX4" fmla="*/ 2699686 w 2699686"/>
              <a:gd name="connsiteY4" fmla="*/ 382723 h 766955"/>
              <a:gd name="connsiteX5" fmla="*/ 2623140 w 2699686"/>
              <a:gd name="connsiteY5" fmla="*/ 459269 h 766955"/>
              <a:gd name="connsiteX6" fmla="*/ 76546 w 2699686"/>
              <a:gd name="connsiteY6" fmla="*/ 459269 h 766955"/>
              <a:gd name="connsiteX7" fmla="*/ 0 w 2699686"/>
              <a:gd name="connsiteY7" fmla="*/ 763378 h 766955"/>
              <a:gd name="connsiteX8" fmla="*/ 0 w 2699686"/>
              <a:gd name="connsiteY8" fmla="*/ 76546 h 766955"/>
              <a:gd name="connsiteX0" fmla="*/ 0 w 2699686"/>
              <a:gd name="connsiteY0" fmla="*/ 76546 h 766995"/>
              <a:gd name="connsiteX1" fmla="*/ 76546 w 2699686"/>
              <a:gd name="connsiteY1" fmla="*/ 0 h 766995"/>
              <a:gd name="connsiteX2" fmla="*/ 2623140 w 2699686"/>
              <a:gd name="connsiteY2" fmla="*/ 0 h 766995"/>
              <a:gd name="connsiteX3" fmla="*/ 2699686 w 2699686"/>
              <a:gd name="connsiteY3" fmla="*/ 76546 h 766995"/>
              <a:gd name="connsiteX4" fmla="*/ 2699686 w 2699686"/>
              <a:gd name="connsiteY4" fmla="*/ 382723 h 766995"/>
              <a:gd name="connsiteX5" fmla="*/ 2623140 w 2699686"/>
              <a:gd name="connsiteY5" fmla="*/ 459269 h 766995"/>
              <a:gd name="connsiteX6" fmla="*/ 295836 w 2699686"/>
              <a:gd name="connsiteY6" fmla="*/ 463407 h 766995"/>
              <a:gd name="connsiteX7" fmla="*/ 0 w 2699686"/>
              <a:gd name="connsiteY7" fmla="*/ 763378 h 766995"/>
              <a:gd name="connsiteX8" fmla="*/ 0 w 2699686"/>
              <a:gd name="connsiteY8" fmla="*/ 76546 h 766995"/>
              <a:gd name="connsiteX0" fmla="*/ 0 w 2699686"/>
              <a:gd name="connsiteY0" fmla="*/ 76546 h 767294"/>
              <a:gd name="connsiteX1" fmla="*/ 76546 w 2699686"/>
              <a:gd name="connsiteY1" fmla="*/ 0 h 767294"/>
              <a:gd name="connsiteX2" fmla="*/ 2623140 w 2699686"/>
              <a:gd name="connsiteY2" fmla="*/ 0 h 767294"/>
              <a:gd name="connsiteX3" fmla="*/ 2699686 w 2699686"/>
              <a:gd name="connsiteY3" fmla="*/ 76546 h 767294"/>
              <a:gd name="connsiteX4" fmla="*/ 2699686 w 2699686"/>
              <a:gd name="connsiteY4" fmla="*/ 382723 h 767294"/>
              <a:gd name="connsiteX5" fmla="*/ 2623140 w 2699686"/>
              <a:gd name="connsiteY5" fmla="*/ 459269 h 767294"/>
              <a:gd name="connsiteX6" fmla="*/ 295836 w 2699686"/>
              <a:gd name="connsiteY6" fmla="*/ 463407 h 767294"/>
              <a:gd name="connsiteX7" fmla="*/ 0 w 2699686"/>
              <a:gd name="connsiteY7" fmla="*/ 763378 h 767294"/>
              <a:gd name="connsiteX8" fmla="*/ 0 w 2699686"/>
              <a:gd name="connsiteY8" fmla="*/ 76546 h 767294"/>
              <a:gd name="connsiteX0" fmla="*/ 0 w 2699686"/>
              <a:gd name="connsiteY0" fmla="*/ 76546 h 767655"/>
              <a:gd name="connsiteX1" fmla="*/ 76546 w 2699686"/>
              <a:gd name="connsiteY1" fmla="*/ 0 h 767655"/>
              <a:gd name="connsiteX2" fmla="*/ 2623140 w 2699686"/>
              <a:gd name="connsiteY2" fmla="*/ 0 h 767655"/>
              <a:gd name="connsiteX3" fmla="*/ 2699686 w 2699686"/>
              <a:gd name="connsiteY3" fmla="*/ 76546 h 767655"/>
              <a:gd name="connsiteX4" fmla="*/ 2699686 w 2699686"/>
              <a:gd name="connsiteY4" fmla="*/ 382723 h 767655"/>
              <a:gd name="connsiteX5" fmla="*/ 2623140 w 2699686"/>
              <a:gd name="connsiteY5" fmla="*/ 459269 h 767655"/>
              <a:gd name="connsiteX6" fmla="*/ 208947 w 2699686"/>
              <a:gd name="connsiteY6" fmla="*/ 492370 h 767655"/>
              <a:gd name="connsiteX7" fmla="*/ 0 w 2699686"/>
              <a:gd name="connsiteY7" fmla="*/ 763378 h 767655"/>
              <a:gd name="connsiteX8" fmla="*/ 0 w 2699686"/>
              <a:gd name="connsiteY8" fmla="*/ 76546 h 767655"/>
              <a:gd name="connsiteX0" fmla="*/ 0 w 2699686"/>
              <a:gd name="connsiteY0" fmla="*/ 76546 h 767342"/>
              <a:gd name="connsiteX1" fmla="*/ 76546 w 2699686"/>
              <a:gd name="connsiteY1" fmla="*/ 0 h 767342"/>
              <a:gd name="connsiteX2" fmla="*/ 2623140 w 2699686"/>
              <a:gd name="connsiteY2" fmla="*/ 0 h 767342"/>
              <a:gd name="connsiteX3" fmla="*/ 2699686 w 2699686"/>
              <a:gd name="connsiteY3" fmla="*/ 76546 h 767342"/>
              <a:gd name="connsiteX4" fmla="*/ 2699686 w 2699686"/>
              <a:gd name="connsiteY4" fmla="*/ 382723 h 767342"/>
              <a:gd name="connsiteX5" fmla="*/ 2623140 w 2699686"/>
              <a:gd name="connsiteY5" fmla="*/ 459269 h 767342"/>
              <a:gd name="connsiteX6" fmla="*/ 229635 w 2699686"/>
              <a:gd name="connsiteY6" fmla="*/ 467544 h 767342"/>
              <a:gd name="connsiteX7" fmla="*/ 0 w 2699686"/>
              <a:gd name="connsiteY7" fmla="*/ 763378 h 767342"/>
              <a:gd name="connsiteX8" fmla="*/ 0 w 2699686"/>
              <a:gd name="connsiteY8" fmla="*/ 76546 h 767342"/>
              <a:gd name="connsiteX0" fmla="*/ 0 w 2699686"/>
              <a:gd name="connsiteY0" fmla="*/ 76546 h 767342"/>
              <a:gd name="connsiteX1" fmla="*/ 76546 w 2699686"/>
              <a:gd name="connsiteY1" fmla="*/ 0 h 767342"/>
              <a:gd name="connsiteX2" fmla="*/ 2623140 w 2699686"/>
              <a:gd name="connsiteY2" fmla="*/ 0 h 767342"/>
              <a:gd name="connsiteX3" fmla="*/ 2699686 w 2699686"/>
              <a:gd name="connsiteY3" fmla="*/ 76546 h 767342"/>
              <a:gd name="connsiteX4" fmla="*/ 2699686 w 2699686"/>
              <a:gd name="connsiteY4" fmla="*/ 382723 h 767342"/>
              <a:gd name="connsiteX5" fmla="*/ 2623140 w 2699686"/>
              <a:gd name="connsiteY5" fmla="*/ 459269 h 767342"/>
              <a:gd name="connsiteX6" fmla="*/ 266873 w 2699686"/>
              <a:gd name="connsiteY6" fmla="*/ 467544 h 767342"/>
              <a:gd name="connsiteX7" fmla="*/ 0 w 2699686"/>
              <a:gd name="connsiteY7" fmla="*/ 763378 h 767342"/>
              <a:gd name="connsiteX8" fmla="*/ 0 w 2699686"/>
              <a:gd name="connsiteY8" fmla="*/ 76546 h 767342"/>
              <a:gd name="connsiteX0" fmla="*/ 0 w 2699686"/>
              <a:gd name="connsiteY0" fmla="*/ 76546 h 767489"/>
              <a:gd name="connsiteX1" fmla="*/ 76546 w 2699686"/>
              <a:gd name="connsiteY1" fmla="*/ 0 h 767489"/>
              <a:gd name="connsiteX2" fmla="*/ 2623140 w 2699686"/>
              <a:gd name="connsiteY2" fmla="*/ 0 h 767489"/>
              <a:gd name="connsiteX3" fmla="*/ 2699686 w 2699686"/>
              <a:gd name="connsiteY3" fmla="*/ 76546 h 767489"/>
              <a:gd name="connsiteX4" fmla="*/ 2699686 w 2699686"/>
              <a:gd name="connsiteY4" fmla="*/ 382723 h 767489"/>
              <a:gd name="connsiteX5" fmla="*/ 2623140 w 2699686"/>
              <a:gd name="connsiteY5" fmla="*/ 459269 h 767489"/>
              <a:gd name="connsiteX6" fmla="*/ 266873 w 2699686"/>
              <a:gd name="connsiteY6" fmla="*/ 467544 h 767489"/>
              <a:gd name="connsiteX7" fmla="*/ 0 w 2699686"/>
              <a:gd name="connsiteY7" fmla="*/ 763378 h 767489"/>
              <a:gd name="connsiteX8" fmla="*/ 0 w 2699686"/>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699686 w 2943801"/>
              <a:gd name="connsiteY3" fmla="*/ 76546 h 767489"/>
              <a:gd name="connsiteX4" fmla="*/ 2943801 w 2943801"/>
              <a:gd name="connsiteY4" fmla="*/ 432374 h 767489"/>
              <a:gd name="connsiteX5" fmla="*/ 2623140 w 2943801"/>
              <a:gd name="connsiteY5" fmla="*/ 459269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2623140 w 2943801"/>
              <a:gd name="connsiteY5" fmla="*/ 459269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2623140 w 2943801"/>
              <a:gd name="connsiteY5" fmla="*/ 459269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2623140 w 2943801"/>
              <a:gd name="connsiteY5" fmla="*/ 459269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1580476 w 2943801"/>
              <a:gd name="connsiteY5" fmla="*/ 446857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1580476 w 2943801"/>
              <a:gd name="connsiteY5" fmla="*/ 446857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76546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1580476 w 2943801"/>
              <a:gd name="connsiteY5" fmla="*/ 446857 h 767489"/>
              <a:gd name="connsiteX6" fmla="*/ 266873 w 2943801"/>
              <a:gd name="connsiteY6" fmla="*/ 467544 h 767489"/>
              <a:gd name="connsiteX7" fmla="*/ 0 w 2943801"/>
              <a:gd name="connsiteY7" fmla="*/ 763378 h 767489"/>
              <a:gd name="connsiteX8" fmla="*/ 0 w 2943801"/>
              <a:gd name="connsiteY8" fmla="*/ 76546 h 767489"/>
              <a:gd name="connsiteX0" fmla="*/ 0 w 2943801"/>
              <a:gd name="connsiteY0" fmla="*/ 151308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1580476 w 2943801"/>
              <a:gd name="connsiteY5" fmla="*/ 446857 h 767489"/>
              <a:gd name="connsiteX6" fmla="*/ 266873 w 2943801"/>
              <a:gd name="connsiteY6" fmla="*/ 467544 h 767489"/>
              <a:gd name="connsiteX7" fmla="*/ 0 w 2943801"/>
              <a:gd name="connsiteY7" fmla="*/ 763378 h 767489"/>
              <a:gd name="connsiteX8" fmla="*/ 0 w 2943801"/>
              <a:gd name="connsiteY8" fmla="*/ 151308 h 767489"/>
              <a:gd name="connsiteX0" fmla="*/ 0 w 2943801"/>
              <a:gd name="connsiteY0" fmla="*/ 151308 h 767489"/>
              <a:gd name="connsiteX1" fmla="*/ 76546 w 2943801"/>
              <a:gd name="connsiteY1" fmla="*/ 0 h 767489"/>
              <a:gd name="connsiteX2" fmla="*/ 2623140 w 2943801"/>
              <a:gd name="connsiteY2" fmla="*/ 0 h 767489"/>
              <a:gd name="connsiteX3" fmla="*/ 2724511 w 2943801"/>
              <a:gd name="connsiteY3" fmla="*/ 76546 h 767489"/>
              <a:gd name="connsiteX4" fmla="*/ 2943801 w 2943801"/>
              <a:gd name="connsiteY4" fmla="*/ 432374 h 767489"/>
              <a:gd name="connsiteX5" fmla="*/ 1580476 w 2943801"/>
              <a:gd name="connsiteY5" fmla="*/ 446857 h 767489"/>
              <a:gd name="connsiteX6" fmla="*/ 266873 w 2943801"/>
              <a:gd name="connsiteY6" fmla="*/ 467544 h 767489"/>
              <a:gd name="connsiteX7" fmla="*/ 0 w 2943801"/>
              <a:gd name="connsiteY7" fmla="*/ 763378 h 767489"/>
              <a:gd name="connsiteX8" fmla="*/ 0 w 2943801"/>
              <a:gd name="connsiteY8" fmla="*/ 151308 h 767489"/>
              <a:gd name="connsiteX0" fmla="*/ 13337 w 2957138"/>
              <a:gd name="connsiteY0" fmla="*/ 151308 h 767489"/>
              <a:gd name="connsiteX1" fmla="*/ 193400 w 2957138"/>
              <a:gd name="connsiteY1" fmla="*/ 0 h 767489"/>
              <a:gd name="connsiteX2" fmla="*/ 2636477 w 2957138"/>
              <a:gd name="connsiteY2" fmla="*/ 0 h 767489"/>
              <a:gd name="connsiteX3" fmla="*/ 2737848 w 2957138"/>
              <a:gd name="connsiteY3" fmla="*/ 76546 h 767489"/>
              <a:gd name="connsiteX4" fmla="*/ 2957138 w 2957138"/>
              <a:gd name="connsiteY4" fmla="*/ 432374 h 767489"/>
              <a:gd name="connsiteX5" fmla="*/ 1593813 w 2957138"/>
              <a:gd name="connsiteY5" fmla="*/ 446857 h 767489"/>
              <a:gd name="connsiteX6" fmla="*/ 280210 w 2957138"/>
              <a:gd name="connsiteY6" fmla="*/ 467544 h 767489"/>
              <a:gd name="connsiteX7" fmla="*/ 13337 w 2957138"/>
              <a:gd name="connsiteY7" fmla="*/ 763378 h 767489"/>
              <a:gd name="connsiteX8" fmla="*/ 13337 w 2957138"/>
              <a:gd name="connsiteY8" fmla="*/ 151308 h 767489"/>
              <a:gd name="connsiteX0" fmla="*/ 13337 w 2957138"/>
              <a:gd name="connsiteY0" fmla="*/ 151308 h 767489"/>
              <a:gd name="connsiteX1" fmla="*/ 193400 w 2957138"/>
              <a:gd name="connsiteY1" fmla="*/ 0 h 767489"/>
              <a:gd name="connsiteX2" fmla="*/ 2636477 w 2957138"/>
              <a:gd name="connsiteY2" fmla="*/ 0 h 767489"/>
              <a:gd name="connsiteX3" fmla="*/ 2737848 w 2957138"/>
              <a:gd name="connsiteY3" fmla="*/ 76546 h 767489"/>
              <a:gd name="connsiteX4" fmla="*/ 2957138 w 2957138"/>
              <a:gd name="connsiteY4" fmla="*/ 432374 h 767489"/>
              <a:gd name="connsiteX5" fmla="*/ 1593813 w 2957138"/>
              <a:gd name="connsiteY5" fmla="*/ 446857 h 767489"/>
              <a:gd name="connsiteX6" fmla="*/ 280210 w 2957138"/>
              <a:gd name="connsiteY6" fmla="*/ 467544 h 767489"/>
              <a:gd name="connsiteX7" fmla="*/ 13337 w 2957138"/>
              <a:gd name="connsiteY7" fmla="*/ 763378 h 767489"/>
              <a:gd name="connsiteX8" fmla="*/ 13337 w 2957138"/>
              <a:gd name="connsiteY8" fmla="*/ 151308 h 767489"/>
              <a:gd name="connsiteX0" fmla="*/ 3114 w 2946915"/>
              <a:gd name="connsiteY0" fmla="*/ 151732 h 767913"/>
              <a:gd name="connsiteX1" fmla="*/ 183177 w 2946915"/>
              <a:gd name="connsiteY1" fmla="*/ 424 h 767913"/>
              <a:gd name="connsiteX2" fmla="*/ 2626254 w 2946915"/>
              <a:gd name="connsiteY2" fmla="*/ 424 h 767913"/>
              <a:gd name="connsiteX3" fmla="*/ 2727625 w 2946915"/>
              <a:gd name="connsiteY3" fmla="*/ 76970 h 767913"/>
              <a:gd name="connsiteX4" fmla="*/ 2946915 w 2946915"/>
              <a:gd name="connsiteY4" fmla="*/ 432798 h 767913"/>
              <a:gd name="connsiteX5" fmla="*/ 1583590 w 2946915"/>
              <a:gd name="connsiteY5" fmla="*/ 447281 h 767913"/>
              <a:gd name="connsiteX6" fmla="*/ 269987 w 2946915"/>
              <a:gd name="connsiteY6" fmla="*/ 467968 h 767913"/>
              <a:gd name="connsiteX7" fmla="*/ 3114 w 2946915"/>
              <a:gd name="connsiteY7" fmla="*/ 763802 h 767913"/>
              <a:gd name="connsiteX8" fmla="*/ 3114 w 2946915"/>
              <a:gd name="connsiteY8" fmla="*/ 151732 h 767913"/>
              <a:gd name="connsiteX0" fmla="*/ 558 w 2944359"/>
              <a:gd name="connsiteY0" fmla="*/ 151308 h 767489"/>
              <a:gd name="connsiteX1" fmla="*/ 180621 w 2944359"/>
              <a:gd name="connsiteY1" fmla="*/ 0 h 767489"/>
              <a:gd name="connsiteX2" fmla="*/ 2623698 w 2944359"/>
              <a:gd name="connsiteY2" fmla="*/ 0 h 767489"/>
              <a:gd name="connsiteX3" fmla="*/ 2725069 w 2944359"/>
              <a:gd name="connsiteY3" fmla="*/ 76546 h 767489"/>
              <a:gd name="connsiteX4" fmla="*/ 2944359 w 2944359"/>
              <a:gd name="connsiteY4" fmla="*/ 432374 h 767489"/>
              <a:gd name="connsiteX5" fmla="*/ 1581034 w 2944359"/>
              <a:gd name="connsiteY5" fmla="*/ 446857 h 767489"/>
              <a:gd name="connsiteX6" fmla="*/ 267431 w 2944359"/>
              <a:gd name="connsiteY6" fmla="*/ 467544 h 767489"/>
              <a:gd name="connsiteX7" fmla="*/ 558 w 2944359"/>
              <a:gd name="connsiteY7" fmla="*/ 763378 h 767489"/>
              <a:gd name="connsiteX8" fmla="*/ 558 w 2944359"/>
              <a:gd name="connsiteY8" fmla="*/ 151308 h 767489"/>
              <a:gd name="connsiteX0" fmla="*/ 558 w 2944359"/>
              <a:gd name="connsiteY0" fmla="*/ 151308 h 767489"/>
              <a:gd name="connsiteX1" fmla="*/ 180621 w 2944359"/>
              <a:gd name="connsiteY1" fmla="*/ 0 h 767489"/>
              <a:gd name="connsiteX2" fmla="*/ 2623698 w 2944359"/>
              <a:gd name="connsiteY2" fmla="*/ 0 h 767489"/>
              <a:gd name="connsiteX3" fmla="*/ 2725069 w 2944359"/>
              <a:gd name="connsiteY3" fmla="*/ 76546 h 767489"/>
              <a:gd name="connsiteX4" fmla="*/ 2944359 w 2944359"/>
              <a:gd name="connsiteY4" fmla="*/ 432374 h 767489"/>
              <a:gd name="connsiteX5" fmla="*/ 1581034 w 2944359"/>
              <a:gd name="connsiteY5" fmla="*/ 446857 h 767489"/>
              <a:gd name="connsiteX6" fmla="*/ 267431 w 2944359"/>
              <a:gd name="connsiteY6" fmla="*/ 467544 h 767489"/>
              <a:gd name="connsiteX7" fmla="*/ 558 w 2944359"/>
              <a:gd name="connsiteY7" fmla="*/ 763378 h 767489"/>
              <a:gd name="connsiteX8" fmla="*/ 558 w 2944359"/>
              <a:gd name="connsiteY8" fmla="*/ 151308 h 76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359" h="767489">
                <a:moveTo>
                  <a:pt x="558" y="151308"/>
                </a:moveTo>
                <a:cubicBezTo>
                  <a:pt x="1813" y="52833"/>
                  <a:pt x="80837" y="0"/>
                  <a:pt x="180621" y="0"/>
                </a:cubicBezTo>
                <a:lnTo>
                  <a:pt x="2623698" y="0"/>
                </a:lnTo>
                <a:cubicBezTo>
                  <a:pt x="2665973" y="0"/>
                  <a:pt x="2700243" y="38408"/>
                  <a:pt x="2725069" y="76546"/>
                </a:cubicBezTo>
                <a:lnTo>
                  <a:pt x="2944359" y="432374"/>
                </a:lnTo>
                <a:cubicBezTo>
                  <a:pt x="2753687" y="494092"/>
                  <a:pt x="2027172" y="448106"/>
                  <a:pt x="1581034" y="446857"/>
                </a:cubicBezTo>
                <a:cubicBezTo>
                  <a:pt x="1143113" y="445631"/>
                  <a:pt x="705299" y="460648"/>
                  <a:pt x="267431" y="467544"/>
                </a:cubicBezTo>
                <a:cubicBezTo>
                  <a:pt x="80341" y="508919"/>
                  <a:pt x="558" y="805653"/>
                  <a:pt x="558" y="763378"/>
                </a:cubicBezTo>
                <a:cubicBezTo>
                  <a:pt x="558" y="559355"/>
                  <a:pt x="-697" y="249783"/>
                  <a:pt x="558" y="1513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auto" hangingPunct="0">
              <a:spcBef>
                <a:spcPct val="50000"/>
              </a:spcBef>
            </a:pPr>
            <a:r>
              <a:rPr lang="en-GB" b="1" dirty="0">
                <a:solidFill>
                  <a:srgbClr val="FFFFFF">
                    <a:lumMod val="50000"/>
                  </a:srgbClr>
                </a:solidFill>
              </a:rPr>
              <a:t>QUALITATIVE STAGE</a:t>
            </a:r>
          </a:p>
          <a:p>
            <a:pPr algn="ctr" eaLnBrk="0" fontAlgn="auto" hangingPunct="0">
              <a:spcBef>
                <a:spcPct val="50000"/>
              </a:spcBef>
            </a:pPr>
            <a:endParaRPr lang="en-US" b="1" dirty="0">
              <a:solidFill>
                <a:srgbClr val="FFFFFF">
                  <a:lumMod val="50000"/>
                </a:srgbClr>
              </a:solidFill>
            </a:endParaRPr>
          </a:p>
        </p:txBody>
      </p:sp>
    </p:spTree>
    <p:extLst>
      <p:ext uri="{BB962C8B-B14F-4D97-AF65-F5344CB8AC3E}">
        <p14:creationId xmlns:p14="http://schemas.microsoft.com/office/powerpoint/2010/main" val="237495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599440"/>
            <a:ext cx="7975600" cy="1143000"/>
          </a:xfrm>
        </p:spPr>
        <p:txBody>
          <a:bodyPr/>
          <a:lstStyle/>
          <a:p>
            <a:r>
              <a:rPr lang="en-US" dirty="0"/>
              <a:t>Wayfinder with icons</a:t>
            </a:r>
          </a:p>
        </p:txBody>
      </p:sp>
      <p:sp>
        <p:nvSpPr>
          <p:cNvPr id="2" name="TextBox 1"/>
          <p:cNvSpPr txBox="1"/>
          <p:nvPr/>
        </p:nvSpPr>
        <p:spPr>
          <a:xfrm>
            <a:off x="738679" y="3335656"/>
            <a:ext cx="1273628" cy="268984"/>
          </a:xfrm>
          <a:prstGeom prst="rect">
            <a:avLst/>
          </a:prstGeom>
          <a:noFill/>
        </p:spPr>
        <p:txBody>
          <a:bodyPr wrap="square" rtlCol="0">
            <a:spAutoFit/>
          </a:bodyPr>
          <a:lstStyle/>
          <a:p>
            <a:pPr algn="ctr" defTabSz="913873">
              <a:lnSpc>
                <a:spcPct val="80000"/>
              </a:lnSpc>
            </a:pPr>
            <a:r>
              <a:rPr lang="en-US" sz="1400" b="1" dirty="0">
                <a:latin typeface="Calibri"/>
              </a:rPr>
              <a:t>Promotions</a:t>
            </a:r>
          </a:p>
        </p:txBody>
      </p:sp>
      <p:sp>
        <p:nvSpPr>
          <p:cNvPr id="17" name="TextBox 16"/>
          <p:cNvSpPr txBox="1"/>
          <p:nvPr/>
        </p:nvSpPr>
        <p:spPr>
          <a:xfrm>
            <a:off x="2284592" y="3237187"/>
            <a:ext cx="1273628" cy="441339"/>
          </a:xfrm>
          <a:prstGeom prst="rect">
            <a:avLst/>
          </a:prstGeom>
          <a:noFill/>
        </p:spPr>
        <p:txBody>
          <a:bodyPr wrap="square" rtlCol="0">
            <a:spAutoFit/>
          </a:bodyPr>
          <a:lstStyle/>
          <a:p>
            <a:pPr algn="ctr" defTabSz="913873">
              <a:lnSpc>
                <a:spcPct val="80000"/>
              </a:lnSpc>
            </a:pPr>
            <a:r>
              <a:rPr lang="en-US" sz="1400" b="1" dirty="0">
                <a:latin typeface="Calibri"/>
              </a:rPr>
              <a:t>Market</a:t>
            </a:r>
          </a:p>
          <a:p>
            <a:pPr algn="ctr" defTabSz="913873">
              <a:lnSpc>
                <a:spcPct val="80000"/>
              </a:lnSpc>
            </a:pPr>
            <a:r>
              <a:rPr lang="en-US" sz="1400" b="1" dirty="0">
                <a:latin typeface="Calibri"/>
              </a:rPr>
              <a:t>Differentiation</a:t>
            </a:r>
          </a:p>
        </p:txBody>
      </p:sp>
      <p:sp>
        <p:nvSpPr>
          <p:cNvPr id="18" name="TextBox 17"/>
          <p:cNvSpPr txBox="1"/>
          <p:nvPr/>
        </p:nvSpPr>
        <p:spPr>
          <a:xfrm>
            <a:off x="3963094" y="3237198"/>
            <a:ext cx="1273628" cy="268930"/>
          </a:xfrm>
          <a:prstGeom prst="rect">
            <a:avLst/>
          </a:prstGeom>
          <a:noFill/>
        </p:spPr>
        <p:txBody>
          <a:bodyPr wrap="square" lIns="91389" tIns="45693" rIns="91389" bIns="45693" rtlCol="0">
            <a:spAutoFit/>
          </a:bodyPr>
          <a:lstStyle/>
          <a:p>
            <a:pPr algn="ctr" defTabSz="913873">
              <a:lnSpc>
                <a:spcPct val="80000"/>
              </a:lnSpc>
            </a:pPr>
            <a:r>
              <a:rPr lang="en-US" sz="1400" b="1" dirty="0">
                <a:latin typeface="Calibri"/>
              </a:rPr>
              <a:t>Marketing</a:t>
            </a:r>
          </a:p>
        </p:txBody>
      </p:sp>
      <p:sp>
        <p:nvSpPr>
          <p:cNvPr id="19" name="TextBox 18"/>
          <p:cNvSpPr txBox="1"/>
          <p:nvPr/>
        </p:nvSpPr>
        <p:spPr>
          <a:xfrm>
            <a:off x="5508508" y="3237172"/>
            <a:ext cx="1273628" cy="441339"/>
          </a:xfrm>
          <a:prstGeom prst="rect">
            <a:avLst/>
          </a:prstGeom>
          <a:noFill/>
        </p:spPr>
        <p:txBody>
          <a:bodyPr wrap="square" rtlCol="0">
            <a:spAutoFit/>
          </a:bodyPr>
          <a:lstStyle/>
          <a:p>
            <a:pPr algn="ctr" defTabSz="913873">
              <a:lnSpc>
                <a:spcPct val="80000"/>
              </a:lnSpc>
            </a:pPr>
            <a:r>
              <a:rPr lang="en-US" sz="1400" b="1" dirty="0">
                <a:latin typeface="Calibri"/>
              </a:rPr>
              <a:t>Word of Mouth</a:t>
            </a:r>
          </a:p>
        </p:txBody>
      </p:sp>
      <p:sp>
        <p:nvSpPr>
          <p:cNvPr id="20" name="TextBox 19"/>
          <p:cNvSpPr txBox="1"/>
          <p:nvPr/>
        </p:nvSpPr>
        <p:spPr>
          <a:xfrm>
            <a:off x="7053925" y="3200238"/>
            <a:ext cx="1273628" cy="510909"/>
          </a:xfrm>
          <a:prstGeom prst="rect">
            <a:avLst/>
          </a:prstGeom>
          <a:noFill/>
        </p:spPr>
        <p:txBody>
          <a:bodyPr wrap="square" rtlCol="0">
            <a:spAutoFit/>
          </a:bodyPr>
          <a:lstStyle/>
          <a:p>
            <a:pPr algn="ctr" defTabSz="913873">
              <a:lnSpc>
                <a:spcPct val="80000"/>
              </a:lnSpc>
            </a:pPr>
            <a:r>
              <a:rPr lang="en-US" sz="1400" b="1" dirty="0">
                <a:latin typeface="Calibri"/>
              </a:rPr>
              <a:t>Mobile Apps </a:t>
            </a:r>
            <a:r>
              <a:rPr lang="en-US" sz="1000" b="1" dirty="0">
                <a:latin typeface="Calibri"/>
              </a:rPr>
              <a:t>(in all countries except USA)</a:t>
            </a:r>
          </a:p>
        </p:txBody>
      </p:sp>
      <p:grpSp>
        <p:nvGrpSpPr>
          <p:cNvPr id="24" name="Group 23"/>
          <p:cNvGrpSpPr/>
          <p:nvPr/>
        </p:nvGrpSpPr>
        <p:grpSpPr>
          <a:xfrm>
            <a:off x="792180" y="5254625"/>
            <a:ext cx="7551240" cy="1067283"/>
            <a:chOff x="961823" y="5512553"/>
            <a:chExt cx="7551240" cy="1067283"/>
          </a:xfrm>
        </p:grpSpPr>
        <p:sp>
          <p:nvSpPr>
            <p:cNvPr id="25" name="Flowchart: Alternate Process 24"/>
            <p:cNvSpPr>
              <a:spLocks noChangeAspect="1"/>
            </p:cNvSpPr>
            <p:nvPr/>
          </p:nvSpPr>
          <p:spPr>
            <a:xfrm>
              <a:off x="961823" y="5512553"/>
              <a:ext cx="7551240" cy="1067283"/>
            </a:xfrm>
            <a:prstGeom prst="flowChartAlternateProcess">
              <a:avLst/>
            </a:prstGeom>
            <a:solidFill>
              <a:schemeClr val="accent1"/>
            </a:solidFill>
            <a:ln w="25400" cap="flat" cmpd="sng" algn="ctr">
              <a:noFill/>
              <a:prstDash val="solid"/>
            </a:ln>
            <a:effectLst/>
          </p:spPr>
          <p:txBody>
            <a:bodyPr rtlCol="0" anchor="ctr"/>
            <a:lstStyle/>
            <a:p>
              <a:pPr algn="ctr" defTabSz="913873" fontAlgn="auto">
                <a:spcBef>
                  <a:spcPts val="0"/>
                </a:spcBef>
                <a:spcAft>
                  <a:spcPts val="0"/>
                </a:spcAft>
              </a:pPr>
              <a:endParaRPr lang="en-US" kern="0" dirty="0">
                <a:solidFill>
                  <a:srgbClr val="FFFFFF"/>
                </a:solidFill>
                <a:latin typeface="Calibri"/>
              </a:endParaRPr>
            </a:p>
          </p:txBody>
        </p:sp>
        <p:sp>
          <p:nvSpPr>
            <p:cNvPr id="26" name="Text Placeholder 2"/>
            <p:cNvSpPr txBox="1">
              <a:spLocks/>
            </p:cNvSpPr>
            <p:nvPr/>
          </p:nvSpPr>
          <p:spPr bwMode="gray">
            <a:xfrm>
              <a:off x="2357864" y="5537721"/>
              <a:ext cx="5941559" cy="953218"/>
            </a:xfrm>
            <a:prstGeom prst="rect">
              <a:avLst/>
            </a:prstGeom>
            <a:solidFill>
              <a:schemeClr val="accent1"/>
            </a:solidFill>
            <a:ln w="9525">
              <a:noFill/>
              <a:miter lim="800000"/>
              <a:headEnd/>
              <a:tailEnd/>
            </a:ln>
          </p:spPr>
          <p:txBody>
            <a:bodyPr vert="horz" wrap="square" lIns="0" tIns="0" rIns="0" bIns="0" numCol="1" anchor="ctr" anchorCtr="0" compatLnSpc="1">
              <a:prstTxWarp prst="textNoShape">
                <a:avLst/>
              </a:prstTxWarp>
              <a:noAutofit/>
            </a:bodyPr>
            <a:lstStyle/>
            <a:p>
              <a:pPr algn="just" defTabSz="913873" fontAlgn="auto">
                <a:spcBef>
                  <a:spcPts val="0"/>
                </a:spcBef>
                <a:spcAft>
                  <a:spcPts val="0"/>
                </a:spcAft>
              </a:pPr>
              <a:r>
                <a:rPr lang="en-US" sz="1400" b="1" kern="0" dirty="0">
                  <a:solidFill>
                    <a:srgbClr val="FFFFFF"/>
                  </a:solidFill>
                </a:rPr>
                <a:t>RECOMMENDATION</a:t>
              </a:r>
            </a:p>
            <a:p>
              <a:pPr algn="just" defTabSz="913873" fontAlgn="auto">
                <a:spcBef>
                  <a:spcPts val="0"/>
                </a:spcBef>
                <a:spcAft>
                  <a:spcPts val="0"/>
                </a:spcAft>
              </a:pPr>
              <a:r>
                <a:rPr lang="en-US" altLang="ko-KR" sz="1400" kern="0">
                  <a:solidFill>
                    <a:srgbClr val="FFFFFF"/>
                  </a:solidFill>
                  <a:latin typeface="Calibri"/>
                  <a:ea typeface="굴림" pitchFamily="34" charset="-127"/>
                  <a:sym typeface="Wingdings" pitchFamily="2" charset="2"/>
                </a:rPr>
                <a:t>Text</a:t>
              </a:r>
              <a:endParaRPr lang="en-US" altLang="ko-KR" sz="1400" kern="0" dirty="0">
                <a:solidFill>
                  <a:srgbClr val="FFFFFF"/>
                </a:solidFill>
                <a:latin typeface="Calibri"/>
                <a:ea typeface="굴림" pitchFamily="34" charset="-127"/>
                <a:sym typeface="Wingdings" pitchFamily="2" charset="2"/>
              </a:endParaRPr>
            </a:p>
          </p:txBody>
        </p:sp>
      </p:grpSp>
      <p:sp>
        <p:nvSpPr>
          <p:cNvPr id="29" name="AutoShape 28"/>
          <p:cNvSpPr>
            <a:spLocks noChangeArrowheads="1"/>
          </p:cNvSpPr>
          <p:nvPr/>
        </p:nvSpPr>
        <p:spPr bwMode="gray">
          <a:xfrm>
            <a:off x="6870219" y="18921"/>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slide introduces visually five main components with icons.  The next slide shows how each icon can be discussed in detail.</a:t>
            </a:r>
            <a:endParaRPr lang="en-US" sz="1200" dirty="0">
              <a:solidFill>
                <a:srgbClr val="000000"/>
              </a:solidFill>
              <a:latin typeface="Calibri"/>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389" y="2103119"/>
            <a:ext cx="932690" cy="1152146"/>
          </a:xfrm>
          <a:prstGeom prst="rect">
            <a:avLst/>
          </a:prstGeom>
        </p:spPr>
      </p:pic>
      <p:pic>
        <p:nvPicPr>
          <p:cNvPr id="4" name="Picture 3"/>
          <p:cNvPicPr>
            <a:picLocks noChangeAspect="1"/>
          </p:cNvPicPr>
          <p:nvPr/>
        </p:nvPicPr>
        <p:blipFill>
          <a:blip r:embed="rId3"/>
          <a:stretch>
            <a:fillRect/>
          </a:stretch>
        </p:blipFill>
        <p:spPr>
          <a:xfrm>
            <a:off x="4171525" y="2185166"/>
            <a:ext cx="792549" cy="969348"/>
          </a:xfrm>
          <a:prstGeom prst="rect">
            <a:avLst/>
          </a:prstGeom>
        </p:spPr>
      </p:pic>
      <p:pic>
        <p:nvPicPr>
          <p:cNvPr id="8" name="Picture 7"/>
          <p:cNvPicPr>
            <a:picLocks noChangeAspect="1"/>
          </p:cNvPicPr>
          <p:nvPr/>
        </p:nvPicPr>
        <p:blipFill>
          <a:blip r:embed="rId4"/>
          <a:stretch>
            <a:fillRect/>
          </a:stretch>
        </p:blipFill>
        <p:spPr>
          <a:xfrm>
            <a:off x="5712468" y="2309675"/>
            <a:ext cx="865707" cy="816935"/>
          </a:xfrm>
          <a:prstGeom prst="rect">
            <a:avLst/>
          </a:prstGeom>
        </p:spPr>
      </p:pic>
      <p:pic>
        <p:nvPicPr>
          <p:cNvPr id="13" name="Picture 12"/>
          <p:cNvPicPr>
            <a:picLocks noChangeAspect="1"/>
          </p:cNvPicPr>
          <p:nvPr/>
        </p:nvPicPr>
        <p:blipFill>
          <a:blip r:embed="rId5"/>
          <a:stretch>
            <a:fillRect/>
          </a:stretch>
        </p:blipFill>
        <p:spPr>
          <a:xfrm>
            <a:off x="7419444" y="2261147"/>
            <a:ext cx="432732" cy="865463"/>
          </a:xfrm>
          <a:prstGeom prst="rect">
            <a:avLst/>
          </a:prstGeom>
        </p:spPr>
      </p:pic>
      <p:pic>
        <p:nvPicPr>
          <p:cNvPr id="14" name="Picture 13"/>
          <p:cNvPicPr>
            <a:picLocks noChangeAspect="1"/>
          </p:cNvPicPr>
          <p:nvPr/>
        </p:nvPicPr>
        <p:blipFill>
          <a:blip r:embed="rId6"/>
          <a:stretch>
            <a:fillRect/>
          </a:stretch>
        </p:blipFill>
        <p:spPr>
          <a:xfrm flipH="1">
            <a:off x="991432" y="4848481"/>
            <a:ext cx="987647" cy="1788657"/>
          </a:xfrm>
          <a:prstGeom prst="rect">
            <a:avLst/>
          </a:prstGeom>
        </p:spPr>
      </p:pic>
      <p:pic>
        <p:nvPicPr>
          <p:cNvPr id="15" name="Picture 14"/>
          <p:cNvPicPr>
            <a:picLocks noChangeAspect="1"/>
          </p:cNvPicPr>
          <p:nvPr/>
        </p:nvPicPr>
        <p:blipFill>
          <a:blip r:embed="rId7"/>
          <a:stretch>
            <a:fillRect/>
          </a:stretch>
        </p:blipFill>
        <p:spPr>
          <a:xfrm>
            <a:off x="2468842" y="2235493"/>
            <a:ext cx="861414" cy="891117"/>
          </a:xfrm>
          <a:prstGeom prst="rect">
            <a:avLst/>
          </a:prstGeom>
        </p:spPr>
      </p:pic>
    </p:spTree>
    <p:extLst>
      <p:ext uri="{BB962C8B-B14F-4D97-AF65-F5344CB8AC3E}">
        <p14:creationId xmlns:p14="http://schemas.microsoft.com/office/powerpoint/2010/main" val="267944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6172" y="142629"/>
            <a:ext cx="6209795" cy="916326"/>
          </a:xfrm>
        </p:spPr>
        <p:txBody>
          <a:bodyPr>
            <a:normAutofit fontScale="90000"/>
          </a:bodyPr>
          <a:lstStyle/>
          <a:p>
            <a:r>
              <a:rPr lang="en-US" dirty="0"/>
              <a:t>Wayfinder with icons (cont.)</a:t>
            </a:r>
          </a:p>
        </p:txBody>
      </p:sp>
      <p:sp>
        <p:nvSpPr>
          <p:cNvPr id="8" name="Text Placeholder 7"/>
          <p:cNvSpPr>
            <a:spLocks noGrp="1"/>
          </p:cNvSpPr>
          <p:nvPr>
            <p:ph idx="1"/>
          </p:nvPr>
        </p:nvSpPr>
        <p:spPr>
          <a:xfrm>
            <a:off x="1308099" y="1857181"/>
            <a:ext cx="7135491" cy="3662159"/>
          </a:xfrm>
        </p:spPr>
        <p:txBody>
          <a:bodyPr/>
          <a:lstStyle/>
          <a:p>
            <a:r>
              <a:rPr lang="en-US" dirty="0"/>
              <a:t>Detailed Slide</a:t>
            </a:r>
          </a:p>
        </p:txBody>
      </p:sp>
      <p:sp>
        <p:nvSpPr>
          <p:cNvPr id="11" name="Freeform 10"/>
          <p:cNvSpPr/>
          <p:nvPr/>
        </p:nvSpPr>
        <p:spPr>
          <a:xfrm rot="3216355" flipV="1">
            <a:off x="4949080" y="3563163"/>
            <a:ext cx="1893877" cy="2585229"/>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2" name="Freeform 11"/>
          <p:cNvSpPr/>
          <p:nvPr/>
        </p:nvSpPr>
        <p:spPr>
          <a:xfrm rot="4329667" flipV="1">
            <a:off x="5593960" y="4947669"/>
            <a:ext cx="1154626" cy="1530756"/>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3" name="Text Placeholder 2"/>
          <p:cNvSpPr txBox="1">
            <a:spLocks/>
          </p:cNvSpPr>
          <p:nvPr/>
        </p:nvSpPr>
        <p:spPr bwMode="gray">
          <a:xfrm>
            <a:off x="6334582" y="3998490"/>
            <a:ext cx="1854088" cy="1714554"/>
          </a:xfrm>
          <a:prstGeom prst="ellipse">
            <a:avLst/>
          </a:prstGeom>
          <a:solidFill>
            <a:schemeClr val="accent1"/>
          </a:solidFill>
          <a:ln w="9525">
            <a:noFill/>
            <a:miter lim="800000"/>
            <a:headEnd/>
            <a:tailEnd/>
          </a:ln>
        </p:spPr>
        <p:txBody>
          <a:bodyPr vert="horz" wrap="square" lIns="91440" tIns="0" rIns="0" bIns="0" numCol="1" anchor="ctr"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100000"/>
              </a:lnSpc>
              <a:spcAft>
                <a:spcPts val="1200"/>
              </a:spcAft>
              <a:buFont typeface="Arial"/>
              <a:buNone/>
            </a:pPr>
            <a:r>
              <a:rPr lang="en-US" sz="1600" b="1" i="1" dirty="0">
                <a:solidFill>
                  <a:schemeClr val="bg1"/>
                </a:solidFill>
              </a:rPr>
              <a:t>“Quote.”</a:t>
            </a:r>
            <a:endParaRPr lang="en-US" sz="1600" b="1" dirty="0">
              <a:solidFill>
                <a:schemeClr val="bg1"/>
              </a:solidFill>
            </a:endParaRPr>
          </a:p>
        </p:txBody>
      </p:sp>
      <p:sp>
        <p:nvSpPr>
          <p:cNvPr id="14" name="Text Placeholder 2"/>
          <p:cNvSpPr txBox="1">
            <a:spLocks/>
          </p:cNvSpPr>
          <p:nvPr/>
        </p:nvSpPr>
        <p:spPr bwMode="gray">
          <a:xfrm>
            <a:off x="4672668" y="1775450"/>
            <a:ext cx="2526475" cy="2352352"/>
          </a:xfrm>
          <a:prstGeom prst="ellipse">
            <a:avLst/>
          </a:prstGeom>
          <a:solidFill>
            <a:schemeClr val="accent1"/>
          </a:solidFill>
          <a:ln w="9525">
            <a:noFill/>
            <a:miter lim="800000"/>
            <a:headEnd/>
            <a:tailEnd/>
          </a:ln>
        </p:spPr>
        <p:txBody>
          <a:bodyPr vert="horz" wrap="square" lIns="0" tIns="0" rIns="0" bIns="0" numCol="1" anchor="ctr"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defTabSz="913873">
              <a:lnSpc>
                <a:spcPct val="100000"/>
              </a:lnSpc>
              <a:spcAft>
                <a:spcPts val="1200"/>
              </a:spcAft>
              <a:buFont typeface="Arial"/>
              <a:buNone/>
            </a:pPr>
            <a:r>
              <a:rPr lang="en-US" sz="1600" b="1" i="1" dirty="0">
                <a:solidFill>
                  <a:srgbClr val="FFFFFF"/>
                </a:solidFill>
              </a:rPr>
              <a:t>“Quote.”</a:t>
            </a:r>
            <a:endParaRPr lang="en-US" sz="1600" b="1" dirty="0">
              <a:solidFill>
                <a:srgbClr val="FFFFFF"/>
              </a:solidFill>
            </a:endParaRPr>
          </a:p>
        </p:txBody>
      </p:sp>
      <p:sp>
        <p:nvSpPr>
          <p:cNvPr id="15" name="AutoShape 28"/>
          <p:cNvSpPr>
            <a:spLocks noChangeArrowheads="1"/>
          </p:cNvSpPr>
          <p:nvPr/>
        </p:nvSpPr>
        <p:spPr bwMode="gray">
          <a:xfrm>
            <a:off x="6604516" y="483975"/>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is how each component can be discussed in detail.</a:t>
            </a:r>
            <a:endParaRPr lang="en-US" sz="1200" dirty="0">
              <a:solidFill>
                <a:srgbClr val="000000"/>
              </a:solidFill>
              <a:latin typeface="Calibri"/>
            </a:endParaRPr>
          </a:p>
        </p:txBody>
      </p:sp>
      <p:pic>
        <p:nvPicPr>
          <p:cNvPr id="2" name="Picture 1"/>
          <p:cNvPicPr>
            <a:picLocks noChangeAspect="1"/>
          </p:cNvPicPr>
          <p:nvPr/>
        </p:nvPicPr>
        <p:blipFill>
          <a:blip r:embed="rId2"/>
          <a:stretch>
            <a:fillRect/>
          </a:stretch>
        </p:blipFill>
        <p:spPr>
          <a:xfrm>
            <a:off x="601992" y="1583365"/>
            <a:ext cx="706107" cy="1412212"/>
          </a:xfrm>
          <a:prstGeom prst="rect">
            <a:avLst/>
          </a:prstGeom>
        </p:spPr>
      </p:pic>
    </p:spTree>
    <p:extLst>
      <p:ext uri="{BB962C8B-B14F-4D97-AF65-F5344CB8AC3E}">
        <p14:creationId xmlns:p14="http://schemas.microsoft.com/office/powerpoint/2010/main" val="897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25155"/>
            <a:ext cx="6198844" cy="1052831"/>
          </a:xfrm>
        </p:spPr>
        <p:txBody>
          <a:bodyPr/>
          <a:lstStyle/>
          <a:p>
            <a:r>
              <a:rPr lang="en-US" dirty="0"/>
              <a:t>Wayfinder with images</a:t>
            </a:r>
            <a:endParaRPr lang="en-AU" sz="2400" cap="none" dirty="0">
              <a:solidFill>
                <a:schemeClr val="accent5"/>
              </a:solidFill>
            </a:endParaRPr>
          </a:p>
        </p:txBody>
      </p:sp>
      <p:sp>
        <p:nvSpPr>
          <p:cNvPr id="4" name="TextBox 14"/>
          <p:cNvSpPr txBox="1"/>
          <p:nvPr/>
        </p:nvSpPr>
        <p:spPr>
          <a:xfrm>
            <a:off x="974257" y="1785645"/>
            <a:ext cx="1221848" cy="268930"/>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Price</a:t>
            </a:r>
            <a:endParaRPr lang="en-US" sz="1400" kern="0" dirty="0">
              <a:solidFill>
                <a:srgbClr val="000000"/>
              </a:solidFill>
              <a:latin typeface="Calibri"/>
              <a:cs typeface="Calibri" pitchFamily="34" charset="0"/>
            </a:endParaRPr>
          </a:p>
        </p:txBody>
      </p:sp>
      <p:sp>
        <p:nvSpPr>
          <p:cNvPr id="9" name="Freeform 8"/>
          <p:cNvSpPr/>
          <p:nvPr/>
        </p:nvSpPr>
        <p:spPr>
          <a:xfrm rot="21272622">
            <a:off x="128909" y="2446576"/>
            <a:ext cx="1694941" cy="2792024"/>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0" name="Freeform 9"/>
          <p:cNvSpPr/>
          <p:nvPr/>
        </p:nvSpPr>
        <p:spPr>
          <a:xfrm rot="18804989">
            <a:off x="378710" y="4087832"/>
            <a:ext cx="3909967" cy="1125236"/>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1" name="Freeform 10"/>
          <p:cNvSpPr/>
          <p:nvPr/>
        </p:nvSpPr>
        <p:spPr>
          <a:xfrm rot="21344489" flipH="1">
            <a:off x="1299212" y="5313359"/>
            <a:ext cx="2392467" cy="860799"/>
          </a:xfrm>
          <a:custGeom>
            <a:avLst/>
            <a:gdLst>
              <a:gd name="connsiteX0" fmla="*/ 0 w 2862942"/>
              <a:gd name="connsiteY0" fmla="*/ 505813 h 1126299"/>
              <a:gd name="connsiteX1" fmla="*/ 653142 w 2862942"/>
              <a:gd name="connsiteY1" fmla="*/ 342527 h 1126299"/>
              <a:gd name="connsiteX2" fmla="*/ 576942 w 2862942"/>
              <a:gd name="connsiteY2" fmla="*/ 201013 h 1126299"/>
              <a:gd name="connsiteX3" fmla="*/ 1785257 w 2862942"/>
              <a:gd name="connsiteY3" fmla="*/ 48613 h 1126299"/>
              <a:gd name="connsiteX4" fmla="*/ 2862942 w 2862942"/>
              <a:gd name="connsiteY4" fmla="*/ 1126299 h 1126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942" h="1126299">
                <a:moveTo>
                  <a:pt x="0" y="505813"/>
                </a:moveTo>
                <a:cubicBezTo>
                  <a:pt x="278492" y="449570"/>
                  <a:pt x="556985" y="393327"/>
                  <a:pt x="653142" y="342527"/>
                </a:cubicBezTo>
                <a:cubicBezTo>
                  <a:pt x="749299" y="291727"/>
                  <a:pt x="388256" y="249999"/>
                  <a:pt x="576942" y="201013"/>
                </a:cubicBezTo>
                <a:cubicBezTo>
                  <a:pt x="765628" y="152027"/>
                  <a:pt x="1404257" y="-105601"/>
                  <a:pt x="1785257" y="48613"/>
                </a:cubicBezTo>
                <a:cubicBezTo>
                  <a:pt x="2166257" y="202827"/>
                  <a:pt x="2514599" y="664563"/>
                  <a:pt x="2862942" y="1126299"/>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24" name="TextBox 14"/>
          <p:cNvSpPr txBox="1"/>
          <p:nvPr/>
        </p:nvSpPr>
        <p:spPr>
          <a:xfrm>
            <a:off x="3293833" y="1445359"/>
            <a:ext cx="1364530" cy="268930"/>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Appearance</a:t>
            </a:r>
            <a:endParaRPr lang="en-US" sz="1400" kern="0" dirty="0">
              <a:solidFill>
                <a:srgbClr val="000000"/>
              </a:solidFill>
              <a:latin typeface="Calibri"/>
              <a:cs typeface="Calibri" pitchFamily="34" charset="0"/>
            </a:endParaRPr>
          </a:p>
        </p:txBody>
      </p:sp>
      <p:sp>
        <p:nvSpPr>
          <p:cNvPr id="25" name="TextBox 14"/>
          <p:cNvSpPr txBox="1"/>
          <p:nvPr/>
        </p:nvSpPr>
        <p:spPr>
          <a:xfrm>
            <a:off x="6358222" y="1542445"/>
            <a:ext cx="1320557" cy="264633"/>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Accessibility</a:t>
            </a:r>
            <a:endParaRPr lang="en-US" sz="1400" kern="0" dirty="0">
              <a:solidFill>
                <a:srgbClr val="000000"/>
              </a:solidFill>
              <a:latin typeface="Calibri"/>
              <a:cs typeface="Calibri" pitchFamily="34" charset="0"/>
            </a:endParaRPr>
          </a:p>
        </p:txBody>
      </p:sp>
      <p:sp>
        <p:nvSpPr>
          <p:cNvPr id="23" name="Freeform 22"/>
          <p:cNvSpPr/>
          <p:nvPr/>
        </p:nvSpPr>
        <p:spPr>
          <a:xfrm rot="18175501">
            <a:off x="-953594" y="3616068"/>
            <a:ext cx="5145939" cy="1046783"/>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27" name="Freeform 26"/>
          <p:cNvSpPr/>
          <p:nvPr/>
        </p:nvSpPr>
        <p:spPr>
          <a:xfrm rot="19890615">
            <a:off x="-95002" y="3969728"/>
            <a:ext cx="7316151" cy="2189431"/>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30" name="TextBox 14"/>
          <p:cNvSpPr txBox="1"/>
          <p:nvPr/>
        </p:nvSpPr>
        <p:spPr>
          <a:xfrm>
            <a:off x="4798728" y="3197309"/>
            <a:ext cx="1320557" cy="441285"/>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Ease of Installation</a:t>
            </a:r>
            <a:endParaRPr lang="en-US" sz="1400" kern="0" dirty="0">
              <a:solidFill>
                <a:srgbClr val="000000"/>
              </a:solidFill>
              <a:latin typeface="Calibri"/>
              <a:cs typeface="Calibri" pitchFamily="34" charset="0"/>
            </a:endParaRPr>
          </a:p>
        </p:txBody>
      </p:sp>
      <p:sp>
        <p:nvSpPr>
          <p:cNvPr id="31" name="TextBox 14"/>
          <p:cNvSpPr txBox="1"/>
          <p:nvPr/>
        </p:nvSpPr>
        <p:spPr>
          <a:xfrm>
            <a:off x="7651919" y="3437538"/>
            <a:ext cx="1320557" cy="268930"/>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Ease of use</a:t>
            </a:r>
            <a:endParaRPr lang="en-US" sz="1400" kern="0" dirty="0">
              <a:solidFill>
                <a:srgbClr val="000000"/>
              </a:solidFill>
              <a:latin typeface="Calibri"/>
              <a:cs typeface="Calibri" pitchFamily="34" charset="0"/>
            </a:endParaRPr>
          </a:p>
        </p:txBody>
      </p:sp>
      <p:sp>
        <p:nvSpPr>
          <p:cNvPr id="32" name="TextBox 14"/>
          <p:cNvSpPr txBox="1"/>
          <p:nvPr/>
        </p:nvSpPr>
        <p:spPr>
          <a:xfrm>
            <a:off x="6377168" y="5261813"/>
            <a:ext cx="1320557" cy="268930"/>
          </a:xfrm>
          <a:prstGeom prst="rect">
            <a:avLst/>
          </a:prstGeom>
          <a:noFill/>
        </p:spPr>
        <p:txBody>
          <a:bodyPr wrap="square" lIns="91389" tIns="45693" rIns="91389" bIns="45693" rtlCol="0">
            <a:spAutoFit/>
          </a:bodyPr>
          <a:lstStyle/>
          <a:p>
            <a:pPr indent="-225289" algn="ctr" defTabSz="913873" fontAlgn="auto">
              <a:lnSpc>
                <a:spcPct val="80000"/>
              </a:lnSpc>
              <a:spcBef>
                <a:spcPts val="0"/>
              </a:spcBef>
              <a:spcAft>
                <a:spcPct val="20000"/>
              </a:spcAft>
              <a:buClr>
                <a:srgbClr val="FF8923"/>
              </a:buClr>
              <a:tabLst>
                <a:tab pos="1794426" algn="l"/>
              </a:tabLst>
              <a:defRPr/>
            </a:pPr>
            <a:r>
              <a:rPr lang="en-US" sz="1400" b="1" kern="0" dirty="0">
                <a:solidFill>
                  <a:srgbClr val="000000"/>
                </a:solidFill>
                <a:latin typeface="Calibri"/>
                <a:cs typeface="Calibri" pitchFamily="34" charset="0"/>
              </a:rPr>
              <a:t>Comfort</a:t>
            </a:r>
            <a:endParaRPr lang="en-US" sz="1400" kern="0" dirty="0">
              <a:solidFill>
                <a:srgbClr val="000000"/>
              </a:solidFill>
              <a:latin typeface="Calibri"/>
              <a:cs typeface="Calibri" pitchFamily="34" charset="0"/>
            </a:endParaRPr>
          </a:p>
        </p:txBody>
      </p:sp>
      <p:sp>
        <p:nvSpPr>
          <p:cNvPr id="34" name="Freeform 33"/>
          <p:cNvSpPr/>
          <p:nvPr/>
        </p:nvSpPr>
        <p:spPr>
          <a:xfrm rot="18648449">
            <a:off x="-569444" y="3094975"/>
            <a:ext cx="7073388" cy="2100535"/>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37" name="Freeform 36"/>
          <p:cNvSpPr/>
          <p:nvPr/>
        </p:nvSpPr>
        <p:spPr>
          <a:xfrm rot="20386679">
            <a:off x="172177" y="4765919"/>
            <a:ext cx="6000010" cy="1759913"/>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29" name="AutoShape 28"/>
          <p:cNvSpPr>
            <a:spLocks noChangeArrowheads="1"/>
          </p:cNvSpPr>
          <p:nvPr/>
        </p:nvSpPr>
        <p:spPr bwMode="gray">
          <a:xfrm>
            <a:off x="6483890" y="885855"/>
            <a:ext cx="2471887" cy="2012098"/>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slide introduces visually 7 components with pictures.  The next </a:t>
            </a:r>
            <a:r>
              <a:rPr lang="en-US" sz="1200" b="1">
                <a:solidFill>
                  <a:srgbClr val="000000"/>
                </a:solidFill>
                <a:latin typeface="Calibri"/>
              </a:rPr>
              <a:t>slide shows </a:t>
            </a:r>
            <a:r>
              <a:rPr lang="en-US" sz="1200" b="1" dirty="0">
                <a:solidFill>
                  <a:srgbClr val="000000"/>
                </a:solidFill>
                <a:latin typeface="Calibri"/>
              </a:rPr>
              <a:t>how each picture can be discussed in detail.</a:t>
            </a:r>
            <a:endParaRPr lang="en-US" sz="1200" dirty="0">
              <a:solidFill>
                <a:srgbClr val="000000"/>
              </a:solidFill>
              <a:latin typeface="Calibri"/>
            </a:endParaRPr>
          </a:p>
        </p:txBody>
      </p:sp>
      <p:pic>
        <p:nvPicPr>
          <p:cNvPr id="26" name="Picture 25"/>
          <p:cNvPicPr>
            <a:picLocks noChangeAspect="1"/>
          </p:cNvPicPr>
          <p:nvPr/>
        </p:nvPicPr>
        <p:blipFill>
          <a:blip r:embed="rId2"/>
          <a:stretch>
            <a:fillRect/>
          </a:stretch>
        </p:blipFill>
        <p:spPr>
          <a:xfrm>
            <a:off x="2367093" y="1711225"/>
            <a:ext cx="1351026" cy="12766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1433" y="3542139"/>
            <a:ext cx="1438043" cy="12499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rotWithShape="1">
          <a:blip r:embed="rId4"/>
          <a:srcRect l="22860" r="9376"/>
          <a:stretch/>
        </p:blipFill>
        <p:spPr>
          <a:xfrm>
            <a:off x="5255357" y="4881012"/>
            <a:ext cx="1349966" cy="132714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rotWithShape="1">
          <a:blip r:embed="rId5"/>
          <a:srcRect l="14134" r="8222"/>
          <a:stretch/>
        </p:blipFill>
        <p:spPr>
          <a:xfrm>
            <a:off x="5079875" y="1614149"/>
            <a:ext cx="1297294" cy="1229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rotWithShape="1">
          <a:blip r:embed="rId6"/>
          <a:srcRect l="-509" t="961" r="27369" b="-961"/>
          <a:stretch/>
        </p:blipFill>
        <p:spPr>
          <a:xfrm>
            <a:off x="3580734" y="2816221"/>
            <a:ext cx="1348238" cy="13581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53" y="2049717"/>
            <a:ext cx="1186207" cy="1187939"/>
          </a:xfrm>
          <a:prstGeom prst="rect">
            <a:avLst/>
          </a:prstGeom>
        </p:spPr>
      </p:pic>
    </p:spTree>
    <p:extLst>
      <p:ext uri="{BB962C8B-B14F-4D97-AF65-F5344CB8AC3E}">
        <p14:creationId xmlns:p14="http://schemas.microsoft.com/office/powerpoint/2010/main" val="22597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826" y="11497"/>
            <a:ext cx="9212826" cy="1143000"/>
          </a:xfrm>
        </p:spPr>
        <p:txBody>
          <a:bodyPr/>
          <a:lstStyle/>
          <a:p>
            <a:r>
              <a:rPr lang="en-US" dirty="0"/>
              <a:t>Insert Title</a:t>
            </a:r>
            <a:endParaRPr lang="en-US" sz="2400" i="1" dirty="0">
              <a:solidFill>
                <a:schemeClr val="accent4"/>
              </a:solidFill>
            </a:endParaRPr>
          </a:p>
        </p:txBody>
      </p:sp>
      <p:sp>
        <p:nvSpPr>
          <p:cNvPr id="4" name="Slide Number Placeholder 3"/>
          <p:cNvSpPr>
            <a:spLocks noGrp="1"/>
          </p:cNvSpPr>
          <p:nvPr>
            <p:ph type="sldNum" sz="quarter" idx="4294967295"/>
          </p:nvPr>
        </p:nvSpPr>
        <p:spPr>
          <a:xfrm>
            <a:off x="0" y="0"/>
            <a:ext cx="0" cy="0"/>
          </a:xfrm>
        </p:spPr>
        <p:txBody>
          <a:bodyPr/>
          <a:lstStyle/>
          <a:p>
            <a:r>
              <a:rPr lang="en-US" sz="900" baseline="16000" dirty="0"/>
              <a:t>        </a:t>
            </a:r>
            <a:endParaRPr lang="en-US" dirty="0"/>
          </a:p>
        </p:txBody>
      </p:sp>
      <p:sp>
        <p:nvSpPr>
          <p:cNvPr id="55" name="Rounded Rectangle 54"/>
          <p:cNvSpPr/>
          <p:nvPr/>
        </p:nvSpPr>
        <p:spPr>
          <a:xfrm>
            <a:off x="361471" y="1280673"/>
            <a:ext cx="2765160" cy="4718945"/>
          </a:xfrm>
          <a:prstGeom prst="roundRect">
            <a:avLst>
              <a:gd name="adj" fmla="val 406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Rounded Rectangle 55"/>
          <p:cNvSpPr/>
          <p:nvPr/>
        </p:nvSpPr>
        <p:spPr>
          <a:xfrm>
            <a:off x="488580" y="1969610"/>
            <a:ext cx="2510942" cy="3917309"/>
          </a:xfrm>
          <a:prstGeom prst="roundRect">
            <a:avLst>
              <a:gd name="adj" fmla="val 3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TextBox 53"/>
          <p:cNvSpPr txBox="1"/>
          <p:nvPr/>
        </p:nvSpPr>
        <p:spPr>
          <a:xfrm>
            <a:off x="1471296" y="1328413"/>
            <a:ext cx="499265" cy="584775"/>
          </a:xfrm>
          <a:prstGeom prst="rect">
            <a:avLst/>
          </a:prstGeom>
          <a:noFill/>
        </p:spPr>
        <p:txBody>
          <a:bodyPr wrap="square" rtlCol="0">
            <a:spAutoFit/>
          </a:bodyPr>
          <a:lstStyle/>
          <a:p>
            <a:pPr algn="ctr"/>
            <a:r>
              <a:rPr lang="en-US" sz="3200" b="1" dirty="0">
                <a:solidFill>
                  <a:schemeClr val="bg2"/>
                </a:solidFill>
                <a:effectLst>
                  <a:outerShdw blurRad="38100" dist="38100" dir="2700000" algn="tl">
                    <a:srgbClr val="000000">
                      <a:alpha val="43137"/>
                    </a:srgbClr>
                  </a:outerShdw>
                </a:effectLst>
                <a:latin typeface="Arial"/>
              </a:rPr>
              <a:t>1</a:t>
            </a:r>
          </a:p>
        </p:txBody>
      </p:sp>
      <p:sp>
        <p:nvSpPr>
          <p:cNvPr id="2" name="TextBox 1"/>
          <p:cNvSpPr txBox="1"/>
          <p:nvPr/>
        </p:nvSpPr>
        <p:spPr>
          <a:xfrm>
            <a:off x="769908" y="2012017"/>
            <a:ext cx="2035465" cy="461665"/>
          </a:xfrm>
          <a:prstGeom prst="rect">
            <a:avLst/>
          </a:prstGeom>
          <a:noFill/>
        </p:spPr>
        <p:txBody>
          <a:bodyPr wrap="square" rtlCol="0">
            <a:spAutoFit/>
          </a:bodyPr>
          <a:lstStyle/>
          <a:p>
            <a:pPr algn="ctr"/>
            <a:r>
              <a:rPr lang="da-DK" sz="1200" b="1" dirty="0">
                <a:latin typeface="Arial"/>
              </a:rPr>
              <a:t>Lorem ipsum dolor sit amet</a:t>
            </a:r>
          </a:p>
        </p:txBody>
      </p:sp>
      <p:sp>
        <p:nvSpPr>
          <p:cNvPr id="38" name="Rounded Rectangle 37"/>
          <p:cNvSpPr/>
          <p:nvPr/>
        </p:nvSpPr>
        <p:spPr>
          <a:xfrm>
            <a:off x="6069795" y="1280676"/>
            <a:ext cx="2765160" cy="4718945"/>
          </a:xfrm>
          <a:prstGeom prst="roundRect">
            <a:avLst>
              <a:gd name="adj" fmla="val 56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Rounded Rectangle 38"/>
          <p:cNvSpPr/>
          <p:nvPr/>
        </p:nvSpPr>
        <p:spPr>
          <a:xfrm>
            <a:off x="6196907" y="1969619"/>
            <a:ext cx="2510942" cy="3917309"/>
          </a:xfrm>
          <a:prstGeom prst="roundRect">
            <a:avLst>
              <a:gd name="adj" fmla="val 58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6356233" y="2012017"/>
            <a:ext cx="2192290" cy="276999"/>
          </a:xfrm>
          <a:prstGeom prst="rect">
            <a:avLst/>
          </a:prstGeom>
          <a:noFill/>
        </p:spPr>
        <p:txBody>
          <a:bodyPr wrap="square" rtlCol="0">
            <a:spAutoFit/>
          </a:bodyPr>
          <a:lstStyle/>
          <a:p>
            <a:pPr algn="ctr"/>
            <a:r>
              <a:rPr lang="da-DK" sz="1200" b="1" dirty="0">
                <a:solidFill>
                  <a:schemeClr val="accent2"/>
                </a:solidFill>
                <a:latin typeface="Arial"/>
              </a:rPr>
              <a:t>Lorem ipsum dolor sit amet</a:t>
            </a:r>
          </a:p>
        </p:txBody>
      </p:sp>
      <p:sp>
        <p:nvSpPr>
          <p:cNvPr id="36" name="TextBox 35"/>
          <p:cNvSpPr txBox="1"/>
          <p:nvPr/>
        </p:nvSpPr>
        <p:spPr>
          <a:xfrm>
            <a:off x="7202742" y="1327588"/>
            <a:ext cx="499265" cy="584775"/>
          </a:xfrm>
          <a:prstGeom prst="rect">
            <a:avLst/>
          </a:prstGeom>
          <a:noFill/>
        </p:spPr>
        <p:txBody>
          <a:bodyPr wrap="square" rtlCol="0">
            <a:spAutoFit/>
          </a:bodyPr>
          <a:lstStyle/>
          <a:p>
            <a:pPr algn="ctr"/>
            <a:r>
              <a:rPr lang="en-US" sz="3200" b="1" dirty="0">
                <a:solidFill>
                  <a:schemeClr val="bg2"/>
                </a:solidFill>
                <a:effectLst>
                  <a:outerShdw blurRad="38100" dist="38100" dir="2700000" algn="tl">
                    <a:srgbClr val="000000">
                      <a:alpha val="43137"/>
                    </a:srgbClr>
                  </a:outerShdw>
                </a:effectLst>
                <a:latin typeface="Arial"/>
              </a:rPr>
              <a:t>3</a:t>
            </a:r>
          </a:p>
        </p:txBody>
      </p:sp>
      <p:sp>
        <p:nvSpPr>
          <p:cNvPr id="46" name="Rounded Rectangle 45"/>
          <p:cNvSpPr/>
          <p:nvPr/>
        </p:nvSpPr>
        <p:spPr>
          <a:xfrm>
            <a:off x="3215634" y="1280673"/>
            <a:ext cx="2765160" cy="4718945"/>
          </a:xfrm>
          <a:prstGeom prst="roundRect">
            <a:avLst>
              <a:gd name="adj" fmla="val 4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ounded Rectangle 46"/>
          <p:cNvSpPr/>
          <p:nvPr/>
        </p:nvSpPr>
        <p:spPr>
          <a:xfrm>
            <a:off x="3342743" y="1969610"/>
            <a:ext cx="2510942" cy="3917309"/>
          </a:xfrm>
          <a:prstGeom prst="roundRect">
            <a:avLst>
              <a:gd name="adj" fmla="val 23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a:off x="3561279" y="2012017"/>
            <a:ext cx="1997060" cy="461665"/>
          </a:xfrm>
          <a:prstGeom prst="rect">
            <a:avLst/>
          </a:prstGeom>
          <a:noFill/>
        </p:spPr>
        <p:txBody>
          <a:bodyPr wrap="square" rtlCol="0">
            <a:spAutoFit/>
          </a:bodyPr>
          <a:lstStyle/>
          <a:p>
            <a:pPr algn="ctr"/>
            <a:r>
              <a:rPr lang="da-DK" sz="1200" b="1" dirty="0">
                <a:solidFill>
                  <a:schemeClr val="accent1"/>
                </a:solidFill>
                <a:latin typeface="Arial"/>
              </a:rPr>
              <a:t>Lorem ipsum dolor sit amet</a:t>
            </a:r>
          </a:p>
        </p:txBody>
      </p:sp>
      <p:sp>
        <p:nvSpPr>
          <p:cNvPr id="51" name="TextBox 50"/>
          <p:cNvSpPr txBox="1"/>
          <p:nvPr/>
        </p:nvSpPr>
        <p:spPr>
          <a:xfrm>
            <a:off x="4322368" y="1327585"/>
            <a:ext cx="499265" cy="584775"/>
          </a:xfrm>
          <a:prstGeom prst="rect">
            <a:avLst/>
          </a:prstGeom>
          <a:noFill/>
        </p:spPr>
        <p:txBody>
          <a:bodyPr wrap="square" rtlCol="0">
            <a:spAutoFit/>
          </a:bodyPr>
          <a:lstStyle/>
          <a:p>
            <a:pPr algn="ctr"/>
            <a:r>
              <a:rPr lang="en-US" sz="3200" b="1" dirty="0">
                <a:solidFill>
                  <a:schemeClr val="bg2"/>
                </a:solidFill>
                <a:effectLst>
                  <a:outerShdw blurRad="38100" dist="38100" dir="2700000" algn="tl">
                    <a:srgbClr val="000000">
                      <a:alpha val="43137"/>
                    </a:srgbClr>
                  </a:outerShdw>
                </a:effectLst>
                <a:latin typeface="Arial"/>
              </a:rPr>
              <a:t>2</a:t>
            </a:r>
          </a:p>
        </p:txBody>
      </p:sp>
    </p:spTree>
    <p:extLst>
      <p:ext uri="{BB962C8B-B14F-4D97-AF65-F5344CB8AC3E}">
        <p14:creationId xmlns:p14="http://schemas.microsoft.com/office/powerpoint/2010/main" val="22201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rot="4066687">
            <a:off x="4473920" y="4463254"/>
            <a:ext cx="1694941" cy="2792024"/>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6" name="Title 7"/>
          <p:cNvSpPr>
            <a:spLocks noGrp="1"/>
          </p:cNvSpPr>
          <p:nvPr>
            <p:ph type="title"/>
          </p:nvPr>
        </p:nvSpPr>
        <p:spPr>
          <a:xfrm>
            <a:off x="676072" y="402671"/>
            <a:ext cx="5087165" cy="937257"/>
          </a:xfrm>
        </p:spPr>
        <p:txBody>
          <a:bodyPr>
            <a:noAutofit/>
          </a:bodyPr>
          <a:lstStyle/>
          <a:p>
            <a:r>
              <a:rPr lang="en-US" dirty="0"/>
              <a:t>Wayfinder with images (cont.)</a:t>
            </a:r>
            <a:endParaRPr lang="en-US" sz="3200" dirty="0"/>
          </a:p>
        </p:txBody>
      </p:sp>
      <p:sp>
        <p:nvSpPr>
          <p:cNvPr id="12" name="TextBox 14"/>
          <p:cNvSpPr txBox="1"/>
          <p:nvPr/>
        </p:nvSpPr>
        <p:spPr>
          <a:xfrm>
            <a:off x="413257" y="1879025"/>
            <a:ext cx="7597549" cy="744765"/>
          </a:xfrm>
          <a:prstGeom prst="rect">
            <a:avLst/>
          </a:prstGeom>
          <a:noFill/>
        </p:spPr>
        <p:txBody>
          <a:bodyPr wrap="square" lIns="91389" tIns="45693" rIns="91389" bIns="45693" rtlCol="0">
            <a:spAutoFit/>
          </a:bodyPr>
          <a:lstStyle/>
          <a:p>
            <a:pPr marL="227288" indent="-228069" defTabSz="913873">
              <a:lnSpc>
                <a:spcPct val="110000"/>
              </a:lnSpc>
              <a:spcBef>
                <a:spcPts val="0"/>
              </a:spcBef>
              <a:spcAft>
                <a:spcPts val="600"/>
              </a:spcAft>
              <a:buFont typeface="Arial"/>
              <a:buChar char="•"/>
            </a:pPr>
            <a:r>
              <a:rPr lang="en-US" dirty="0">
                <a:solidFill>
                  <a:srgbClr val="595959"/>
                </a:solidFill>
                <a:latin typeface="Calibri"/>
                <a:cs typeface="Arial" pitchFamily="34" charset="0"/>
              </a:rPr>
              <a:t>Ease of Installation.  </a:t>
            </a:r>
          </a:p>
          <a:p>
            <a:pPr marL="741744" lvl="1" indent="-285580" defTabSz="913873">
              <a:lnSpc>
                <a:spcPct val="110000"/>
              </a:lnSpc>
              <a:spcBef>
                <a:spcPts val="0"/>
              </a:spcBef>
              <a:spcAft>
                <a:spcPts val="600"/>
              </a:spcAft>
              <a:buFont typeface="Calibri" panose="020F0502020204030204" pitchFamily="34" charset="0"/>
              <a:buChar char="–"/>
            </a:pPr>
            <a:r>
              <a:rPr lang="en-US" sz="1600" dirty="0">
                <a:solidFill>
                  <a:srgbClr val="595959"/>
                </a:solidFill>
                <a:latin typeface="Calibri"/>
                <a:cs typeface="Arial" pitchFamily="34" charset="0"/>
              </a:rPr>
              <a:t>Lorem ipsum.</a:t>
            </a:r>
          </a:p>
        </p:txBody>
      </p:sp>
      <p:sp>
        <p:nvSpPr>
          <p:cNvPr id="18" name="Oval 17"/>
          <p:cNvSpPr/>
          <p:nvPr/>
        </p:nvSpPr>
        <p:spPr>
          <a:xfrm>
            <a:off x="2002971" y="4466429"/>
            <a:ext cx="2340924" cy="208016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3873"/>
            <a:r>
              <a:rPr lang="en-US" sz="1400" b="1" i="1" dirty="0">
                <a:solidFill>
                  <a:srgbClr val="FFFFFF"/>
                </a:solidFill>
              </a:rPr>
              <a:t>“QUOTE”</a:t>
            </a:r>
            <a:endParaRPr lang="en-US" sz="1400" b="1" dirty="0">
              <a:solidFill>
                <a:srgbClr val="FFFFFF"/>
              </a:solidFill>
            </a:endParaRPr>
          </a:p>
        </p:txBody>
      </p:sp>
      <p:sp>
        <p:nvSpPr>
          <p:cNvPr id="11" name="AutoShape 28"/>
          <p:cNvSpPr>
            <a:spLocks noChangeArrowheads="1"/>
          </p:cNvSpPr>
          <p:nvPr/>
        </p:nvSpPr>
        <p:spPr bwMode="gray">
          <a:xfrm>
            <a:off x="6725447" y="215639"/>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is how each component can be discussed in detail.</a:t>
            </a:r>
            <a:endParaRPr lang="en-US" sz="1200" dirty="0">
              <a:solidFill>
                <a:srgbClr val="000000"/>
              </a:solidFill>
              <a:latin typeface="Calibri"/>
            </a:endParaRPr>
          </a:p>
        </p:txBody>
      </p:sp>
      <p:pic>
        <p:nvPicPr>
          <p:cNvPr id="9" name="Picture 8"/>
          <p:cNvPicPr>
            <a:picLocks noChangeAspect="1"/>
          </p:cNvPicPr>
          <p:nvPr/>
        </p:nvPicPr>
        <p:blipFill rotWithShape="1">
          <a:blip r:embed="rId2"/>
          <a:srcRect l="-509" t="961" r="27369" b="-961"/>
          <a:stretch/>
        </p:blipFill>
        <p:spPr>
          <a:xfrm>
            <a:off x="6633632" y="4038073"/>
            <a:ext cx="3082760" cy="31053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965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18725" y="1756873"/>
            <a:ext cx="3337975" cy="5116210"/>
          </a:xfrm>
          <a:prstGeom prst="rect">
            <a:avLst/>
          </a:prstGeom>
        </p:spPr>
      </p:pic>
      <p:sp>
        <p:nvSpPr>
          <p:cNvPr id="2" name="Title 1"/>
          <p:cNvSpPr>
            <a:spLocks noGrp="1"/>
          </p:cNvSpPr>
          <p:nvPr>
            <p:ph type="title"/>
          </p:nvPr>
        </p:nvSpPr>
        <p:spPr>
          <a:xfrm>
            <a:off x="-272641" y="72074"/>
            <a:ext cx="6757331" cy="1012803"/>
          </a:xfrm>
        </p:spPr>
        <p:txBody>
          <a:bodyPr/>
          <a:lstStyle/>
          <a:p>
            <a:r>
              <a:rPr lang="en-US" dirty="0"/>
              <a:t>Wayfinder with text/boxes</a:t>
            </a:r>
          </a:p>
        </p:txBody>
      </p:sp>
      <p:sp>
        <p:nvSpPr>
          <p:cNvPr id="8" name="Round Same Side Corner Rectangle 7"/>
          <p:cNvSpPr/>
          <p:nvPr/>
        </p:nvSpPr>
        <p:spPr>
          <a:xfrm rot="5400000">
            <a:off x="966651" y="1451381"/>
            <a:ext cx="548640" cy="2481946"/>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Honesty</a:t>
            </a:r>
          </a:p>
        </p:txBody>
      </p:sp>
      <p:sp>
        <p:nvSpPr>
          <p:cNvPr id="9" name="Round Same Side Corner Rectangle 8"/>
          <p:cNvSpPr/>
          <p:nvPr/>
        </p:nvSpPr>
        <p:spPr>
          <a:xfrm rot="5400000">
            <a:off x="966650" y="4635665"/>
            <a:ext cx="548640" cy="2481944"/>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Benchmarking</a:t>
            </a:r>
          </a:p>
        </p:txBody>
      </p:sp>
      <p:sp>
        <p:nvSpPr>
          <p:cNvPr id="10" name="Round Same Side Corner Rectangle 9"/>
          <p:cNvSpPr/>
          <p:nvPr/>
        </p:nvSpPr>
        <p:spPr>
          <a:xfrm rot="5400000">
            <a:off x="966650" y="2247452"/>
            <a:ext cx="548640" cy="2481944"/>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Compensation</a:t>
            </a:r>
          </a:p>
        </p:txBody>
      </p:sp>
      <p:sp>
        <p:nvSpPr>
          <p:cNvPr id="11" name="Round Same Side Corner Rectangle 10"/>
          <p:cNvSpPr/>
          <p:nvPr/>
        </p:nvSpPr>
        <p:spPr>
          <a:xfrm rot="5400000">
            <a:off x="966650" y="3043511"/>
            <a:ext cx="548640" cy="2481944"/>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In-Person Service</a:t>
            </a:r>
          </a:p>
        </p:txBody>
      </p:sp>
      <p:sp>
        <p:nvSpPr>
          <p:cNvPr id="12" name="Round Same Side Corner Rectangle 11"/>
          <p:cNvSpPr/>
          <p:nvPr/>
        </p:nvSpPr>
        <p:spPr>
          <a:xfrm rot="5400000">
            <a:off x="966650" y="3839579"/>
            <a:ext cx="548640" cy="2481944"/>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Professional Networking</a:t>
            </a:r>
          </a:p>
        </p:txBody>
      </p:sp>
      <p:sp>
        <p:nvSpPr>
          <p:cNvPr id="13" name="Round Same Side Corner Rectangle 12"/>
          <p:cNvSpPr/>
          <p:nvPr/>
        </p:nvSpPr>
        <p:spPr>
          <a:xfrm rot="5400000">
            <a:off x="966651" y="655312"/>
            <a:ext cx="548640" cy="2481946"/>
          </a:xfrm>
          <a:prstGeom prst="round2SameRect">
            <a:avLst>
              <a:gd name="adj1" fmla="val 7971"/>
              <a:gd name="adj2" fmla="val 0"/>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91389" tIns="45693" rIns="91389" bIns="45693" rtlCol="0" anchor="ctr"/>
          <a:lstStyle/>
          <a:p>
            <a:pPr algn="r" defTabSz="913873"/>
            <a:r>
              <a:rPr lang="en-US" b="1" dirty="0">
                <a:solidFill>
                  <a:srgbClr val="FFFFFF"/>
                </a:solidFill>
              </a:rPr>
              <a:t>Company Reputation</a:t>
            </a:r>
          </a:p>
        </p:txBody>
      </p:sp>
      <p:sp>
        <p:nvSpPr>
          <p:cNvPr id="16" name="AutoShape 28"/>
          <p:cNvSpPr>
            <a:spLocks noChangeArrowheads="1"/>
          </p:cNvSpPr>
          <p:nvPr/>
        </p:nvSpPr>
        <p:spPr bwMode="gray">
          <a:xfrm>
            <a:off x="6627476" y="287604"/>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slide introduces visually 6 components with boxes/text.  The next slide shows  how each picture can be discussed in detail.</a:t>
            </a:r>
            <a:endParaRPr lang="en-US" sz="1200" dirty="0">
              <a:solidFill>
                <a:srgbClr val="000000"/>
              </a:solidFill>
              <a:latin typeface="Calibri"/>
            </a:endParaRPr>
          </a:p>
        </p:txBody>
      </p:sp>
    </p:spTree>
    <p:extLst>
      <p:ext uri="{BB962C8B-B14F-4D97-AF65-F5344CB8AC3E}">
        <p14:creationId xmlns:p14="http://schemas.microsoft.com/office/powerpoint/2010/main" val="266372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754" y="109690"/>
            <a:ext cx="5457039" cy="1335683"/>
          </a:xfrm>
        </p:spPr>
        <p:txBody>
          <a:bodyPr>
            <a:noAutofit/>
          </a:bodyPr>
          <a:lstStyle/>
          <a:p>
            <a:r>
              <a:rPr lang="en-US" dirty="0"/>
              <a:t>Wayfinder with text/boxes (cont.)</a:t>
            </a:r>
          </a:p>
        </p:txBody>
      </p:sp>
      <p:sp>
        <p:nvSpPr>
          <p:cNvPr id="13" name="Flowchart: Alternate Process 12"/>
          <p:cNvSpPr/>
          <p:nvPr/>
        </p:nvSpPr>
        <p:spPr>
          <a:xfrm>
            <a:off x="911798" y="1739184"/>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18" name="Group 83"/>
          <p:cNvGrpSpPr/>
          <p:nvPr/>
        </p:nvGrpSpPr>
        <p:grpSpPr>
          <a:xfrm>
            <a:off x="719770" y="1837274"/>
            <a:ext cx="473080" cy="473080"/>
            <a:chOff x="1157470" y="1481558"/>
            <a:chExt cx="638922" cy="638922"/>
          </a:xfrm>
        </p:grpSpPr>
        <p:sp>
          <p:nvSpPr>
            <p:cNvPr id="19" name="Oval 18"/>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20" name="Rectangle 19"/>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1</a:t>
              </a:r>
              <a:endParaRPr lang="en-US" sz="2000" dirty="0">
                <a:solidFill>
                  <a:prstClr val="white"/>
                </a:solidFill>
                <a:latin typeface="Arial"/>
              </a:endParaRPr>
            </a:p>
          </p:txBody>
        </p:sp>
      </p:grpSp>
      <p:sp>
        <p:nvSpPr>
          <p:cNvPr id="33" name="Text Placeholder 2"/>
          <p:cNvSpPr txBox="1">
            <a:spLocks/>
          </p:cNvSpPr>
          <p:nvPr/>
        </p:nvSpPr>
        <p:spPr bwMode="gray">
          <a:xfrm>
            <a:off x="1244197" y="1777589"/>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cs typeface="Arial" pitchFamily="34" charset="0"/>
            </a:endParaRPr>
          </a:p>
        </p:txBody>
      </p:sp>
      <p:sp>
        <p:nvSpPr>
          <p:cNvPr id="37" name="Text Placeholder 2"/>
          <p:cNvSpPr txBox="1">
            <a:spLocks/>
          </p:cNvSpPr>
          <p:nvPr/>
        </p:nvSpPr>
        <p:spPr bwMode="gray">
          <a:xfrm>
            <a:off x="2334237" y="5187629"/>
            <a:ext cx="2231980" cy="74077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defTabSz="913873" fontAlgn="auto">
              <a:lnSpc>
                <a:spcPct val="110000"/>
              </a:lnSpc>
              <a:spcBef>
                <a:spcPts val="0"/>
              </a:spcBef>
              <a:spcAft>
                <a:spcPts val="600"/>
              </a:spcAft>
            </a:pPr>
            <a:r>
              <a:rPr lang="en-US" sz="1400">
                <a:solidFill>
                  <a:prstClr val="white"/>
                </a:solidFill>
                <a:latin typeface="Arial"/>
              </a:rPr>
              <a:t>Vestibulum</a:t>
            </a:r>
            <a:r>
              <a:rPr lang="en-US" sz="1400" dirty="0">
                <a:solidFill>
                  <a:prstClr val="white"/>
                </a:solidFill>
                <a:latin typeface="Arial"/>
              </a:rPr>
              <a:t> </a:t>
            </a:r>
            <a:r>
              <a:rPr lang="en-US" sz="1400">
                <a:solidFill>
                  <a:prstClr val="white"/>
                </a:solidFill>
                <a:latin typeface="Arial"/>
              </a:rPr>
              <a:t>braxt</a:t>
            </a:r>
            <a:r>
              <a:rPr lang="en-US" sz="1400" dirty="0">
                <a:solidFill>
                  <a:prstClr val="white"/>
                </a:solidFill>
                <a:latin typeface="Arial"/>
              </a:rPr>
              <a:t> iv </a:t>
            </a:r>
            <a:r>
              <a:rPr lang="en-US" sz="1400">
                <a:solidFill>
                  <a:prstClr val="white"/>
                </a:solidFill>
                <a:latin typeface="Arial"/>
              </a:rPr>
              <a:t>placerat</a:t>
            </a:r>
            <a:r>
              <a:rPr lang="en-US" sz="1400" dirty="0">
                <a:solidFill>
                  <a:prstClr val="white"/>
                </a:solidFill>
                <a:latin typeface="Arial"/>
              </a:rPr>
              <a:t>, </a:t>
            </a:r>
            <a:br>
              <a:rPr lang="en-US" sz="1400" dirty="0">
                <a:solidFill>
                  <a:prstClr val="white"/>
                </a:solidFill>
                <a:latin typeface="Arial"/>
              </a:rPr>
            </a:br>
            <a:r>
              <a:rPr lang="en-US" sz="1400" dirty="0">
                <a:solidFill>
                  <a:prstClr val="white"/>
                </a:solidFill>
                <a:latin typeface="Arial"/>
              </a:rPr>
              <a:t>id </a:t>
            </a:r>
            <a:r>
              <a:rPr lang="en-US" sz="1400">
                <a:solidFill>
                  <a:prstClr val="white"/>
                </a:solidFill>
                <a:latin typeface="Arial"/>
              </a:rPr>
              <a:t>sodales</a:t>
            </a:r>
            <a:r>
              <a:rPr lang="en-US" sz="1400" dirty="0">
                <a:solidFill>
                  <a:prstClr val="white"/>
                </a:solidFill>
                <a:latin typeface="Arial"/>
              </a:rPr>
              <a:t> </a:t>
            </a:r>
            <a:r>
              <a:rPr lang="en-US" sz="1400">
                <a:solidFill>
                  <a:prstClr val="white"/>
                </a:solidFill>
                <a:latin typeface="Arial"/>
              </a:rPr>
              <a:t>pellentesque</a:t>
            </a:r>
            <a:r>
              <a:rPr lang="en-US" sz="1400" dirty="0">
                <a:solidFill>
                  <a:prstClr val="white"/>
                </a:solidFill>
                <a:latin typeface="Arial"/>
              </a:rPr>
              <a:t>.</a:t>
            </a:r>
            <a:endParaRPr lang="en-US" sz="1400" dirty="0">
              <a:solidFill>
                <a:prstClr val="white"/>
              </a:solidFill>
              <a:latin typeface="Arial"/>
              <a:cs typeface="Arial" pitchFamily="34" charset="0"/>
            </a:endParaRPr>
          </a:p>
        </p:txBody>
      </p:sp>
      <p:sp>
        <p:nvSpPr>
          <p:cNvPr id="38" name="Flowchart: Alternate Process 37"/>
          <p:cNvSpPr/>
          <p:nvPr/>
        </p:nvSpPr>
        <p:spPr>
          <a:xfrm>
            <a:off x="911798" y="2468921"/>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39" name="Group 83"/>
          <p:cNvGrpSpPr/>
          <p:nvPr/>
        </p:nvGrpSpPr>
        <p:grpSpPr>
          <a:xfrm>
            <a:off x="719770" y="2567005"/>
            <a:ext cx="473080" cy="473080"/>
            <a:chOff x="1157470" y="1481558"/>
            <a:chExt cx="638922" cy="638922"/>
          </a:xfrm>
        </p:grpSpPr>
        <p:sp>
          <p:nvSpPr>
            <p:cNvPr id="40" name="Oval 39"/>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41" name="Rectangle 4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2</a:t>
              </a:r>
              <a:endParaRPr lang="en-US" sz="2000" dirty="0">
                <a:solidFill>
                  <a:prstClr val="white"/>
                </a:solidFill>
                <a:latin typeface="Arial"/>
              </a:endParaRPr>
            </a:p>
          </p:txBody>
        </p:sp>
      </p:grpSp>
      <p:sp>
        <p:nvSpPr>
          <p:cNvPr id="63" name="Text Placeholder 2"/>
          <p:cNvSpPr txBox="1">
            <a:spLocks/>
          </p:cNvSpPr>
          <p:nvPr/>
        </p:nvSpPr>
        <p:spPr bwMode="gray">
          <a:xfrm>
            <a:off x="1244197" y="2506921"/>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cs typeface="Arial" pitchFamily="34" charset="0"/>
            </a:endParaRPr>
          </a:p>
        </p:txBody>
      </p:sp>
      <p:sp>
        <p:nvSpPr>
          <p:cNvPr id="43" name="Flowchart: Alternate Process 42"/>
          <p:cNvSpPr/>
          <p:nvPr/>
        </p:nvSpPr>
        <p:spPr>
          <a:xfrm>
            <a:off x="911798" y="3198574"/>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44" name="Group 83"/>
          <p:cNvGrpSpPr/>
          <p:nvPr/>
        </p:nvGrpSpPr>
        <p:grpSpPr>
          <a:xfrm>
            <a:off x="719770" y="3296664"/>
            <a:ext cx="473080" cy="473080"/>
            <a:chOff x="1157470" y="1481558"/>
            <a:chExt cx="638922" cy="638922"/>
          </a:xfrm>
        </p:grpSpPr>
        <p:sp>
          <p:nvSpPr>
            <p:cNvPr id="45" name="Oval 44"/>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46" name="Rectangle 45"/>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3</a:t>
              </a:r>
              <a:endParaRPr lang="en-US" sz="2000" dirty="0">
                <a:solidFill>
                  <a:prstClr val="white"/>
                </a:solidFill>
                <a:latin typeface="Arial"/>
              </a:endParaRPr>
            </a:p>
          </p:txBody>
        </p:sp>
      </p:grpSp>
      <p:sp>
        <p:nvSpPr>
          <p:cNvPr id="64" name="Text Placeholder 2"/>
          <p:cNvSpPr txBox="1">
            <a:spLocks/>
          </p:cNvSpPr>
          <p:nvPr/>
        </p:nvSpPr>
        <p:spPr bwMode="gray">
          <a:xfrm>
            <a:off x="1244197" y="3236181"/>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endParaRPr>
          </a:p>
        </p:txBody>
      </p:sp>
      <p:sp>
        <p:nvSpPr>
          <p:cNvPr id="48" name="Flowchart: Alternate Process 47"/>
          <p:cNvSpPr/>
          <p:nvPr/>
        </p:nvSpPr>
        <p:spPr>
          <a:xfrm>
            <a:off x="911798" y="3928275"/>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49" name="Group 83"/>
          <p:cNvGrpSpPr/>
          <p:nvPr/>
        </p:nvGrpSpPr>
        <p:grpSpPr>
          <a:xfrm>
            <a:off x="719770" y="4026365"/>
            <a:ext cx="473080" cy="473080"/>
            <a:chOff x="1157470" y="1481558"/>
            <a:chExt cx="638922" cy="638922"/>
          </a:xfrm>
        </p:grpSpPr>
        <p:sp>
          <p:nvSpPr>
            <p:cNvPr id="50" name="Oval 49"/>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51" name="Rectangle 5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4</a:t>
              </a:r>
              <a:endParaRPr lang="en-US" sz="2000" dirty="0">
                <a:solidFill>
                  <a:prstClr val="white"/>
                </a:solidFill>
                <a:latin typeface="Arial"/>
              </a:endParaRPr>
            </a:p>
          </p:txBody>
        </p:sp>
      </p:grpSp>
      <p:sp>
        <p:nvSpPr>
          <p:cNvPr id="65" name="Text Placeholder 2"/>
          <p:cNvSpPr txBox="1">
            <a:spLocks/>
          </p:cNvSpPr>
          <p:nvPr/>
        </p:nvSpPr>
        <p:spPr bwMode="gray">
          <a:xfrm>
            <a:off x="1244197" y="3965483"/>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endParaRPr>
          </a:p>
        </p:txBody>
      </p:sp>
      <p:sp>
        <p:nvSpPr>
          <p:cNvPr id="53" name="Flowchart: Alternate Process 52"/>
          <p:cNvSpPr/>
          <p:nvPr/>
        </p:nvSpPr>
        <p:spPr>
          <a:xfrm>
            <a:off x="911798" y="4658004"/>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54" name="Group 83"/>
          <p:cNvGrpSpPr/>
          <p:nvPr/>
        </p:nvGrpSpPr>
        <p:grpSpPr>
          <a:xfrm>
            <a:off x="719770" y="4756088"/>
            <a:ext cx="473080" cy="473080"/>
            <a:chOff x="1157470" y="1481558"/>
            <a:chExt cx="638922" cy="638922"/>
          </a:xfrm>
        </p:grpSpPr>
        <p:sp>
          <p:nvSpPr>
            <p:cNvPr id="55" name="Oval 54"/>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56" name="Rectangle 55"/>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5</a:t>
              </a:r>
              <a:endParaRPr lang="en-US" sz="2000" dirty="0">
                <a:solidFill>
                  <a:prstClr val="white"/>
                </a:solidFill>
                <a:latin typeface="Arial"/>
              </a:endParaRPr>
            </a:p>
          </p:txBody>
        </p:sp>
      </p:grpSp>
      <p:sp>
        <p:nvSpPr>
          <p:cNvPr id="66" name="Text Placeholder 2"/>
          <p:cNvSpPr txBox="1">
            <a:spLocks/>
          </p:cNvSpPr>
          <p:nvPr/>
        </p:nvSpPr>
        <p:spPr bwMode="gray">
          <a:xfrm>
            <a:off x="1244197" y="4694807"/>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endParaRPr>
          </a:p>
        </p:txBody>
      </p:sp>
      <p:sp>
        <p:nvSpPr>
          <p:cNvPr id="58" name="Flowchart: Alternate Process 57"/>
          <p:cNvSpPr/>
          <p:nvPr/>
        </p:nvSpPr>
        <p:spPr>
          <a:xfrm>
            <a:off x="911798" y="5387699"/>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59" name="Group 83"/>
          <p:cNvGrpSpPr/>
          <p:nvPr/>
        </p:nvGrpSpPr>
        <p:grpSpPr>
          <a:xfrm>
            <a:off x="719770" y="5485783"/>
            <a:ext cx="473080" cy="473080"/>
            <a:chOff x="1157470" y="1481558"/>
            <a:chExt cx="638922" cy="638922"/>
          </a:xfrm>
        </p:grpSpPr>
        <p:sp>
          <p:nvSpPr>
            <p:cNvPr id="60" name="Oval 59"/>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61" name="Rectangle 6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6</a:t>
              </a:r>
              <a:endParaRPr lang="en-US" sz="2000" dirty="0">
                <a:solidFill>
                  <a:prstClr val="white"/>
                </a:solidFill>
                <a:latin typeface="Arial"/>
              </a:endParaRPr>
            </a:p>
          </p:txBody>
        </p:sp>
      </p:grpSp>
      <p:sp>
        <p:nvSpPr>
          <p:cNvPr id="67" name="Text Placeholder 2"/>
          <p:cNvSpPr txBox="1">
            <a:spLocks/>
          </p:cNvSpPr>
          <p:nvPr/>
        </p:nvSpPr>
        <p:spPr bwMode="gray">
          <a:xfrm>
            <a:off x="1244197" y="5424103"/>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endParaRPr>
          </a:p>
        </p:txBody>
      </p:sp>
      <p:sp>
        <p:nvSpPr>
          <p:cNvPr id="82" name="Right Brace 81"/>
          <p:cNvSpPr/>
          <p:nvPr/>
        </p:nvSpPr>
        <p:spPr>
          <a:xfrm>
            <a:off x="4687215" y="1837274"/>
            <a:ext cx="768100" cy="4088055"/>
          </a:xfrm>
          <a:prstGeom prst="rightBrace">
            <a:avLst>
              <a:gd name="adj1" fmla="val 82029"/>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lIns="91389" tIns="45693" rIns="91389" bIns="45693" rtlCol="0" anchor="ctr"/>
          <a:lstStyle/>
          <a:p>
            <a:pPr algn="ctr" defTabSz="913873" fontAlgn="auto">
              <a:spcBef>
                <a:spcPts val="0"/>
              </a:spcBef>
              <a:spcAft>
                <a:spcPts val="0"/>
              </a:spcAft>
            </a:pPr>
            <a:endParaRPr lang="en-US">
              <a:solidFill>
                <a:srgbClr val="616365"/>
              </a:solidFill>
            </a:endParaRPr>
          </a:p>
        </p:txBody>
      </p:sp>
      <p:sp>
        <p:nvSpPr>
          <p:cNvPr id="83" name="Content Placeholder 5"/>
          <p:cNvSpPr txBox="1">
            <a:spLocks/>
          </p:cNvSpPr>
          <p:nvPr/>
        </p:nvSpPr>
        <p:spPr>
          <a:xfrm>
            <a:off x="5263293" y="3473492"/>
            <a:ext cx="3533260" cy="2874305"/>
          </a:xfrm>
          <a:prstGeom prst="rect">
            <a:avLst/>
          </a:prstGeom>
        </p:spPr>
        <p:txBody>
          <a:bodyPr vert="horz" lIns="91389" tIns="45693" rIns="91389" bIns="45693" rtlCol="0">
            <a:noAutofit/>
          </a:bodyPr>
          <a:lstStyle>
            <a:lvl1pPr marL="342900" indent="-342900" algn="l" defTabSz="914400" rtl="0" eaLnBrk="1" latinLnBrk="0" hangingPunct="1">
              <a:spcBef>
                <a:spcPct val="20000"/>
              </a:spcBef>
              <a:buClr>
                <a:srgbClr val="009AA6"/>
              </a:buClr>
              <a:buFont typeface="Arial" pitchFamily="34" charset="0"/>
              <a:buChar char="•"/>
              <a:defRPr sz="1800" kern="1200">
                <a:solidFill>
                  <a:srgbClr val="616365"/>
                </a:solidFill>
                <a:latin typeface="Arial" pitchFamily="34" charset="0"/>
                <a:ea typeface="+mn-ea"/>
                <a:cs typeface="Arial" pitchFamily="34" charset="0"/>
              </a:defRPr>
            </a:lvl1pPr>
            <a:lvl2pPr marL="742950" indent="-28575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AA6"/>
              </a:buClr>
              <a:buFont typeface="Arial" pitchFamily="34" charset="0"/>
              <a:buChar char="»"/>
              <a:defRPr sz="1600" kern="1200" baseline="0">
                <a:solidFill>
                  <a:srgbClr val="616365"/>
                </a:solidFill>
                <a:latin typeface="Arial" pitchFamily="34" charset="0"/>
                <a:ea typeface="+mn-ea"/>
                <a:cs typeface="Arial" pitchFamily="34" charset="0"/>
              </a:defRPr>
            </a:lvl5pPr>
            <a:lvl6pPr marL="25146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6pPr>
            <a:lvl7pPr marL="29718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7pPr>
            <a:lvl8pPr marL="34290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407" indent="0" fontAlgn="auto">
              <a:spcAft>
                <a:spcPts val="0"/>
              </a:spcAft>
              <a:buFont typeface="Arial" pitchFamily="34" charset="0"/>
              <a:buNone/>
            </a:pPr>
            <a:r>
              <a:rPr lang="en-US" sz="1400" b="1" dirty="0">
                <a:solidFill>
                  <a:srgbClr val="595959"/>
                </a:solidFill>
              </a:rPr>
              <a:t>Sample text: This approach is designed to set appropriate expectations limit customer issues and concerns post-installation. </a:t>
            </a:r>
            <a:endParaRPr lang="en-US" sz="1200" dirty="0">
              <a:solidFill>
                <a:srgbClr val="595959"/>
              </a:solidFill>
            </a:endParaRPr>
          </a:p>
        </p:txBody>
      </p:sp>
      <p:sp>
        <p:nvSpPr>
          <p:cNvPr id="84" name="TextBox 83"/>
          <p:cNvSpPr txBox="1"/>
          <p:nvPr/>
        </p:nvSpPr>
        <p:spPr>
          <a:xfrm>
            <a:off x="5455351" y="4509077"/>
            <a:ext cx="3264425" cy="537670"/>
          </a:xfrm>
          <a:prstGeom prst="rect">
            <a:avLst/>
          </a:prstGeom>
          <a:noFill/>
        </p:spPr>
        <p:txBody>
          <a:bodyPr wrap="square" lIns="91389" tIns="45693" rIns="91389" bIns="45693" rtlCol="0">
            <a:noAutofit/>
          </a:bodyPr>
          <a:lstStyle/>
          <a:p>
            <a:pPr algn="ctr" defTabSz="913873" fontAlgn="auto">
              <a:spcBef>
                <a:spcPts val="0"/>
              </a:spcBef>
              <a:spcAft>
                <a:spcPts val="0"/>
              </a:spcAft>
            </a:pPr>
            <a:r>
              <a:rPr lang="en-US" sz="1200" b="1" i="1" dirty="0">
                <a:solidFill>
                  <a:srgbClr val="595959"/>
                </a:solidFill>
                <a:latin typeface="Arial"/>
                <a:cs typeface="Arial" pitchFamily="34" charset="0"/>
              </a:rPr>
              <a:t>“Quote.”</a:t>
            </a:r>
          </a:p>
        </p:txBody>
      </p:sp>
      <p:sp>
        <p:nvSpPr>
          <p:cNvPr id="62" name="AutoShape 28"/>
          <p:cNvSpPr>
            <a:spLocks noChangeArrowheads="1"/>
          </p:cNvSpPr>
          <p:nvPr/>
        </p:nvSpPr>
        <p:spPr bwMode="gray">
          <a:xfrm>
            <a:off x="6627476" y="287604"/>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slide introduces visually 6 components with boxes/text.  The next slide shows  how each picture can be discussed in detail.</a:t>
            </a:r>
            <a:endParaRPr lang="en-US" sz="1200" dirty="0">
              <a:solidFill>
                <a:srgbClr val="000000"/>
              </a:solidFill>
              <a:latin typeface="Calibri"/>
            </a:endParaRPr>
          </a:p>
        </p:txBody>
      </p:sp>
    </p:spTree>
    <p:extLst>
      <p:ext uri="{BB962C8B-B14F-4D97-AF65-F5344CB8AC3E}">
        <p14:creationId xmlns:p14="http://schemas.microsoft.com/office/powerpoint/2010/main" val="1392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4495190" y="2065623"/>
            <a:ext cx="460860" cy="0"/>
          </a:xfrm>
          <a:prstGeom prst="line">
            <a:avLst/>
          </a:prstGeom>
          <a:ln w="28575" cmpd="sng">
            <a:solidFill>
              <a:schemeClr val="tx1"/>
            </a:solidFill>
            <a:tailEnd type="oval" w="lg" len="lg"/>
          </a:ln>
          <a:effectLst/>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457203" y="276933"/>
            <a:ext cx="8229600" cy="1143000"/>
          </a:xfrm>
        </p:spPr>
        <p:txBody>
          <a:bodyPr>
            <a:noAutofit/>
          </a:bodyPr>
          <a:lstStyle/>
          <a:p>
            <a:r>
              <a:rPr lang="en-US" dirty="0"/>
              <a:t>Wayfinder with text/boxes (cont.)</a:t>
            </a:r>
          </a:p>
        </p:txBody>
      </p:sp>
      <p:sp>
        <p:nvSpPr>
          <p:cNvPr id="13" name="Flowchart: Alternate Process 12"/>
          <p:cNvSpPr/>
          <p:nvPr/>
        </p:nvSpPr>
        <p:spPr>
          <a:xfrm>
            <a:off x="911798" y="1739184"/>
            <a:ext cx="3660205" cy="652885"/>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18" name="Group 83"/>
          <p:cNvGrpSpPr/>
          <p:nvPr/>
        </p:nvGrpSpPr>
        <p:grpSpPr>
          <a:xfrm>
            <a:off x="719770" y="1837274"/>
            <a:ext cx="473080" cy="473080"/>
            <a:chOff x="1157470" y="1481558"/>
            <a:chExt cx="638922" cy="638922"/>
          </a:xfrm>
        </p:grpSpPr>
        <p:sp>
          <p:nvSpPr>
            <p:cNvPr id="19" name="Oval 18"/>
            <p:cNvSpPr>
              <a:spLocks noChangeAspect="1"/>
            </p:cNvSpPr>
            <p:nvPr/>
          </p:nvSpPr>
          <p:spPr>
            <a:xfrm>
              <a:off x="1157470" y="1481558"/>
              <a:ext cx="638922" cy="6389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dirty="0">
                <a:solidFill>
                  <a:srgbClr val="FFC000"/>
                </a:solidFill>
              </a:endParaRPr>
            </a:p>
          </p:txBody>
        </p:sp>
        <p:sp>
          <p:nvSpPr>
            <p:cNvPr id="20" name="Rectangle 19"/>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1</a:t>
              </a:r>
              <a:endParaRPr lang="en-US" sz="2000" dirty="0">
                <a:solidFill>
                  <a:prstClr val="white"/>
                </a:solidFill>
                <a:latin typeface="Arial"/>
              </a:endParaRPr>
            </a:p>
          </p:txBody>
        </p:sp>
      </p:grpSp>
      <p:sp>
        <p:nvSpPr>
          <p:cNvPr id="33" name="Text Placeholder 2"/>
          <p:cNvSpPr txBox="1">
            <a:spLocks/>
          </p:cNvSpPr>
          <p:nvPr/>
        </p:nvSpPr>
        <p:spPr bwMode="gray">
          <a:xfrm>
            <a:off x="1244197" y="1777589"/>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prstClr val="white"/>
              </a:solidFill>
              <a:latin typeface="Arial"/>
              <a:cs typeface="Arial" pitchFamily="34" charset="0"/>
            </a:endParaRPr>
          </a:p>
        </p:txBody>
      </p:sp>
      <p:sp>
        <p:nvSpPr>
          <p:cNvPr id="37" name="Text Placeholder 2"/>
          <p:cNvSpPr txBox="1">
            <a:spLocks/>
          </p:cNvSpPr>
          <p:nvPr/>
        </p:nvSpPr>
        <p:spPr bwMode="gray">
          <a:xfrm>
            <a:off x="2334237" y="5187629"/>
            <a:ext cx="2231980" cy="74077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defTabSz="913873" fontAlgn="auto">
              <a:lnSpc>
                <a:spcPct val="110000"/>
              </a:lnSpc>
              <a:spcBef>
                <a:spcPts val="0"/>
              </a:spcBef>
              <a:spcAft>
                <a:spcPts val="600"/>
              </a:spcAft>
            </a:pPr>
            <a:r>
              <a:rPr lang="en-US" sz="1400">
                <a:solidFill>
                  <a:prstClr val="white"/>
                </a:solidFill>
                <a:latin typeface="Arial"/>
              </a:rPr>
              <a:t>Vestibulum</a:t>
            </a:r>
            <a:r>
              <a:rPr lang="en-US" sz="1400" dirty="0">
                <a:solidFill>
                  <a:prstClr val="white"/>
                </a:solidFill>
                <a:latin typeface="Arial"/>
              </a:rPr>
              <a:t> </a:t>
            </a:r>
            <a:r>
              <a:rPr lang="en-US" sz="1400">
                <a:solidFill>
                  <a:prstClr val="white"/>
                </a:solidFill>
                <a:latin typeface="Arial"/>
              </a:rPr>
              <a:t>braxt</a:t>
            </a:r>
            <a:r>
              <a:rPr lang="en-US" sz="1400" dirty="0">
                <a:solidFill>
                  <a:prstClr val="white"/>
                </a:solidFill>
                <a:latin typeface="Arial"/>
              </a:rPr>
              <a:t> iv </a:t>
            </a:r>
            <a:r>
              <a:rPr lang="en-US" sz="1400">
                <a:solidFill>
                  <a:prstClr val="white"/>
                </a:solidFill>
                <a:latin typeface="Arial"/>
              </a:rPr>
              <a:t>placerat</a:t>
            </a:r>
            <a:r>
              <a:rPr lang="en-US" sz="1400" dirty="0">
                <a:solidFill>
                  <a:prstClr val="white"/>
                </a:solidFill>
                <a:latin typeface="Arial"/>
              </a:rPr>
              <a:t>, </a:t>
            </a:r>
            <a:br>
              <a:rPr lang="en-US" sz="1400" dirty="0">
                <a:solidFill>
                  <a:prstClr val="white"/>
                </a:solidFill>
                <a:latin typeface="Arial"/>
              </a:rPr>
            </a:br>
            <a:r>
              <a:rPr lang="en-US" sz="1400" dirty="0">
                <a:solidFill>
                  <a:prstClr val="white"/>
                </a:solidFill>
                <a:latin typeface="Arial"/>
              </a:rPr>
              <a:t>id </a:t>
            </a:r>
            <a:r>
              <a:rPr lang="en-US" sz="1400">
                <a:solidFill>
                  <a:prstClr val="white"/>
                </a:solidFill>
                <a:latin typeface="Arial"/>
              </a:rPr>
              <a:t>sodales</a:t>
            </a:r>
            <a:r>
              <a:rPr lang="en-US" sz="1400" dirty="0">
                <a:solidFill>
                  <a:prstClr val="white"/>
                </a:solidFill>
                <a:latin typeface="Arial"/>
              </a:rPr>
              <a:t> </a:t>
            </a:r>
            <a:r>
              <a:rPr lang="en-US" sz="1400">
                <a:solidFill>
                  <a:prstClr val="white"/>
                </a:solidFill>
                <a:latin typeface="Arial"/>
              </a:rPr>
              <a:t>pellentesque</a:t>
            </a:r>
            <a:r>
              <a:rPr lang="en-US" sz="1400" dirty="0">
                <a:solidFill>
                  <a:prstClr val="white"/>
                </a:solidFill>
                <a:latin typeface="Arial"/>
              </a:rPr>
              <a:t>.</a:t>
            </a:r>
            <a:endParaRPr lang="en-US" sz="1400" dirty="0">
              <a:solidFill>
                <a:prstClr val="white"/>
              </a:solidFill>
              <a:latin typeface="Arial"/>
              <a:cs typeface="Arial" pitchFamily="34" charset="0"/>
            </a:endParaRPr>
          </a:p>
        </p:txBody>
      </p:sp>
      <p:sp>
        <p:nvSpPr>
          <p:cNvPr id="38" name="Flowchart: Alternate Process 37"/>
          <p:cNvSpPr/>
          <p:nvPr/>
        </p:nvSpPr>
        <p:spPr>
          <a:xfrm>
            <a:off x="911798" y="2468921"/>
            <a:ext cx="3660205" cy="65288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39" name="Group 83"/>
          <p:cNvGrpSpPr/>
          <p:nvPr/>
        </p:nvGrpSpPr>
        <p:grpSpPr>
          <a:xfrm>
            <a:off x="719770" y="2567005"/>
            <a:ext cx="473080" cy="473080"/>
            <a:chOff x="1157470" y="1481558"/>
            <a:chExt cx="638922" cy="638922"/>
          </a:xfrm>
        </p:grpSpPr>
        <p:sp>
          <p:nvSpPr>
            <p:cNvPr id="40" name="Oval 39"/>
            <p:cNvSpPr>
              <a:spLocks noChangeAspect="1"/>
            </p:cNvSpPr>
            <p:nvPr/>
          </p:nvSpPr>
          <p:spPr>
            <a:xfrm>
              <a:off x="1157470" y="1481558"/>
              <a:ext cx="638922" cy="63892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41" name="Rectangle 4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2</a:t>
              </a:r>
              <a:endParaRPr lang="en-US" sz="2000" dirty="0">
                <a:solidFill>
                  <a:prstClr val="white"/>
                </a:solidFill>
                <a:latin typeface="Arial"/>
              </a:endParaRPr>
            </a:p>
          </p:txBody>
        </p:sp>
      </p:grpSp>
      <p:sp>
        <p:nvSpPr>
          <p:cNvPr id="63" name="Text Placeholder 2"/>
          <p:cNvSpPr txBox="1">
            <a:spLocks/>
          </p:cNvSpPr>
          <p:nvPr/>
        </p:nvSpPr>
        <p:spPr bwMode="gray">
          <a:xfrm>
            <a:off x="1244197" y="2506921"/>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schemeClr val="bg1"/>
              </a:solidFill>
              <a:latin typeface="Arial"/>
              <a:cs typeface="Arial" pitchFamily="34" charset="0"/>
            </a:endParaRPr>
          </a:p>
        </p:txBody>
      </p:sp>
      <p:sp>
        <p:nvSpPr>
          <p:cNvPr id="43" name="Flowchart: Alternate Process 42"/>
          <p:cNvSpPr/>
          <p:nvPr/>
        </p:nvSpPr>
        <p:spPr>
          <a:xfrm>
            <a:off x="911798" y="3198574"/>
            <a:ext cx="3660205" cy="65288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44" name="Group 83"/>
          <p:cNvGrpSpPr/>
          <p:nvPr/>
        </p:nvGrpSpPr>
        <p:grpSpPr>
          <a:xfrm>
            <a:off x="719770" y="3296664"/>
            <a:ext cx="473080" cy="473080"/>
            <a:chOff x="1157470" y="1481558"/>
            <a:chExt cx="638922" cy="638922"/>
          </a:xfrm>
        </p:grpSpPr>
        <p:sp>
          <p:nvSpPr>
            <p:cNvPr id="45" name="Oval 44"/>
            <p:cNvSpPr>
              <a:spLocks noChangeAspect="1"/>
            </p:cNvSpPr>
            <p:nvPr/>
          </p:nvSpPr>
          <p:spPr>
            <a:xfrm>
              <a:off x="1157470" y="1481558"/>
              <a:ext cx="638922" cy="63892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dirty="0">
                <a:solidFill>
                  <a:srgbClr val="FFC000"/>
                </a:solidFill>
              </a:endParaRPr>
            </a:p>
          </p:txBody>
        </p:sp>
        <p:sp>
          <p:nvSpPr>
            <p:cNvPr id="46" name="Rectangle 45"/>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3</a:t>
              </a:r>
              <a:endParaRPr lang="en-US" sz="2000" dirty="0">
                <a:solidFill>
                  <a:prstClr val="white"/>
                </a:solidFill>
                <a:latin typeface="Arial"/>
              </a:endParaRPr>
            </a:p>
          </p:txBody>
        </p:sp>
      </p:grpSp>
      <p:sp>
        <p:nvSpPr>
          <p:cNvPr id="64" name="Text Placeholder 2"/>
          <p:cNvSpPr txBox="1">
            <a:spLocks/>
          </p:cNvSpPr>
          <p:nvPr/>
        </p:nvSpPr>
        <p:spPr bwMode="gray">
          <a:xfrm>
            <a:off x="1244197" y="3236181"/>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schemeClr val="bg1"/>
              </a:solidFill>
              <a:latin typeface="Arial"/>
            </a:endParaRPr>
          </a:p>
        </p:txBody>
      </p:sp>
      <p:sp>
        <p:nvSpPr>
          <p:cNvPr id="48" name="Flowchart: Alternate Process 47"/>
          <p:cNvSpPr/>
          <p:nvPr/>
        </p:nvSpPr>
        <p:spPr>
          <a:xfrm>
            <a:off x="911798" y="3928275"/>
            <a:ext cx="3660205" cy="65288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49" name="Group 83"/>
          <p:cNvGrpSpPr/>
          <p:nvPr/>
        </p:nvGrpSpPr>
        <p:grpSpPr>
          <a:xfrm>
            <a:off x="719770" y="4026365"/>
            <a:ext cx="473080" cy="473080"/>
            <a:chOff x="1157470" y="1481558"/>
            <a:chExt cx="638922" cy="638922"/>
          </a:xfrm>
        </p:grpSpPr>
        <p:sp>
          <p:nvSpPr>
            <p:cNvPr id="50" name="Oval 49"/>
            <p:cNvSpPr>
              <a:spLocks noChangeAspect="1"/>
            </p:cNvSpPr>
            <p:nvPr/>
          </p:nvSpPr>
          <p:spPr>
            <a:xfrm>
              <a:off x="1157470" y="1481558"/>
              <a:ext cx="638922" cy="63892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dirty="0">
                <a:solidFill>
                  <a:srgbClr val="FFC000"/>
                </a:solidFill>
              </a:endParaRPr>
            </a:p>
          </p:txBody>
        </p:sp>
        <p:sp>
          <p:nvSpPr>
            <p:cNvPr id="51" name="Rectangle 5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4</a:t>
              </a:r>
              <a:endParaRPr lang="en-US" sz="2000" dirty="0">
                <a:solidFill>
                  <a:prstClr val="white"/>
                </a:solidFill>
                <a:latin typeface="Arial"/>
              </a:endParaRPr>
            </a:p>
          </p:txBody>
        </p:sp>
      </p:grpSp>
      <p:sp>
        <p:nvSpPr>
          <p:cNvPr id="65" name="Text Placeholder 2"/>
          <p:cNvSpPr txBox="1">
            <a:spLocks/>
          </p:cNvSpPr>
          <p:nvPr/>
        </p:nvSpPr>
        <p:spPr bwMode="gray">
          <a:xfrm>
            <a:off x="1244197" y="3965483"/>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schemeClr val="bg1"/>
              </a:solidFill>
              <a:latin typeface="Arial"/>
            </a:endParaRPr>
          </a:p>
        </p:txBody>
      </p:sp>
      <p:sp>
        <p:nvSpPr>
          <p:cNvPr id="53" name="Flowchart: Alternate Process 52"/>
          <p:cNvSpPr/>
          <p:nvPr/>
        </p:nvSpPr>
        <p:spPr>
          <a:xfrm>
            <a:off x="911798" y="4658004"/>
            <a:ext cx="3660205" cy="65288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54" name="Group 83"/>
          <p:cNvGrpSpPr/>
          <p:nvPr/>
        </p:nvGrpSpPr>
        <p:grpSpPr>
          <a:xfrm>
            <a:off x="719770" y="4756088"/>
            <a:ext cx="473080" cy="473080"/>
            <a:chOff x="1157470" y="1481558"/>
            <a:chExt cx="638922" cy="638922"/>
          </a:xfrm>
        </p:grpSpPr>
        <p:sp>
          <p:nvSpPr>
            <p:cNvPr id="55" name="Oval 54"/>
            <p:cNvSpPr>
              <a:spLocks noChangeAspect="1"/>
            </p:cNvSpPr>
            <p:nvPr/>
          </p:nvSpPr>
          <p:spPr>
            <a:xfrm>
              <a:off x="1157470" y="1481558"/>
              <a:ext cx="638922" cy="63892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56" name="Rectangle 55"/>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5</a:t>
              </a:r>
              <a:endParaRPr lang="en-US" sz="2000" dirty="0">
                <a:solidFill>
                  <a:prstClr val="white"/>
                </a:solidFill>
                <a:latin typeface="Arial"/>
              </a:endParaRPr>
            </a:p>
          </p:txBody>
        </p:sp>
      </p:grpSp>
      <p:sp>
        <p:nvSpPr>
          <p:cNvPr id="66" name="Text Placeholder 2"/>
          <p:cNvSpPr txBox="1">
            <a:spLocks/>
          </p:cNvSpPr>
          <p:nvPr/>
        </p:nvSpPr>
        <p:spPr bwMode="gray">
          <a:xfrm>
            <a:off x="1244197" y="4694807"/>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schemeClr val="bg1"/>
              </a:solidFill>
              <a:latin typeface="Arial"/>
            </a:endParaRPr>
          </a:p>
        </p:txBody>
      </p:sp>
      <p:sp>
        <p:nvSpPr>
          <p:cNvPr id="58" name="Flowchart: Alternate Process 57"/>
          <p:cNvSpPr/>
          <p:nvPr/>
        </p:nvSpPr>
        <p:spPr>
          <a:xfrm>
            <a:off x="911798" y="5387699"/>
            <a:ext cx="3660205" cy="65288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C000"/>
              </a:solidFill>
            </a:endParaRPr>
          </a:p>
        </p:txBody>
      </p:sp>
      <p:grpSp>
        <p:nvGrpSpPr>
          <p:cNvPr id="59" name="Group 83"/>
          <p:cNvGrpSpPr/>
          <p:nvPr/>
        </p:nvGrpSpPr>
        <p:grpSpPr>
          <a:xfrm>
            <a:off x="719770" y="5485783"/>
            <a:ext cx="473080" cy="473080"/>
            <a:chOff x="1157470" y="1481558"/>
            <a:chExt cx="638922" cy="638922"/>
          </a:xfrm>
        </p:grpSpPr>
        <p:sp>
          <p:nvSpPr>
            <p:cNvPr id="60" name="Oval 59"/>
            <p:cNvSpPr>
              <a:spLocks noChangeAspect="1"/>
            </p:cNvSpPr>
            <p:nvPr/>
          </p:nvSpPr>
          <p:spPr>
            <a:xfrm>
              <a:off x="1157470" y="1481558"/>
              <a:ext cx="638922" cy="63892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sz="1400">
                <a:solidFill>
                  <a:srgbClr val="FFC000"/>
                </a:solidFill>
              </a:endParaRPr>
            </a:p>
          </p:txBody>
        </p:sp>
        <p:sp>
          <p:nvSpPr>
            <p:cNvPr id="61" name="Rectangle 60"/>
            <p:cNvSpPr/>
            <p:nvPr/>
          </p:nvSpPr>
          <p:spPr>
            <a:xfrm>
              <a:off x="1157470" y="1534865"/>
              <a:ext cx="596290" cy="540372"/>
            </a:xfrm>
            <a:prstGeom prst="rect">
              <a:avLst/>
            </a:prstGeom>
          </p:spPr>
          <p:txBody>
            <a:bodyPr wrap="square">
              <a:spAutoFit/>
            </a:bodyPr>
            <a:lstStyle/>
            <a:p>
              <a:pPr algn="ctr" defTabSz="913873" fontAlgn="auto">
                <a:spcBef>
                  <a:spcPts val="0"/>
                </a:spcBef>
                <a:spcAft>
                  <a:spcPts val="0"/>
                </a:spcAft>
              </a:pPr>
              <a:r>
                <a:rPr lang="en-US" sz="2000" b="1" dirty="0">
                  <a:solidFill>
                    <a:prstClr val="white"/>
                  </a:solidFill>
                  <a:latin typeface="Arial"/>
                </a:rPr>
                <a:t>6</a:t>
              </a:r>
              <a:endParaRPr lang="en-US" sz="2000" dirty="0">
                <a:solidFill>
                  <a:prstClr val="white"/>
                </a:solidFill>
                <a:latin typeface="Arial"/>
              </a:endParaRPr>
            </a:p>
          </p:txBody>
        </p:sp>
      </p:grpSp>
      <p:sp>
        <p:nvSpPr>
          <p:cNvPr id="67" name="Text Placeholder 2"/>
          <p:cNvSpPr txBox="1">
            <a:spLocks/>
          </p:cNvSpPr>
          <p:nvPr/>
        </p:nvSpPr>
        <p:spPr bwMode="gray">
          <a:xfrm>
            <a:off x="1244197" y="5424103"/>
            <a:ext cx="3200861" cy="58006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defTabSz="913873" fontAlgn="auto">
              <a:lnSpc>
                <a:spcPct val="110000"/>
              </a:lnSpc>
              <a:spcBef>
                <a:spcPts val="0"/>
              </a:spcBef>
              <a:spcAft>
                <a:spcPts val="600"/>
              </a:spcAft>
            </a:pPr>
            <a:endParaRPr lang="en-US" sz="1400" b="1" dirty="0">
              <a:solidFill>
                <a:schemeClr val="bg1"/>
              </a:solidFill>
              <a:latin typeface="Arial"/>
            </a:endParaRPr>
          </a:p>
        </p:txBody>
      </p:sp>
      <p:sp>
        <p:nvSpPr>
          <p:cNvPr id="42" name="Content Placeholder 5"/>
          <p:cNvSpPr txBox="1">
            <a:spLocks/>
          </p:cNvSpPr>
          <p:nvPr/>
        </p:nvSpPr>
        <p:spPr>
          <a:xfrm>
            <a:off x="4840856" y="1892029"/>
            <a:ext cx="4109335" cy="4603307"/>
          </a:xfrm>
          <a:prstGeom prst="rect">
            <a:avLst/>
          </a:prstGeom>
        </p:spPr>
        <p:txBody>
          <a:bodyPr vert="horz" lIns="91389" tIns="45693" rIns="91389" bIns="45693" rtlCol="0">
            <a:noAutofit/>
          </a:bodyPr>
          <a:lstStyle>
            <a:lvl1pPr marL="342900" indent="-342900" algn="l" defTabSz="914400" rtl="0" eaLnBrk="1" latinLnBrk="0" hangingPunct="1">
              <a:spcBef>
                <a:spcPct val="20000"/>
              </a:spcBef>
              <a:buClr>
                <a:srgbClr val="009AA6"/>
              </a:buClr>
              <a:buFont typeface="Arial" pitchFamily="34" charset="0"/>
              <a:buChar char="•"/>
              <a:defRPr sz="1800" kern="1200">
                <a:solidFill>
                  <a:srgbClr val="616365"/>
                </a:solidFill>
                <a:latin typeface="Arial" pitchFamily="34" charset="0"/>
                <a:ea typeface="+mn-ea"/>
                <a:cs typeface="Arial" pitchFamily="34" charset="0"/>
              </a:defRPr>
            </a:lvl1pPr>
            <a:lvl2pPr marL="742950" indent="-28575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AA6"/>
              </a:buClr>
              <a:buFont typeface="Arial" pitchFamily="34" charset="0"/>
              <a:buChar char="»"/>
              <a:defRPr sz="1600" kern="1200" baseline="0">
                <a:solidFill>
                  <a:srgbClr val="616365"/>
                </a:solidFill>
                <a:latin typeface="Arial" pitchFamily="34" charset="0"/>
                <a:ea typeface="+mn-ea"/>
                <a:cs typeface="Arial" pitchFamily="34" charset="0"/>
              </a:defRPr>
            </a:lvl5pPr>
            <a:lvl6pPr marL="25146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6pPr>
            <a:lvl7pPr marL="29718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7pPr>
            <a:lvl8pPr marL="3429000" indent="-228600" algn="l" defTabSz="914400" rtl="0" eaLnBrk="1" latinLnBrk="0" hangingPunct="1">
              <a:spcBef>
                <a:spcPct val="20000"/>
              </a:spcBef>
              <a:buClr>
                <a:srgbClr val="009AA6"/>
              </a:buClr>
              <a:buFont typeface="Arial" pitchFamily="34" charset="0"/>
              <a:buChar char="–"/>
              <a:defRPr sz="1600" kern="1200">
                <a:solidFill>
                  <a:srgbClr val="616365"/>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2407" indent="0" fontAlgn="auto">
              <a:spcAft>
                <a:spcPts val="0"/>
              </a:spcAft>
              <a:buFont typeface="Arial" pitchFamily="34" charset="0"/>
              <a:buNone/>
            </a:pPr>
            <a:r>
              <a:rPr lang="en-US" sz="1400" b="1" dirty="0"/>
              <a:t>Phase/ Step 1  </a:t>
            </a:r>
          </a:p>
          <a:p>
            <a:pPr lvl="1" fontAlgn="auto">
              <a:spcAft>
                <a:spcPts val="0"/>
              </a:spcAft>
            </a:pPr>
            <a:r>
              <a:rPr lang="en-US" sz="1200" dirty="0"/>
              <a:t>Lorem ipsum </a:t>
            </a:r>
          </a:p>
        </p:txBody>
      </p:sp>
      <p:sp>
        <p:nvSpPr>
          <p:cNvPr id="52" name="AutoShape 28"/>
          <p:cNvSpPr>
            <a:spLocks noChangeArrowheads="1"/>
          </p:cNvSpPr>
          <p:nvPr/>
        </p:nvSpPr>
        <p:spPr bwMode="gray">
          <a:xfrm>
            <a:off x="6732117" y="4465945"/>
            <a:ext cx="2218074" cy="1805496"/>
          </a:xfrm>
          <a:prstGeom prst="roundRect">
            <a:avLst/>
          </a:prstGeom>
          <a:solidFill>
            <a:srgbClr val="FFFF00"/>
          </a:solidFill>
          <a:ln>
            <a:noFill/>
          </a:ln>
          <a:effectLst/>
          <a:extLst/>
        </p:spPr>
        <p:txBody>
          <a:bodyPr lIns="72000" tIns="72000" rIns="72000" bIns="72000" anchor="ctr"/>
          <a:lstStyle/>
          <a:p>
            <a:pPr algn="ctr">
              <a:lnSpc>
                <a:spcPct val="110000"/>
              </a:lnSpc>
              <a:spcAft>
                <a:spcPts val="600"/>
              </a:spcAft>
              <a:defRPr/>
            </a:pPr>
            <a:r>
              <a:rPr lang="en-US" sz="1200" b="1" dirty="0">
                <a:solidFill>
                  <a:srgbClr val="000000"/>
                </a:solidFill>
                <a:latin typeface="Calibri"/>
              </a:rPr>
              <a:t>This is how each component can be discussed in detail.</a:t>
            </a:r>
            <a:endParaRPr lang="en-US" sz="1200" dirty="0">
              <a:solidFill>
                <a:srgbClr val="000000"/>
              </a:solidFill>
              <a:latin typeface="Calibri"/>
            </a:endParaRPr>
          </a:p>
        </p:txBody>
      </p:sp>
    </p:spTree>
    <p:extLst>
      <p:ext uri="{BB962C8B-B14F-4D97-AF65-F5344CB8AC3E}">
        <p14:creationId xmlns:p14="http://schemas.microsoft.com/office/powerpoint/2010/main" val="41791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64777" y="4048606"/>
            <a:ext cx="7119263" cy="307722"/>
          </a:xfrm>
          <a:prstGeom prst="rect">
            <a:avLst/>
          </a:prstGeom>
        </p:spPr>
        <p:txBody>
          <a:bodyPr wrap="square" lIns="91389" tIns="45693" rIns="91389" bIns="45693">
            <a:spAutoFit/>
          </a:bodyPr>
          <a:lstStyle/>
          <a:p>
            <a:pPr marL="456933" lvl="1" defTabSz="913873"/>
            <a:r>
              <a:rPr lang="en-US" sz="1400" b="1" dirty="0">
                <a:solidFill>
                  <a:schemeClr val="accent1"/>
                </a:solidFill>
                <a:latin typeface="Calibri"/>
              </a:rPr>
              <a:t>Lorem ipsum </a:t>
            </a:r>
            <a:endParaRPr lang="en-US" sz="1400" dirty="0">
              <a:solidFill>
                <a:srgbClr val="595959"/>
              </a:solidFill>
              <a:latin typeface="Calibri"/>
            </a:endParaRPr>
          </a:p>
        </p:txBody>
      </p:sp>
      <p:sp>
        <p:nvSpPr>
          <p:cNvPr id="56" name="Rectangle 55"/>
          <p:cNvSpPr/>
          <p:nvPr/>
        </p:nvSpPr>
        <p:spPr>
          <a:xfrm>
            <a:off x="1164765" y="2970913"/>
            <a:ext cx="7598239" cy="307722"/>
          </a:xfrm>
          <a:prstGeom prst="rect">
            <a:avLst/>
          </a:prstGeom>
        </p:spPr>
        <p:txBody>
          <a:bodyPr wrap="square" lIns="91389" tIns="45693" rIns="91389" bIns="45693">
            <a:spAutoFit/>
          </a:bodyPr>
          <a:lstStyle/>
          <a:p>
            <a:pPr marL="456933" lvl="1" defTabSz="913873">
              <a:spcAft>
                <a:spcPts val="300"/>
              </a:spcAft>
            </a:pPr>
            <a:r>
              <a:rPr lang="en-US" sz="1400" b="1" dirty="0">
                <a:solidFill>
                  <a:schemeClr val="accent1"/>
                </a:solidFill>
                <a:latin typeface="Calibri"/>
              </a:rPr>
              <a:t>Lorem ipsum </a:t>
            </a:r>
            <a:endParaRPr lang="en-US" sz="1400" dirty="0">
              <a:solidFill>
                <a:srgbClr val="595959"/>
              </a:solidFill>
              <a:latin typeface="Calibri"/>
            </a:endParaRPr>
          </a:p>
        </p:txBody>
      </p:sp>
      <p:sp>
        <p:nvSpPr>
          <p:cNvPr id="32" name="Rectangle 31"/>
          <p:cNvSpPr/>
          <p:nvPr/>
        </p:nvSpPr>
        <p:spPr>
          <a:xfrm>
            <a:off x="1164777" y="5333170"/>
            <a:ext cx="7119263" cy="307722"/>
          </a:xfrm>
          <a:prstGeom prst="rect">
            <a:avLst/>
          </a:prstGeom>
        </p:spPr>
        <p:txBody>
          <a:bodyPr wrap="square" lIns="91389" tIns="45693" rIns="91389" bIns="45693">
            <a:spAutoFit/>
          </a:bodyPr>
          <a:lstStyle/>
          <a:p>
            <a:pPr marL="456933" lvl="1" defTabSz="913873"/>
            <a:r>
              <a:rPr lang="en-US" sz="1400" b="1" dirty="0">
                <a:solidFill>
                  <a:schemeClr val="accent1"/>
                </a:solidFill>
                <a:latin typeface="Calibri"/>
              </a:rPr>
              <a:t>Lorem ipsum</a:t>
            </a:r>
            <a:endParaRPr lang="en-US" sz="1400" dirty="0">
              <a:solidFill>
                <a:srgbClr val="595959"/>
              </a:solidFill>
              <a:latin typeface="Calibri"/>
            </a:endParaRPr>
          </a:p>
        </p:txBody>
      </p:sp>
      <p:cxnSp>
        <p:nvCxnSpPr>
          <p:cNvPr id="55" name="Straight Arrow Connector 54"/>
          <p:cNvCxnSpPr/>
          <p:nvPr/>
        </p:nvCxnSpPr>
        <p:spPr>
          <a:xfrm>
            <a:off x="805087" y="3130342"/>
            <a:ext cx="713766" cy="0"/>
          </a:xfrm>
          <a:prstGeom prst="straightConnector1">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62542" y="2968095"/>
            <a:ext cx="216805" cy="24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51" name="Rectangle 50"/>
          <p:cNvSpPr/>
          <p:nvPr/>
        </p:nvSpPr>
        <p:spPr>
          <a:xfrm>
            <a:off x="1164785" y="1675467"/>
            <a:ext cx="7119263" cy="307722"/>
          </a:xfrm>
          <a:prstGeom prst="rect">
            <a:avLst/>
          </a:prstGeom>
        </p:spPr>
        <p:txBody>
          <a:bodyPr wrap="square" lIns="91389" tIns="45693" rIns="91389" bIns="45693">
            <a:spAutoFit/>
          </a:bodyPr>
          <a:lstStyle/>
          <a:p>
            <a:pPr marL="456933" lvl="1" defTabSz="913873"/>
            <a:r>
              <a:rPr lang="en-US" sz="1400" b="1" dirty="0">
                <a:solidFill>
                  <a:schemeClr val="accent1"/>
                </a:solidFill>
                <a:latin typeface="Calibri"/>
              </a:rPr>
              <a:t>Lorem ipsum</a:t>
            </a:r>
            <a:r>
              <a:rPr lang="en-US" sz="1400" dirty="0">
                <a:solidFill>
                  <a:srgbClr val="595959"/>
                </a:solidFill>
                <a:latin typeface="Calibri"/>
              </a:rPr>
              <a:t>.</a:t>
            </a:r>
          </a:p>
        </p:txBody>
      </p:sp>
      <p:cxnSp>
        <p:nvCxnSpPr>
          <p:cNvPr id="53" name="Straight Arrow Connector 52"/>
          <p:cNvCxnSpPr/>
          <p:nvPr/>
        </p:nvCxnSpPr>
        <p:spPr>
          <a:xfrm>
            <a:off x="985846" y="1834912"/>
            <a:ext cx="533013" cy="0"/>
          </a:xfrm>
          <a:prstGeom prst="straightConnector1">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74573" y="117866"/>
            <a:ext cx="5563527" cy="869236"/>
          </a:xfrm>
        </p:spPr>
        <p:txBody>
          <a:bodyPr/>
          <a:lstStyle/>
          <a:p>
            <a:r>
              <a:rPr lang="en-US" dirty="0"/>
              <a:t>ICONS</a:t>
            </a:r>
          </a:p>
        </p:txBody>
      </p:sp>
      <p:cxnSp>
        <p:nvCxnSpPr>
          <p:cNvPr id="58" name="Straight Arrow Connector 57"/>
          <p:cNvCxnSpPr/>
          <p:nvPr/>
        </p:nvCxnSpPr>
        <p:spPr>
          <a:xfrm>
            <a:off x="805083" y="4208052"/>
            <a:ext cx="713766" cy="0"/>
          </a:xfrm>
          <a:prstGeom prst="straightConnector1">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05083" y="5492600"/>
            <a:ext cx="713766" cy="0"/>
          </a:xfrm>
          <a:prstGeom prst="straightConnector1">
            <a:avLst/>
          </a:prstGeom>
          <a:ln w="381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5388954" y="196747"/>
            <a:ext cx="3681461" cy="2062480"/>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0000"/>
              </a:lnSpc>
              <a:spcAft>
                <a:spcPts val="600"/>
              </a:spcAft>
            </a:pPr>
            <a:r>
              <a:rPr lang="en-US" sz="1200" b="1" dirty="0">
                <a:solidFill>
                  <a:srgbClr val="000000"/>
                </a:solidFill>
              </a:rPr>
              <a:t>ICON GUIDELINES:</a:t>
            </a:r>
          </a:p>
          <a:p>
            <a:pPr marL="177800" indent="-177800">
              <a:lnSpc>
                <a:spcPct val="110000"/>
              </a:lnSpc>
              <a:spcAft>
                <a:spcPts val="600"/>
              </a:spcAft>
              <a:buFont typeface="Arial" pitchFamily="34" charset="0"/>
              <a:buChar char="•"/>
            </a:pPr>
            <a:r>
              <a:rPr lang="en-US" sz="1200" dirty="0">
                <a:solidFill>
                  <a:srgbClr val="000000"/>
                </a:solidFill>
              </a:rPr>
              <a:t>Use icons that are relevant to the subject matter</a:t>
            </a:r>
          </a:p>
          <a:p>
            <a:pPr marL="177800" indent="-177800">
              <a:lnSpc>
                <a:spcPct val="110000"/>
              </a:lnSpc>
              <a:spcAft>
                <a:spcPts val="600"/>
              </a:spcAft>
              <a:buFont typeface="Arial" pitchFamily="34" charset="0"/>
              <a:buChar char="•"/>
            </a:pPr>
            <a:r>
              <a:rPr lang="en-US" sz="1200" dirty="0">
                <a:solidFill>
                  <a:srgbClr val="000000"/>
                </a:solidFill>
              </a:rPr>
              <a:t>You can increase the size of the icons to meet the visual needs of the page, but don’t feel like you have to fill up the slide.</a:t>
            </a:r>
          </a:p>
          <a:p>
            <a:pPr marL="177800" indent="-177800">
              <a:lnSpc>
                <a:spcPct val="110000"/>
              </a:lnSpc>
              <a:spcAft>
                <a:spcPts val="600"/>
              </a:spcAft>
              <a:buFont typeface="Arial" pitchFamily="34" charset="0"/>
              <a:buChar char="•"/>
            </a:pPr>
            <a:r>
              <a:rPr lang="en-US" sz="1200" dirty="0">
                <a:solidFill>
                  <a:srgbClr val="000000"/>
                </a:solidFill>
              </a:rPr>
              <a:t>See “Data Visualization &amp; Icons “ deck for additional icons.</a:t>
            </a:r>
          </a:p>
          <a:p>
            <a:pPr marL="177800" indent="-177800">
              <a:buFont typeface="Arial" pitchFamily="34" charset="0"/>
              <a:buChar char="•"/>
            </a:pPr>
            <a:endParaRPr lang="en-US" sz="1200" dirty="0">
              <a:solidFill>
                <a:srgbClr val="FFFFFF"/>
              </a:solidFill>
            </a:endParaRPr>
          </a:p>
        </p:txBody>
      </p:sp>
      <p:grpSp>
        <p:nvGrpSpPr>
          <p:cNvPr id="33" name="Group 32"/>
          <p:cNvGrpSpPr/>
          <p:nvPr/>
        </p:nvGrpSpPr>
        <p:grpSpPr>
          <a:xfrm>
            <a:off x="279583" y="1383835"/>
            <a:ext cx="930155" cy="931573"/>
            <a:chOff x="838200" y="4143448"/>
            <a:chExt cx="1068220" cy="1069848"/>
          </a:xfrm>
        </p:grpSpPr>
        <p:sp>
          <p:nvSpPr>
            <p:cNvPr id="36" name="Oval 40"/>
            <p:cNvSpPr>
              <a:spLocks noChangeArrowheads="1"/>
            </p:cNvSpPr>
            <p:nvPr/>
          </p:nvSpPr>
          <p:spPr bwMode="auto">
            <a:xfrm>
              <a:off x="838200" y="4143448"/>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nvGrpSpPr>
            <p:cNvPr id="37" name="Group 36"/>
            <p:cNvGrpSpPr/>
            <p:nvPr/>
          </p:nvGrpSpPr>
          <p:grpSpPr>
            <a:xfrm>
              <a:off x="1193800" y="4422775"/>
              <a:ext cx="357188" cy="511176"/>
              <a:chOff x="1193800" y="4422775"/>
              <a:chExt cx="357188" cy="511176"/>
            </a:xfrm>
            <a:solidFill>
              <a:schemeClr val="bg1"/>
            </a:solidFill>
          </p:grpSpPr>
          <p:sp>
            <p:nvSpPr>
              <p:cNvPr id="38" name="Freeform 11"/>
              <p:cNvSpPr>
                <a:spLocks/>
              </p:cNvSpPr>
              <p:nvPr/>
            </p:nvSpPr>
            <p:spPr bwMode="auto">
              <a:xfrm>
                <a:off x="1193800" y="4422775"/>
                <a:ext cx="357188" cy="374650"/>
              </a:xfrm>
              <a:custGeom>
                <a:avLst/>
                <a:gdLst>
                  <a:gd name="T0" fmla="*/ 421 w 842"/>
                  <a:gd name="T1" fmla="*/ 0 h 875"/>
                  <a:gd name="T2" fmla="*/ 0 w 842"/>
                  <a:gd name="T3" fmla="*/ 422 h 875"/>
                  <a:gd name="T4" fmla="*/ 148 w 842"/>
                  <a:gd name="T5" fmla="*/ 731 h 875"/>
                  <a:gd name="T6" fmla="*/ 181 w 842"/>
                  <a:gd name="T7" fmla="*/ 818 h 875"/>
                  <a:gd name="T8" fmla="*/ 181 w 842"/>
                  <a:gd name="T9" fmla="*/ 825 h 875"/>
                  <a:gd name="T10" fmla="*/ 231 w 842"/>
                  <a:gd name="T11" fmla="*/ 875 h 875"/>
                  <a:gd name="T12" fmla="*/ 610 w 842"/>
                  <a:gd name="T13" fmla="*/ 875 h 875"/>
                  <a:gd name="T14" fmla="*/ 660 w 842"/>
                  <a:gd name="T15" fmla="*/ 825 h 875"/>
                  <a:gd name="T16" fmla="*/ 660 w 842"/>
                  <a:gd name="T17" fmla="*/ 818 h 875"/>
                  <a:gd name="T18" fmla="*/ 694 w 842"/>
                  <a:gd name="T19" fmla="*/ 731 h 875"/>
                  <a:gd name="T20" fmla="*/ 842 w 842"/>
                  <a:gd name="T21" fmla="*/ 422 h 875"/>
                  <a:gd name="T22" fmla="*/ 421 w 842"/>
                  <a:gd name="T23"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2" h="875">
                    <a:moveTo>
                      <a:pt x="421" y="0"/>
                    </a:moveTo>
                    <a:cubicBezTo>
                      <a:pt x="188" y="0"/>
                      <a:pt x="0" y="189"/>
                      <a:pt x="0" y="422"/>
                    </a:cubicBezTo>
                    <a:cubicBezTo>
                      <a:pt x="0" y="565"/>
                      <a:pt x="148" y="731"/>
                      <a:pt x="148" y="731"/>
                    </a:cubicBezTo>
                    <a:cubicBezTo>
                      <a:pt x="166" y="751"/>
                      <a:pt x="181" y="790"/>
                      <a:pt x="181" y="818"/>
                    </a:cubicBezTo>
                    <a:cubicBezTo>
                      <a:pt x="181" y="825"/>
                      <a:pt x="181" y="825"/>
                      <a:pt x="181" y="825"/>
                    </a:cubicBezTo>
                    <a:cubicBezTo>
                      <a:pt x="181" y="852"/>
                      <a:pt x="204" y="875"/>
                      <a:pt x="231" y="875"/>
                    </a:cubicBezTo>
                    <a:cubicBezTo>
                      <a:pt x="610" y="875"/>
                      <a:pt x="610" y="875"/>
                      <a:pt x="610" y="875"/>
                    </a:cubicBezTo>
                    <a:cubicBezTo>
                      <a:pt x="638" y="875"/>
                      <a:pt x="660" y="852"/>
                      <a:pt x="660" y="825"/>
                    </a:cubicBezTo>
                    <a:cubicBezTo>
                      <a:pt x="660" y="818"/>
                      <a:pt x="660" y="818"/>
                      <a:pt x="660" y="818"/>
                    </a:cubicBezTo>
                    <a:cubicBezTo>
                      <a:pt x="660" y="790"/>
                      <a:pt x="675" y="751"/>
                      <a:pt x="694" y="731"/>
                    </a:cubicBezTo>
                    <a:cubicBezTo>
                      <a:pt x="694" y="731"/>
                      <a:pt x="842" y="565"/>
                      <a:pt x="842" y="422"/>
                    </a:cubicBezTo>
                    <a:cubicBezTo>
                      <a:pt x="842" y="189"/>
                      <a:pt x="653" y="0"/>
                      <a:pt x="4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39" name="Freeform 12"/>
              <p:cNvSpPr>
                <a:spLocks/>
              </p:cNvSpPr>
              <p:nvPr/>
            </p:nvSpPr>
            <p:spPr bwMode="auto">
              <a:xfrm>
                <a:off x="1268413" y="4826000"/>
                <a:ext cx="207963" cy="41275"/>
              </a:xfrm>
              <a:custGeom>
                <a:avLst/>
                <a:gdLst>
                  <a:gd name="T0" fmla="*/ 0 w 488"/>
                  <a:gd name="T1" fmla="*/ 49 h 99"/>
                  <a:gd name="T2" fmla="*/ 50 w 488"/>
                  <a:gd name="T3" fmla="*/ 99 h 99"/>
                  <a:gd name="T4" fmla="*/ 438 w 488"/>
                  <a:gd name="T5" fmla="*/ 99 h 99"/>
                  <a:gd name="T6" fmla="*/ 488 w 488"/>
                  <a:gd name="T7" fmla="*/ 49 h 99"/>
                  <a:gd name="T8" fmla="*/ 438 w 488"/>
                  <a:gd name="T9" fmla="*/ 0 h 99"/>
                  <a:gd name="T10" fmla="*/ 50 w 488"/>
                  <a:gd name="T11" fmla="*/ 0 h 99"/>
                  <a:gd name="T12" fmla="*/ 0 w 488"/>
                  <a:gd name="T13" fmla="*/ 49 h 99"/>
                </a:gdLst>
                <a:ahLst/>
                <a:cxnLst>
                  <a:cxn ang="0">
                    <a:pos x="T0" y="T1"/>
                  </a:cxn>
                  <a:cxn ang="0">
                    <a:pos x="T2" y="T3"/>
                  </a:cxn>
                  <a:cxn ang="0">
                    <a:pos x="T4" y="T5"/>
                  </a:cxn>
                  <a:cxn ang="0">
                    <a:pos x="T6" y="T7"/>
                  </a:cxn>
                  <a:cxn ang="0">
                    <a:pos x="T8" y="T9"/>
                  </a:cxn>
                  <a:cxn ang="0">
                    <a:pos x="T10" y="T11"/>
                  </a:cxn>
                  <a:cxn ang="0">
                    <a:pos x="T12" y="T13"/>
                  </a:cxn>
                </a:cxnLst>
                <a:rect l="0" t="0" r="r" b="b"/>
                <a:pathLst>
                  <a:path w="488" h="99">
                    <a:moveTo>
                      <a:pt x="0" y="49"/>
                    </a:moveTo>
                    <a:cubicBezTo>
                      <a:pt x="0" y="77"/>
                      <a:pt x="22" y="99"/>
                      <a:pt x="50" y="99"/>
                    </a:cubicBezTo>
                    <a:cubicBezTo>
                      <a:pt x="438" y="99"/>
                      <a:pt x="438" y="99"/>
                      <a:pt x="438" y="99"/>
                    </a:cubicBezTo>
                    <a:cubicBezTo>
                      <a:pt x="465" y="99"/>
                      <a:pt x="488" y="77"/>
                      <a:pt x="488" y="49"/>
                    </a:cubicBezTo>
                    <a:cubicBezTo>
                      <a:pt x="488" y="22"/>
                      <a:pt x="465" y="0"/>
                      <a:pt x="438" y="0"/>
                    </a:cubicBezTo>
                    <a:cubicBezTo>
                      <a:pt x="50" y="0"/>
                      <a:pt x="50" y="0"/>
                      <a:pt x="50" y="0"/>
                    </a:cubicBezTo>
                    <a:cubicBezTo>
                      <a:pt x="22" y="0"/>
                      <a:pt x="0" y="22"/>
                      <a:pt x="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40" name="Freeform 13"/>
              <p:cNvSpPr>
                <a:spLocks/>
              </p:cNvSpPr>
              <p:nvPr/>
            </p:nvSpPr>
            <p:spPr bwMode="auto">
              <a:xfrm>
                <a:off x="1303338" y="4891088"/>
                <a:ext cx="138113" cy="42863"/>
              </a:xfrm>
              <a:custGeom>
                <a:avLst/>
                <a:gdLst>
                  <a:gd name="T0" fmla="*/ 0 w 323"/>
                  <a:gd name="T1" fmla="*/ 50 h 100"/>
                  <a:gd name="T2" fmla="*/ 50 w 323"/>
                  <a:gd name="T3" fmla="*/ 100 h 100"/>
                  <a:gd name="T4" fmla="*/ 273 w 323"/>
                  <a:gd name="T5" fmla="*/ 100 h 100"/>
                  <a:gd name="T6" fmla="*/ 323 w 323"/>
                  <a:gd name="T7" fmla="*/ 50 h 100"/>
                  <a:gd name="T8" fmla="*/ 273 w 323"/>
                  <a:gd name="T9" fmla="*/ 0 h 100"/>
                  <a:gd name="T10" fmla="*/ 50 w 323"/>
                  <a:gd name="T11" fmla="*/ 0 h 100"/>
                  <a:gd name="T12" fmla="*/ 0 w 323"/>
                  <a:gd name="T13" fmla="*/ 50 h 100"/>
                </a:gdLst>
                <a:ahLst/>
                <a:cxnLst>
                  <a:cxn ang="0">
                    <a:pos x="T0" y="T1"/>
                  </a:cxn>
                  <a:cxn ang="0">
                    <a:pos x="T2" y="T3"/>
                  </a:cxn>
                  <a:cxn ang="0">
                    <a:pos x="T4" y="T5"/>
                  </a:cxn>
                  <a:cxn ang="0">
                    <a:pos x="T6" y="T7"/>
                  </a:cxn>
                  <a:cxn ang="0">
                    <a:pos x="T8" y="T9"/>
                  </a:cxn>
                  <a:cxn ang="0">
                    <a:pos x="T10" y="T11"/>
                  </a:cxn>
                  <a:cxn ang="0">
                    <a:pos x="T12" y="T13"/>
                  </a:cxn>
                </a:cxnLst>
                <a:rect l="0" t="0" r="r" b="b"/>
                <a:pathLst>
                  <a:path w="323" h="100">
                    <a:moveTo>
                      <a:pt x="0" y="50"/>
                    </a:moveTo>
                    <a:cubicBezTo>
                      <a:pt x="0" y="77"/>
                      <a:pt x="23" y="100"/>
                      <a:pt x="50" y="100"/>
                    </a:cubicBezTo>
                    <a:cubicBezTo>
                      <a:pt x="273" y="100"/>
                      <a:pt x="273" y="100"/>
                      <a:pt x="273" y="100"/>
                    </a:cubicBezTo>
                    <a:cubicBezTo>
                      <a:pt x="301" y="100"/>
                      <a:pt x="323" y="77"/>
                      <a:pt x="323" y="50"/>
                    </a:cubicBezTo>
                    <a:cubicBezTo>
                      <a:pt x="323" y="22"/>
                      <a:pt x="301" y="0"/>
                      <a:pt x="273" y="0"/>
                    </a:cubicBezTo>
                    <a:cubicBezTo>
                      <a:pt x="50" y="0"/>
                      <a:pt x="50" y="0"/>
                      <a:pt x="50" y="0"/>
                    </a:cubicBezTo>
                    <a:cubicBezTo>
                      <a:pt x="23" y="0"/>
                      <a:pt x="0" y="22"/>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grpSp>
      <p:grpSp>
        <p:nvGrpSpPr>
          <p:cNvPr id="41" name="Group 40"/>
          <p:cNvGrpSpPr/>
          <p:nvPr/>
        </p:nvGrpSpPr>
        <p:grpSpPr>
          <a:xfrm>
            <a:off x="279583" y="2673256"/>
            <a:ext cx="930155" cy="931573"/>
            <a:chOff x="838200" y="4143448"/>
            <a:chExt cx="1068220" cy="1069848"/>
          </a:xfrm>
        </p:grpSpPr>
        <p:sp>
          <p:nvSpPr>
            <p:cNvPr id="42" name="Oval 40"/>
            <p:cNvSpPr>
              <a:spLocks noChangeArrowheads="1"/>
            </p:cNvSpPr>
            <p:nvPr/>
          </p:nvSpPr>
          <p:spPr bwMode="auto">
            <a:xfrm>
              <a:off x="838200" y="4143448"/>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43" name="Freeform 5"/>
            <p:cNvSpPr>
              <a:spLocks noEditPoints="1"/>
            </p:cNvSpPr>
            <p:nvPr/>
          </p:nvSpPr>
          <p:spPr bwMode="auto">
            <a:xfrm>
              <a:off x="1195206" y="4471865"/>
              <a:ext cx="354209" cy="413015"/>
            </a:xfrm>
            <a:custGeom>
              <a:avLst/>
              <a:gdLst>
                <a:gd name="T0" fmla="*/ 88 w 107"/>
                <a:gd name="T1" fmla="*/ 8 h 125"/>
                <a:gd name="T2" fmla="*/ 88 w 107"/>
                <a:gd name="T3" fmla="*/ 0 h 125"/>
                <a:gd name="T4" fmla="*/ 88 w 107"/>
                <a:gd name="T5" fmla="*/ 0 h 125"/>
                <a:gd name="T6" fmla="*/ 19 w 107"/>
                <a:gd name="T7" fmla="*/ 0 h 125"/>
                <a:gd name="T8" fmla="*/ 19 w 107"/>
                <a:gd name="T9" fmla="*/ 0 h 125"/>
                <a:gd name="T10" fmla="*/ 19 w 107"/>
                <a:gd name="T11" fmla="*/ 8 h 125"/>
                <a:gd name="T12" fmla="*/ 0 w 107"/>
                <a:gd name="T13" fmla="*/ 8 h 125"/>
                <a:gd name="T14" fmla="*/ 0 w 107"/>
                <a:gd name="T15" fmla="*/ 32 h 125"/>
                <a:gd name="T16" fmla="*/ 0 w 107"/>
                <a:gd name="T17" fmla="*/ 35 h 125"/>
                <a:gd name="T18" fmla="*/ 0 w 107"/>
                <a:gd name="T19" fmla="*/ 35 h 125"/>
                <a:gd name="T20" fmla="*/ 19 w 107"/>
                <a:gd name="T21" fmla="*/ 61 h 125"/>
                <a:gd name="T22" fmla="*/ 19 w 107"/>
                <a:gd name="T23" fmla="*/ 62 h 125"/>
                <a:gd name="T24" fmla="*/ 19 w 107"/>
                <a:gd name="T25" fmla="*/ 62 h 125"/>
                <a:gd name="T26" fmla="*/ 19 w 107"/>
                <a:gd name="T27" fmla="*/ 62 h 125"/>
                <a:gd name="T28" fmla="*/ 19 w 107"/>
                <a:gd name="T29" fmla="*/ 63 h 125"/>
                <a:gd name="T30" fmla="*/ 19 w 107"/>
                <a:gd name="T31" fmla="*/ 63 h 125"/>
                <a:gd name="T32" fmla="*/ 47 w 107"/>
                <a:gd name="T33" fmla="*/ 96 h 125"/>
                <a:gd name="T34" fmla="*/ 47 w 107"/>
                <a:gd name="T35" fmla="*/ 113 h 125"/>
                <a:gd name="T36" fmla="*/ 34 w 107"/>
                <a:gd name="T37" fmla="*/ 113 h 125"/>
                <a:gd name="T38" fmla="*/ 24 w 107"/>
                <a:gd name="T39" fmla="*/ 122 h 125"/>
                <a:gd name="T40" fmla="*/ 24 w 107"/>
                <a:gd name="T41" fmla="*/ 125 h 125"/>
                <a:gd name="T42" fmla="*/ 83 w 107"/>
                <a:gd name="T43" fmla="*/ 125 h 125"/>
                <a:gd name="T44" fmla="*/ 83 w 107"/>
                <a:gd name="T45" fmla="*/ 122 h 125"/>
                <a:gd name="T46" fmla="*/ 73 w 107"/>
                <a:gd name="T47" fmla="*/ 113 h 125"/>
                <a:gd name="T48" fmla="*/ 60 w 107"/>
                <a:gd name="T49" fmla="*/ 113 h 125"/>
                <a:gd name="T50" fmla="*/ 60 w 107"/>
                <a:gd name="T51" fmla="*/ 96 h 125"/>
                <a:gd name="T52" fmla="*/ 88 w 107"/>
                <a:gd name="T53" fmla="*/ 63 h 125"/>
                <a:gd name="T54" fmla="*/ 88 w 107"/>
                <a:gd name="T55" fmla="*/ 62 h 125"/>
                <a:gd name="T56" fmla="*/ 88 w 107"/>
                <a:gd name="T57" fmla="*/ 62 h 125"/>
                <a:gd name="T58" fmla="*/ 88 w 107"/>
                <a:gd name="T59" fmla="*/ 62 h 125"/>
                <a:gd name="T60" fmla="*/ 88 w 107"/>
                <a:gd name="T61" fmla="*/ 61 h 125"/>
                <a:gd name="T62" fmla="*/ 107 w 107"/>
                <a:gd name="T63" fmla="*/ 34 h 125"/>
                <a:gd name="T64" fmla="*/ 107 w 107"/>
                <a:gd name="T65" fmla="*/ 8 h 125"/>
                <a:gd name="T66" fmla="*/ 88 w 107"/>
                <a:gd name="T67" fmla="*/ 8 h 125"/>
                <a:gd name="T68" fmla="*/ 19 w 107"/>
                <a:gd name="T69" fmla="*/ 54 h 125"/>
                <a:gd name="T70" fmla="*/ 15 w 107"/>
                <a:gd name="T71" fmla="*/ 51 h 125"/>
                <a:gd name="T72" fmla="*/ 6 w 107"/>
                <a:gd name="T73" fmla="*/ 32 h 125"/>
                <a:gd name="T74" fmla="*/ 6 w 107"/>
                <a:gd name="T75" fmla="*/ 14 h 125"/>
                <a:gd name="T76" fmla="*/ 19 w 107"/>
                <a:gd name="T77" fmla="*/ 14 h 125"/>
                <a:gd name="T78" fmla="*/ 19 w 107"/>
                <a:gd name="T79" fmla="*/ 54 h 125"/>
                <a:gd name="T80" fmla="*/ 101 w 107"/>
                <a:gd name="T81" fmla="*/ 14 h 125"/>
                <a:gd name="T82" fmla="*/ 101 w 107"/>
                <a:gd name="T83" fmla="*/ 32 h 125"/>
                <a:gd name="T84" fmla="*/ 88 w 107"/>
                <a:gd name="T85" fmla="*/ 54 h 125"/>
                <a:gd name="T86" fmla="*/ 88 w 107"/>
                <a:gd name="T87" fmla="*/ 14 h 125"/>
                <a:gd name="T88" fmla="*/ 101 w 107"/>
                <a:gd name="T89" fmla="*/ 1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25">
                  <a:moveTo>
                    <a:pt x="88" y="8"/>
                  </a:moveTo>
                  <a:cubicBezTo>
                    <a:pt x="88" y="0"/>
                    <a:pt x="88" y="0"/>
                    <a:pt x="88" y="0"/>
                  </a:cubicBezTo>
                  <a:cubicBezTo>
                    <a:pt x="88" y="0"/>
                    <a:pt x="88" y="0"/>
                    <a:pt x="88" y="0"/>
                  </a:cubicBezTo>
                  <a:cubicBezTo>
                    <a:pt x="19" y="0"/>
                    <a:pt x="19" y="0"/>
                    <a:pt x="19" y="0"/>
                  </a:cubicBezTo>
                  <a:cubicBezTo>
                    <a:pt x="19" y="0"/>
                    <a:pt x="19" y="0"/>
                    <a:pt x="19" y="0"/>
                  </a:cubicBezTo>
                  <a:cubicBezTo>
                    <a:pt x="19" y="8"/>
                    <a:pt x="19" y="8"/>
                    <a:pt x="19" y="8"/>
                  </a:cubicBezTo>
                  <a:cubicBezTo>
                    <a:pt x="0" y="8"/>
                    <a:pt x="0" y="8"/>
                    <a:pt x="0" y="8"/>
                  </a:cubicBezTo>
                  <a:cubicBezTo>
                    <a:pt x="0" y="32"/>
                    <a:pt x="0" y="32"/>
                    <a:pt x="0" y="32"/>
                  </a:cubicBezTo>
                  <a:cubicBezTo>
                    <a:pt x="0" y="35"/>
                    <a:pt x="0" y="35"/>
                    <a:pt x="0" y="35"/>
                  </a:cubicBezTo>
                  <a:cubicBezTo>
                    <a:pt x="0" y="35"/>
                    <a:pt x="0" y="35"/>
                    <a:pt x="0" y="35"/>
                  </a:cubicBezTo>
                  <a:cubicBezTo>
                    <a:pt x="1" y="47"/>
                    <a:pt x="8" y="56"/>
                    <a:pt x="19" y="61"/>
                  </a:cubicBezTo>
                  <a:cubicBezTo>
                    <a:pt x="19" y="62"/>
                    <a:pt x="19" y="62"/>
                    <a:pt x="19" y="62"/>
                  </a:cubicBezTo>
                  <a:cubicBezTo>
                    <a:pt x="19" y="62"/>
                    <a:pt x="19" y="62"/>
                    <a:pt x="19" y="62"/>
                  </a:cubicBezTo>
                  <a:cubicBezTo>
                    <a:pt x="19" y="62"/>
                    <a:pt x="19" y="62"/>
                    <a:pt x="19" y="62"/>
                  </a:cubicBezTo>
                  <a:cubicBezTo>
                    <a:pt x="19" y="62"/>
                    <a:pt x="19" y="63"/>
                    <a:pt x="19" y="63"/>
                  </a:cubicBezTo>
                  <a:cubicBezTo>
                    <a:pt x="19" y="63"/>
                    <a:pt x="19" y="63"/>
                    <a:pt x="19" y="63"/>
                  </a:cubicBezTo>
                  <a:cubicBezTo>
                    <a:pt x="19" y="79"/>
                    <a:pt x="31" y="93"/>
                    <a:pt x="47" y="96"/>
                  </a:cubicBezTo>
                  <a:cubicBezTo>
                    <a:pt x="47" y="113"/>
                    <a:pt x="47" y="113"/>
                    <a:pt x="47" y="113"/>
                  </a:cubicBezTo>
                  <a:cubicBezTo>
                    <a:pt x="34" y="113"/>
                    <a:pt x="34" y="113"/>
                    <a:pt x="34" y="113"/>
                  </a:cubicBezTo>
                  <a:cubicBezTo>
                    <a:pt x="29" y="113"/>
                    <a:pt x="24" y="117"/>
                    <a:pt x="24" y="122"/>
                  </a:cubicBezTo>
                  <a:cubicBezTo>
                    <a:pt x="24" y="125"/>
                    <a:pt x="24" y="125"/>
                    <a:pt x="24" y="125"/>
                  </a:cubicBezTo>
                  <a:cubicBezTo>
                    <a:pt x="83" y="125"/>
                    <a:pt x="83" y="125"/>
                    <a:pt x="83" y="125"/>
                  </a:cubicBezTo>
                  <a:cubicBezTo>
                    <a:pt x="83" y="122"/>
                    <a:pt x="83" y="122"/>
                    <a:pt x="83" y="122"/>
                  </a:cubicBezTo>
                  <a:cubicBezTo>
                    <a:pt x="83" y="117"/>
                    <a:pt x="78" y="113"/>
                    <a:pt x="73" y="113"/>
                  </a:cubicBezTo>
                  <a:cubicBezTo>
                    <a:pt x="60" y="113"/>
                    <a:pt x="60" y="113"/>
                    <a:pt x="60" y="113"/>
                  </a:cubicBezTo>
                  <a:cubicBezTo>
                    <a:pt x="60" y="96"/>
                    <a:pt x="60" y="96"/>
                    <a:pt x="60" y="96"/>
                  </a:cubicBezTo>
                  <a:cubicBezTo>
                    <a:pt x="76" y="93"/>
                    <a:pt x="88" y="79"/>
                    <a:pt x="88" y="63"/>
                  </a:cubicBezTo>
                  <a:cubicBezTo>
                    <a:pt x="88" y="63"/>
                    <a:pt x="88" y="62"/>
                    <a:pt x="88" y="62"/>
                  </a:cubicBezTo>
                  <a:cubicBezTo>
                    <a:pt x="88" y="62"/>
                    <a:pt x="88" y="62"/>
                    <a:pt x="88" y="62"/>
                  </a:cubicBezTo>
                  <a:cubicBezTo>
                    <a:pt x="88" y="62"/>
                    <a:pt x="88" y="62"/>
                    <a:pt x="88" y="62"/>
                  </a:cubicBezTo>
                  <a:cubicBezTo>
                    <a:pt x="88" y="61"/>
                    <a:pt x="88" y="61"/>
                    <a:pt x="88" y="61"/>
                  </a:cubicBezTo>
                  <a:cubicBezTo>
                    <a:pt x="99" y="56"/>
                    <a:pt x="106" y="46"/>
                    <a:pt x="107" y="34"/>
                  </a:cubicBezTo>
                  <a:cubicBezTo>
                    <a:pt x="107" y="8"/>
                    <a:pt x="107" y="8"/>
                    <a:pt x="107" y="8"/>
                  </a:cubicBezTo>
                  <a:lnTo>
                    <a:pt x="88" y="8"/>
                  </a:lnTo>
                  <a:close/>
                  <a:moveTo>
                    <a:pt x="19" y="54"/>
                  </a:moveTo>
                  <a:cubicBezTo>
                    <a:pt x="18" y="53"/>
                    <a:pt x="17" y="52"/>
                    <a:pt x="15" y="51"/>
                  </a:cubicBezTo>
                  <a:cubicBezTo>
                    <a:pt x="9" y="47"/>
                    <a:pt x="6" y="40"/>
                    <a:pt x="6" y="32"/>
                  </a:cubicBezTo>
                  <a:cubicBezTo>
                    <a:pt x="6" y="14"/>
                    <a:pt x="6" y="14"/>
                    <a:pt x="6" y="14"/>
                  </a:cubicBezTo>
                  <a:cubicBezTo>
                    <a:pt x="19" y="14"/>
                    <a:pt x="19" y="14"/>
                    <a:pt x="19" y="14"/>
                  </a:cubicBezTo>
                  <a:lnTo>
                    <a:pt x="19" y="54"/>
                  </a:lnTo>
                  <a:close/>
                  <a:moveTo>
                    <a:pt x="101" y="14"/>
                  </a:moveTo>
                  <a:cubicBezTo>
                    <a:pt x="101" y="32"/>
                    <a:pt x="101" y="32"/>
                    <a:pt x="101" y="32"/>
                  </a:cubicBezTo>
                  <a:cubicBezTo>
                    <a:pt x="101" y="41"/>
                    <a:pt x="96" y="49"/>
                    <a:pt x="88" y="54"/>
                  </a:cubicBezTo>
                  <a:cubicBezTo>
                    <a:pt x="88" y="14"/>
                    <a:pt x="88" y="14"/>
                    <a:pt x="88" y="14"/>
                  </a:cubicBezTo>
                  <a:lnTo>
                    <a:pt x="101"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grpSp>
        <p:nvGrpSpPr>
          <p:cNvPr id="44" name="Group 43"/>
          <p:cNvGrpSpPr/>
          <p:nvPr/>
        </p:nvGrpSpPr>
        <p:grpSpPr>
          <a:xfrm>
            <a:off x="279583" y="3755840"/>
            <a:ext cx="930155" cy="931573"/>
            <a:chOff x="838200" y="4143448"/>
            <a:chExt cx="1068220" cy="1069848"/>
          </a:xfrm>
        </p:grpSpPr>
        <p:sp>
          <p:nvSpPr>
            <p:cNvPr id="45" name="Oval 40"/>
            <p:cNvSpPr>
              <a:spLocks noChangeArrowheads="1"/>
            </p:cNvSpPr>
            <p:nvPr/>
          </p:nvSpPr>
          <p:spPr bwMode="auto">
            <a:xfrm>
              <a:off x="838200" y="4143448"/>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nvGrpSpPr>
            <p:cNvPr id="46" name="Group 45"/>
            <p:cNvGrpSpPr>
              <a:grpSpLocks noChangeAspect="1"/>
            </p:cNvGrpSpPr>
            <p:nvPr/>
          </p:nvGrpSpPr>
          <p:grpSpPr>
            <a:xfrm>
              <a:off x="1152419" y="4445324"/>
              <a:ext cx="447800" cy="464658"/>
              <a:chOff x="1099575" y="1686508"/>
              <a:chExt cx="511260" cy="530508"/>
            </a:xfrm>
          </p:grpSpPr>
          <p:sp>
            <p:nvSpPr>
              <p:cNvPr id="47" name="Rectangle 46"/>
              <p:cNvSpPr>
                <a:spLocks noChangeArrowheads="1"/>
              </p:cNvSpPr>
              <p:nvPr/>
            </p:nvSpPr>
            <p:spPr bwMode="auto">
              <a:xfrm>
                <a:off x="1099575" y="1851315"/>
                <a:ext cx="155183" cy="365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48" name="Rectangle 47"/>
              <p:cNvSpPr>
                <a:spLocks noChangeArrowheads="1"/>
              </p:cNvSpPr>
              <p:nvPr/>
            </p:nvSpPr>
            <p:spPr bwMode="auto">
              <a:xfrm>
                <a:off x="1278817" y="1686508"/>
                <a:ext cx="153979" cy="53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49" name="Rectangle 48"/>
              <p:cNvSpPr>
                <a:spLocks noChangeArrowheads="1"/>
              </p:cNvSpPr>
              <p:nvPr/>
            </p:nvSpPr>
            <p:spPr bwMode="auto">
              <a:xfrm>
                <a:off x="1456856" y="1992061"/>
                <a:ext cx="153979" cy="224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grpSp>
      <p:grpSp>
        <p:nvGrpSpPr>
          <p:cNvPr id="50" name="Group 49"/>
          <p:cNvGrpSpPr/>
          <p:nvPr/>
        </p:nvGrpSpPr>
        <p:grpSpPr>
          <a:xfrm>
            <a:off x="279583" y="5034372"/>
            <a:ext cx="930155" cy="931573"/>
            <a:chOff x="838200" y="1444601"/>
            <a:chExt cx="1068220" cy="1069848"/>
          </a:xfrm>
        </p:grpSpPr>
        <p:sp>
          <p:nvSpPr>
            <p:cNvPr id="52" name="Oval 40"/>
            <p:cNvSpPr>
              <a:spLocks noChangeArrowheads="1"/>
            </p:cNvSpPr>
            <p:nvPr/>
          </p:nvSpPr>
          <p:spPr bwMode="auto">
            <a:xfrm>
              <a:off x="838200" y="1444601"/>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54" name="Freeform 13"/>
            <p:cNvSpPr>
              <a:spLocks/>
            </p:cNvSpPr>
            <p:nvPr/>
          </p:nvSpPr>
          <p:spPr bwMode="auto">
            <a:xfrm>
              <a:off x="852488" y="1771650"/>
              <a:ext cx="908050" cy="433388"/>
            </a:xfrm>
            <a:custGeom>
              <a:avLst/>
              <a:gdLst>
                <a:gd name="T0" fmla="*/ 400 w 400"/>
                <a:gd name="T1" fmla="*/ 149 h 191"/>
                <a:gd name="T2" fmla="*/ 385 w 400"/>
                <a:gd name="T3" fmla="*/ 134 h 191"/>
                <a:gd name="T4" fmla="*/ 302 w 400"/>
                <a:gd name="T5" fmla="*/ 134 h 191"/>
                <a:gd name="T6" fmla="*/ 302 w 400"/>
                <a:gd name="T7" fmla="*/ 84 h 191"/>
                <a:gd name="T8" fmla="*/ 385 w 400"/>
                <a:gd name="T9" fmla="*/ 84 h 191"/>
                <a:gd name="T10" fmla="*/ 400 w 400"/>
                <a:gd name="T11" fmla="*/ 69 h 191"/>
                <a:gd name="T12" fmla="*/ 385 w 400"/>
                <a:gd name="T13" fmla="*/ 54 h 191"/>
                <a:gd name="T14" fmla="*/ 302 w 400"/>
                <a:gd name="T15" fmla="*/ 54 h 191"/>
                <a:gd name="T16" fmla="*/ 302 w 400"/>
                <a:gd name="T17" fmla="*/ 27 h 191"/>
                <a:gd name="T18" fmla="*/ 190 w 400"/>
                <a:gd name="T19" fmla="*/ 27 h 191"/>
                <a:gd name="T20" fmla="*/ 182 w 400"/>
                <a:gd name="T21" fmla="*/ 27 h 191"/>
                <a:gd name="T22" fmla="*/ 178 w 400"/>
                <a:gd name="T23" fmla="*/ 27 h 191"/>
                <a:gd name="T24" fmla="*/ 160 w 400"/>
                <a:gd name="T25" fmla="*/ 41 h 191"/>
                <a:gd name="T26" fmla="*/ 160 w 400"/>
                <a:gd name="T27" fmla="*/ 46 h 191"/>
                <a:gd name="T28" fmla="*/ 152 w 400"/>
                <a:gd name="T29" fmla="*/ 54 h 191"/>
                <a:gd name="T30" fmla="*/ 131 w 400"/>
                <a:gd name="T31" fmla="*/ 54 h 191"/>
                <a:gd name="T32" fmla="*/ 131 w 400"/>
                <a:gd name="T33" fmla="*/ 87 h 191"/>
                <a:gd name="T34" fmla="*/ 45 w 400"/>
                <a:gd name="T35" fmla="*/ 30 h 191"/>
                <a:gd name="T36" fmla="*/ 12 w 400"/>
                <a:gd name="T37" fmla="*/ 0 h 191"/>
                <a:gd name="T38" fmla="*/ 0 w 400"/>
                <a:gd name="T39" fmla="*/ 38 h 191"/>
                <a:gd name="T40" fmla="*/ 20 w 400"/>
                <a:gd name="T41" fmla="*/ 56 h 191"/>
                <a:gd name="T42" fmla="*/ 131 w 400"/>
                <a:gd name="T43" fmla="*/ 124 h 191"/>
                <a:gd name="T44" fmla="*/ 131 w 400"/>
                <a:gd name="T45" fmla="*/ 164 h 191"/>
                <a:gd name="T46" fmla="*/ 152 w 400"/>
                <a:gd name="T47" fmla="*/ 164 h 191"/>
                <a:gd name="T48" fmla="*/ 160 w 400"/>
                <a:gd name="T49" fmla="*/ 172 h 191"/>
                <a:gd name="T50" fmla="*/ 160 w 400"/>
                <a:gd name="T51" fmla="*/ 177 h 191"/>
                <a:gd name="T52" fmla="*/ 178 w 400"/>
                <a:gd name="T53" fmla="*/ 191 h 191"/>
                <a:gd name="T54" fmla="*/ 182 w 400"/>
                <a:gd name="T55" fmla="*/ 191 h 191"/>
                <a:gd name="T56" fmla="*/ 190 w 400"/>
                <a:gd name="T57" fmla="*/ 191 h 191"/>
                <a:gd name="T58" fmla="*/ 302 w 400"/>
                <a:gd name="T59" fmla="*/ 191 h 191"/>
                <a:gd name="T60" fmla="*/ 302 w 400"/>
                <a:gd name="T61" fmla="*/ 164 h 191"/>
                <a:gd name="T62" fmla="*/ 385 w 400"/>
                <a:gd name="T63" fmla="*/ 164 h 191"/>
                <a:gd name="T64" fmla="*/ 400 w 400"/>
                <a:gd name="T65"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191">
                  <a:moveTo>
                    <a:pt x="400" y="149"/>
                  </a:moveTo>
                  <a:cubicBezTo>
                    <a:pt x="400" y="141"/>
                    <a:pt x="394" y="134"/>
                    <a:pt x="385" y="134"/>
                  </a:cubicBezTo>
                  <a:cubicBezTo>
                    <a:pt x="302" y="134"/>
                    <a:pt x="302" y="134"/>
                    <a:pt x="302" y="134"/>
                  </a:cubicBezTo>
                  <a:cubicBezTo>
                    <a:pt x="302" y="84"/>
                    <a:pt x="302" y="84"/>
                    <a:pt x="302" y="84"/>
                  </a:cubicBezTo>
                  <a:cubicBezTo>
                    <a:pt x="385" y="84"/>
                    <a:pt x="385" y="84"/>
                    <a:pt x="385" y="84"/>
                  </a:cubicBezTo>
                  <a:cubicBezTo>
                    <a:pt x="394" y="84"/>
                    <a:pt x="400" y="77"/>
                    <a:pt x="400" y="69"/>
                  </a:cubicBezTo>
                  <a:cubicBezTo>
                    <a:pt x="400" y="60"/>
                    <a:pt x="394" y="54"/>
                    <a:pt x="385" y="54"/>
                  </a:cubicBezTo>
                  <a:cubicBezTo>
                    <a:pt x="302" y="54"/>
                    <a:pt x="302" y="54"/>
                    <a:pt x="302" y="54"/>
                  </a:cubicBezTo>
                  <a:cubicBezTo>
                    <a:pt x="302" y="27"/>
                    <a:pt x="302" y="27"/>
                    <a:pt x="302" y="27"/>
                  </a:cubicBezTo>
                  <a:cubicBezTo>
                    <a:pt x="190" y="27"/>
                    <a:pt x="190" y="27"/>
                    <a:pt x="190" y="27"/>
                  </a:cubicBezTo>
                  <a:cubicBezTo>
                    <a:pt x="182" y="27"/>
                    <a:pt x="182" y="27"/>
                    <a:pt x="182" y="27"/>
                  </a:cubicBezTo>
                  <a:cubicBezTo>
                    <a:pt x="178" y="27"/>
                    <a:pt x="178" y="27"/>
                    <a:pt x="178" y="27"/>
                  </a:cubicBezTo>
                  <a:cubicBezTo>
                    <a:pt x="170" y="27"/>
                    <a:pt x="162" y="33"/>
                    <a:pt x="160" y="41"/>
                  </a:cubicBezTo>
                  <a:cubicBezTo>
                    <a:pt x="160" y="46"/>
                    <a:pt x="160" y="46"/>
                    <a:pt x="160" y="46"/>
                  </a:cubicBezTo>
                  <a:cubicBezTo>
                    <a:pt x="160" y="50"/>
                    <a:pt x="157" y="54"/>
                    <a:pt x="152" y="54"/>
                  </a:cubicBezTo>
                  <a:cubicBezTo>
                    <a:pt x="131" y="54"/>
                    <a:pt x="131" y="54"/>
                    <a:pt x="131" y="54"/>
                  </a:cubicBezTo>
                  <a:cubicBezTo>
                    <a:pt x="131" y="87"/>
                    <a:pt x="131" y="87"/>
                    <a:pt x="131" y="87"/>
                  </a:cubicBezTo>
                  <a:cubicBezTo>
                    <a:pt x="96" y="77"/>
                    <a:pt x="72" y="55"/>
                    <a:pt x="45" y="30"/>
                  </a:cubicBezTo>
                  <a:cubicBezTo>
                    <a:pt x="34" y="20"/>
                    <a:pt x="24" y="10"/>
                    <a:pt x="12" y="0"/>
                  </a:cubicBezTo>
                  <a:cubicBezTo>
                    <a:pt x="7" y="12"/>
                    <a:pt x="3" y="25"/>
                    <a:pt x="0" y="38"/>
                  </a:cubicBezTo>
                  <a:cubicBezTo>
                    <a:pt x="7" y="44"/>
                    <a:pt x="13" y="50"/>
                    <a:pt x="20" y="56"/>
                  </a:cubicBezTo>
                  <a:cubicBezTo>
                    <a:pt x="50" y="85"/>
                    <a:pt x="82" y="114"/>
                    <a:pt x="131" y="124"/>
                  </a:cubicBezTo>
                  <a:cubicBezTo>
                    <a:pt x="131" y="164"/>
                    <a:pt x="131" y="164"/>
                    <a:pt x="131" y="164"/>
                  </a:cubicBezTo>
                  <a:cubicBezTo>
                    <a:pt x="152" y="164"/>
                    <a:pt x="152" y="164"/>
                    <a:pt x="152" y="164"/>
                  </a:cubicBezTo>
                  <a:cubicBezTo>
                    <a:pt x="157" y="164"/>
                    <a:pt x="160" y="168"/>
                    <a:pt x="160" y="172"/>
                  </a:cubicBezTo>
                  <a:cubicBezTo>
                    <a:pt x="160" y="177"/>
                    <a:pt x="160" y="177"/>
                    <a:pt x="160" y="177"/>
                  </a:cubicBezTo>
                  <a:cubicBezTo>
                    <a:pt x="162" y="185"/>
                    <a:pt x="170" y="191"/>
                    <a:pt x="178" y="191"/>
                  </a:cubicBezTo>
                  <a:cubicBezTo>
                    <a:pt x="182" y="191"/>
                    <a:pt x="182" y="191"/>
                    <a:pt x="182" y="191"/>
                  </a:cubicBezTo>
                  <a:cubicBezTo>
                    <a:pt x="190" y="191"/>
                    <a:pt x="190" y="191"/>
                    <a:pt x="190" y="191"/>
                  </a:cubicBezTo>
                  <a:cubicBezTo>
                    <a:pt x="302" y="191"/>
                    <a:pt x="302" y="191"/>
                    <a:pt x="302" y="191"/>
                  </a:cubicBezTo>
                  <a:cubicBezTo>
                    <a:pt x="302" y="164"/>
                    <a:pt x="302" y="164"/>
                    <a:pt x="302" y="164"/>
                  </a:cubicBezTo>
                  <a:cubicBezTo>
                    <a:pt x="385" y="164"/>
                    <a:pt x="385" y="164"/>
                    <a:pt x="385" y="164"/>
                  </a:cubicBezTo>
                  <a:cubicBezTo>
                    <a:pt x="394" y="164"/>
                    <a:pt x="400" y="157"/>
                    <a:pt x="400"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spTree>
    <p:extLst>
      <p:ext uri="{BB962C8B-B14F-4D97-AF65-F5344CB8AC3E}">
        <p14:creationId xmlns:p14="http://schemas.microsoft.com/office/powerpoint/2010/main" val="429421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1321"/>
            <a:ext cx="8229600" cy="1143000"/>
          </a:xfrm>
        </p:spPr>
        <p:txBody>
          <a:bodyPr>
            <a:normAutofit fontScale="90000"/>
          </a:bodyPr>
          <a:lstStyle/>
          <a:p>
            <a:pPr eaLnBrk="1" hangingPunct="1">
              <a:defRPr/>
            </a:pPr>
            <a:r>
              <a:rPr lang="en-US" dirty="0"/>
              <a:t>Levels of importance:</a:t>
            </a:r>
            <a:r>
              <a:rPr lang="en-US" dirty="0">
                <a:solidFill>
                  <a:srgbClr val="ED6737"/>
                </a:solidFill>
              </a:rPr>
              <a:t> </a:t>
            </a:r>
            <a:br>
              <a:rPr lang="en-US" dirty="0">
                <a:solidFill>
                  <a:srgbClr val="ED6737"/>
                </a:solidFill>
              </a:rPr>
            </a:br>
            <a:r>
              <a:rPr lang="en-US" dirty="0"/>
              <a:t>most important</a:t>
            </a:r>
            <a:endParaRPr lang="en-US" sz="2800" dirty="0"/>
          </a:p>
        </p:txBody>
      </p:sp>
      <p:sp>
        <p:nvSpPr>
          <p:cNvPr id="12" name="Text Placeholder 2"/>
          <p:cNvSpPr>
            <a:spLocks noGrp="1"/>
          </p:cNvSpPr>
          <p:nvPr>
            <p:ph idx="1"/>
          </p:nvPr>
        </p:nvSpPr>
        <p:spPr/>
        <p:txBody>
          <a:bodyPr anchor="ctr"/>
          <a:lstStyle/>
          <a:p>
            <a:pPr>
              <a:spcBef>
                <a:spcPct val="0"/>
              </a:spcBef>
              <a:defRPr/>
            </a:pPr>
            <a:r>
              <a:rPr lang="en-US" sz="2000" b="1" cap="all" dirty="0">
                <a:solidFill>
                  <a:prstClr val="white"/>
                </a:solidFill>
              </a:rPr>
              <a:t>Teacher Development </a:t>
            </a:r>
            <a:endParaRPr lang="en-US" sz="2000" dirty="0">
              <a:solidFill>
                <a:prstClr val="white"/>
              </a:solidFill>
            </a:endParaRPr>
          </a:p>
          <a:p>
            <a:pPr>
              <a:spcBef>
                <a:spcPct val="0"/>
              </a:spcBef>
              <a:defRPr/>
            </a:pPr>
            <a:r>
              <a:rPr lang="en-US" sz="1800" dirty="0">
                <a:solidFill>
                  <a:prstClr val="white"/>
                </a:solidFill>
              </a:rPr>
              <a:t>Curriculum should focus to  teaching students how to learn in today’s world.</a:t>
            </a:r>
          </a:p>
          <a:p>
            <a:pPr marL="228600" lvl="1">
              <a:spcBef>
                <a:spcPct val="0"/>
              </a:spcBef>
              <a:defRPr/>
            </a:pPr>
            <a:r>
              <a:rPr lang="en-US" sz="1800" dirty="0">
                <a:solidFill>
                  <a:prstClr val="white"/>
                </a:solidFill>
              </a:rPr>
              <a:t>Training</a:t>
            </a:r>
          </a:p>
          <a:p>
            <a:pPr marL="228600" lvl="1">
              <a:spcBef>
                <a:spcPct val="0"/>
              </a:spcBef>
              <a:defRPr/>
            </a:pPr>
            <a:r>
              <a:rPr lang="en-US" sz="1800" dirty="0">
                <a:solidFill>
                  <a:prstClr val="white"/>
                </a:solidFill>
              </a:rPr>
              <a:t>Seminars</a:t>
            </a:r>
          </a:p>
          <a:p>
            <a:pPr marL="228600" lvl="1">
              <a:spcBef>
                <a:spcPct val="0"/>
              </a:spcBef>
              <a:defRPr/>
            </a:pPr>
            <a:r>
              <a:rPr lang="en-US" sz="1800" dirty="0">
                <a:solidFill>
                  <a:prstClr val="white"/>
                </a:solidFill>
              </a:rPr>
              <a:t>Conferences</a:t>
            </a:r>
          </a:p>
          <a:p>
            <a:endParaRPr lang="en-US"/>
          </a:p>
        </p:txBody>
      </p:sp>
      <p:sp>
        <p:nvSpPr>
          <p:cNvPr id="6" name="Rounded Rectangle 5"/>
          <p:cNvSpPr/>
          <p:nvPr/>
        </p:nvSpPr>
        <p:spPr>
          <a:xfrm>
            <a:off x="152400" y="2208213"/>
            <a:ext cx="7696200" cy="2819400"/>
          </a:xfrm>
          <a:prstGeom prst="roundRect">
            <a:avLst/>
          </a:prstGeom>
          <a:solidFill>
            <a:schemeClr val="tx1"/>
          </a:solidFill>
          <a:ln w="76200" cmpd="sng">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a:spLocks noChangeAspect="1"/>
          </p:cNvSpPr>
          <p:nvPr/>
        </p:nvSpPr>
        <p:spPr>
          <a:xfrm>
            <a:off x="381000" y="1524000"/>
            <a:ext cx="4191000" cy="4191000"/>
          </a:xfrm>
          <a:prstGeom prst="ellipse">
            <a:avLst/>
          </a:prstGeom>
          <a:solidFill>
            <a:schemeClr val="bg1"/>
          </a:solidFill>
          <a:ln w="1016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a:spLocks noChangeAspect="1"/>
          </p:cNvSpPr>
          <p:nvPr/>
        </p:nvSpPr>
        <p:spPr>
          <a:xfrm>
            <a:off x="982665" y="2125664"/>
            <a:ext cx="2986087" cy="2986087"/>
          </a:xfrm>
          <a:prstGeom prst="ellipse">
            <a:avLst/>
          </a:prstGeom>
          <a:solidFill>
            <a:schemeClr val="bg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a:spLocks noChangeAspect="1"/>
          </p:cNvSpPr>
          <p:nvPr/>
        </p:nvSpPr>
        <p:spPr>
          <a:xfrm>
            <a:off x="1554163" y="2706688"/>
            <a:ext cx="1844675" cy="1843087"/>
          </a:xfrm>
          <a:prstGeom prst="ellipse">
            <a:avLst/>
          </a:prstGeom>
          <a:solidFill>
            <a:schemeClr val="tx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a:spLocks noChangeAspect="1"/>
          </p:cNvSpPr>
          <p:nvPr/>
        </p:nvSpPr>
        <p:spPr>
          <a:xfrm>
            <a:off x="2036769" y="3208338"/>
            <a:ext cx="879475" cy="877887"/>
          </a:xfrm>
          <a:prstGeom prst="ellipse">
            <a:avLst/>
          </a:prstGeom>
          <a:solidFill>
            <a:schemeClr val="accent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prstClr val="white"/>
                </a:solidFill>
              </a:rPr>
              <a:t>text</a:t>
            </a:r>
          </a:p>
        </p:txBody>
      </p:sp>
      <p:sp>
        <p:nvSpPr>
          <p:cNvPr id="13" name="Text Placeholder 2"/>
          <p:cNvSpPr txBox="1">
            <a:spLocks/>
          </p:cNvSpPr>
          <p:nvPr/>
        </p:nvSpPr>
        <p:spPr bwMode="gray">
          <a:xfrm>
            <a:off x="4659087" y="2373086"/>
            <a:ext cx="2950028" cy="2525486"/>
          </a:xfrm>
          <a:prstGeom prst="rect">
            <a:avLst/>
          </a:prstGeom>
          <a:no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FFFFFF"/>
                </a:solidFill>
                <a:latin typeface="Calibri" pitchFamily="34" charset="0"/>
              </a:rPr>
              <a:t>First level</a:t>
            </a:r>
            <a:endParaRPr lang="en-US" dirty="0"/>
          </a:p>
        </p:txBody>
      </p:sp>
    </p:spTree>
    <p:extLst>
      <p:ext uri="{BB962C8B-B14F-4D97-AF65-F5344CB8AC3E}">
        <p14:creationId xmlns:p14="http://schemas.microsoft.com/office/powerpoint/2010/main" val="149061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8"/>
            <a:ext cx="8229600" cy="1143000"/>
          </a:xfrm>
        </p:spPr>
        <p:txBody>
          <a:bodyPr>
            <a:normAutofit fontScale="90000"/>
          </a:bodyPr>
          <a:lstStyle/>
          <a:p>
            <a:pPr>
              <a:defRPr/>
            </a:pPr>
            <a:r>
              <a:rPr lang="en-US" sz="3600" dirty="0">
                <a:solidFill>
                  <a:srgbClr val="0083CA"/>
                </a:solidFill>
              </a:rPr>
              <a:t>Levels of importance:</a:t>
            </a:r>
            <a:r>
              <a:rPr lang="en-US" sz="3600" dirty="0">
                <a:solidFill>
                  <a:srgbClr val="ED6737"/>
                </a:solidFill>
              </a:rPr>
              <a:t> </a:t>
            </a:r>
            <a:br>
              <a:rPr lang="en-US" sz="3600" dirty="0">
                <a:solidFill>
                  <a:srgbClr val="ED6737"/>
                </a:solidFill>
              </a:rPr>
            </a:br>
            <a:r>
              <a:rPr lang="en-US" sz="3600" dirty="0">
                <a:solidFill>
                  <a:srgbClr val="0083CA"/>
                </a:solidFill>
              </a:rPr>
              <a:t>secondary importance</a:t>
            </a:r>
            <a:endParaRPr lang="en-US" sz="2800" dirty="0"/>
          </a:p>
        </p:txBody>
      </p:sp>
      <p:sp>
        <p:nvSpPr>
          <p:cNvPr id="12" name="Text Placeholder 2"/>
          <p:cNvSpPr>
            <a:spLocks noGrp="1"/>
          </p:cNvSpPr>
          <p:nvPr>
            <p:ph idx="1"/>
          </p:nvPr>
        </p:nvSpPr>
        <p:spPr/>
        <p:txBody>
          <a:bodyPr anchor="ctr"/>
          <a:lstStyle/>
          <a:p>
            <a:pPr>
              <a:spcBef>
                <a:spcPct val="0"/>
              </a:spcBef>
              <a:defRPr/>
            </a:pPr>
            <a:r>
              <a:rPr lang="en-US" sz="2000" b="1" cap="all" dirty="0">
                <a:solidFill>
                  <a:prstClr val="white"/>
                </a:solidFill>
              </a:rPr>
              <a:t>Teacher Development </a:t>
            </a:r>
            <a:endParaRPr lang="en-US" sz="2000" dirty="0">
              <a:solidFill>
                <a:prstClr val="white"/>
              </a:solidFill>
            </a:endParaRPr>
          </a:p>
          <a:p>
            <a:pPr>
              <a:spcBef>
                <a:spcPct val="0"/>
              </a:spcBef>
              <a:defRPr/>
            </a:pPr>
            <a:r>
              <a:rPr lang="en-US" sz="1800" dirty="0">
                <a:solidFill>
                  <a:prstClr val="white"/>
                </a:solidFill>
              </a:rPr>
              <a:t>Curriculum should focus to  teaching students how to learn in today’s world.</a:t>
            </a:r>
          </a:p>
          <a:p>
            <a:pPr marL="228600" lvl="1">
              <a:spcBef>
                <a:spcPct val="0"/>
              </a:spcBef>
              <a:defRPr/>
            </a:pPr>
            <a:r>
              <a:rPr lang="en-US" sz="1800" dirty="0">
                <a:solidFill>
                  <a:prstClr val="white"/>
                </a:solidFill>
              </a:rPr>
              <a:t>Training</a:t>
            </a:r>
          </a:p>
          <a:p>
            <a:pPr marL="228600" lvl="1">
              <a:spcBef>
                <a:spcPct val="0"/>
              </a:spcBef>
              <a:defRPr/>
            </a:pPr>
            <a:r>
              <a:rPr lang="en-US" sz="1800" dirty="0">
                <a:solidFill>
                  <a:prstClr val="white"/>
                </a:solidFill>
              </a:rPr>
              <a:t>Seminars</a:t>
            </a:r>
          </a:p>
          <a:p>
            <a:pPr marL="228600" lvl="1">
              <a:spcBef>
                <a:spcPct val="0"/>
              </a:spcBef>
              <a:defRPr/>
            </a:pPr>
            <a:r>
              <a:rPr lang="en-US" sz="1800" dirty="0">
                <a:solidFill>
                  <a:prstClr val="white"/>
                </a:solidFill>
              </a:rPr>
              <a:t>Conferences</a:t>
            </a:r>
          </a:p>
          <a:p>
            <a:endParaRPr lang="en-US"/>
          </a:p>
        </p:txBody>
      </p:sp>
      <p:sp>
        <p:nvSpPr>
          <p:cNvPr id="6" name="Rounded Rectangle 5"/>
          <p:cNvSpPr/>
          <p:nvPr/>
        </p:nvSpPr>
        <p:spPr>
          <a:xfrm>
            <a:off x="152400" y="2208213"/>
            <a:ext cx="7696200" cy="2819400"/>
          </a:xfrm>
          <a:prstGeom prst="roundRect">
            <a:avLst/>
          </a:prstGeom>
          <a:solidFill>
            <a:schemeClr val="tx1"/>
          </a:solidFill>
          <a:ln w="76200" cmpd="sng">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a:spLocks noChangeAspect="1"/>
          </p:cNvSpPr>
          <p:nvPr/>
        </p:nvSpPr>
        <p:spPr>
          <a:xfrm>
            <a:off x="381000" y="1524000"/>
            <a:ext cx="4191000" cy="4191000"/>
          </a:xfrm>
          <a:prstGeom prst="ellipse">
            <a:avLst/>
          </a:prstGeom>
          <a:solidFill>
            <a:schemeClr val="bg1"/>
          </a:solidFill>
          <a:ln w="1016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a:spLocks noChangeAspect="1"/>
          </p:cNvSpPr>
          <p:nvPr/>
        </p:nvSpPr>
        <p:spPr>
          <a:xfrm>
            <a:off x="982665" y="2125664"/>
            <a:ext cx="2986087" cy="2986087"/>
          </a:xfrm>
          <a:prstGeom prst="ellipse">
            <a:avLst/>
          </a:prstGeom>
          <a:solidFill>
            <a:schemeClr val="tx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a:spLocks noChangeAspect="1"/>
          </p:cNvSpPr>
          <p:nvPr/>
        </p:nvSpPr>
        <p:spPr>
          <a:xfrm>
            <a:off x="1554163" y="2706688"/>
            <a:ext cx="1844675" cy="1843087"/>
          </a:xfrm>
          <a:prstGeom prst="ellipse">
            <a:avLst/>
          </a:prstGeom>
          <a:solidFill>
            <a:schemeClr val="bg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a:spLocks noChangeAspect="1"/>
          </p:cNvSpPr>
          <p:nvPr/>
        </p:nvSpPr>
        <p:spPr>
          <a:xfrm>
            <a:off x="2036769" y="3208338"/>
            <a:ext cx="879475" cy="877887"/>
          </a:xfrm>
          <a:prstGeom prst="ellipse">
            <a:avLst/>
          </a:prstGeom>
          <a:solidFill>
            <a:schemeClr val="accent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prstClr val="white"/>
                </a:solidFill>
              </a:rPr>
              <a:t>text</a:t>
            </a:r>
          </a:p>
        </p:txBody>
      </p:sp>
      <p:sp>
        <p:nvSpPr>
          <p:cNvPr id="13" name="Text Placeholder 2"/>
          <p:cNvSpPr txBox="1">
            <a:spLocks/>
          </p:cNvSpPr>
          <p:nvPr/>
        </p:nvSpPr>
        <p:spPr bwMode="gray">
          <a:xfrm>
            <a:off x="4659087" y="2373086"/>
            <a:ext cx="2950028" cy="2525486"/>
          </a:xfrm>
          <a:prstGeom prst="rect">
            <a:avLst/>
          </a:prstGeom>
          <a:no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FFFFFF"/>
                </a:solidFill>
                <a:latin typeface="Calibri" pitchFamily="34" charset="0"/>
              </a:rPr>
              <a:t>Second level</a:t>
            </a:r>
            <a:endParaRPr lang="en-US" dirty="0"/>
          </a:p>
        </p:txBody>
      </p:sp>
    </p:spTree>
    <p:extLst>
      <p:ext uri="{BB962C8B-B14F-4D97-AF65-F5344CB8AC3E}">
        <p14:creationId xmlns:p14="http://schemas.microsoft.com/office/powerpoint/2010/main" val="54679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4"/>
            <a:ext cx="8229600" cy="1143000"/>
          </a:xfrm>
        </p:spPr>
        <p:txBody>
          <a:bodyPr/>
          <a:lstStyle/>
          <a:p>
            <a:pPr>
              <a:defRPr/>
            </a:pPr>
            <a:r>
              <a:rPr lang="en-US" sz="3200" dirty="0">
                <a:solidFill>
                  <a:srgbClr val="0083CA"/>
                </a:solidFill>
              </a:rPr>
              <a:t>Levels of importance:</a:t>
            </a:r>
            <a:r>
              <a:rPr lang="en-US" sz="3200" dirty="0">
                <a:solidFill>
                  <a:srgbClr val="ED6737"/>
                </a:solidFill>
              </a:rPr>
              <a:t> </a:t>
            </a:r>
            <a:br>
              <a:rPr lang="en-US" sz="3200" dirty="0">
                <a:solidFill>
                  <a:srgbClr val="ED6737"/>
                </a:solidFill>
              </a:rPr>
            </a:br>
            <a:r>
              <a:rPr lang="en-US" sz="3200" dirty="0">
                <a:solidFill>
                  <a:srgbClr val="0083CA"/>
                </a:solidFill>
              </a:rPr>
              <a:t>tertiary importance</a:t>
            </a:r>
            <a:endParaRPr lang="en-US" sz="2800" dirty="0"/>
          </a:p>
        </p:txBody>
      </p:sp>
      <p:sp>
        <p:nvSpPr>
          <p:cNvPr id="12" name="Text Placeholder 2"/>
          <p:cNvSpPr>
            <a:spLocks noGrp="1"/>
          </p:cNvSpPr>
          <p:nvPr>
            <p:ph idx="1"/>
          </p:nvPr>
        </p:nvSpPr>
        <p:spPr/>
        <p:txBody>
          <a:bodyPr anchor="ctr"/>
          <a:lstStyle/>
          <a:p>
            <a:pPr>
              <a:spcBef>
                <a:spcPct val="0"/>
              </a:spcBef>
              <a:defRPr/>
            </a:pPr>
            <a:r>
              <a:rPr lang="en-US" sz="2000" b="1" cap="all" dirty="0">
                <a:solidFill>
                  <a:prstClr val="white"/>
                </a:solidFill>
              </a:rPr>
              <a:t>Teacher Development </a:t>
            </a:r>
            <a:endParaRPr lang="en-US" sz="2000" dirty="0">
              <a:solidFill>
                <a:prstClr val="white"/>
              </a:solidFill>
            </a:endParaRPr>
          </a:p>
          <a:p>
            <a:pPr>
              <a:spcBef>
                <a:spcPct val="0"/>
              </a:spcBef>
              <a:defRPr/>
            </a:pPr>
            <a:r>
              <a:rPr lang="en-US" sz="1800" dirty="0">
                <a:solidFill>
                  <a:prstClr val="white"/>
                </a:solidFill>
              </a:rPr>
              <a:t>Curriculum should focus to  teaching students how to learn in today’s world.</a:t>
            </a:r>
          </a:p>
          <a:p>
            <a:pPr marL="228600" lvl="1">
              <a:spcBef>
                <a:spcPct val="0"/>
              </a:spcBef>
              <a:defRPr/>
            </a:pPr>
            <a:r>
              <a:rPr lang="en-US" sz="1800" dirty="0">
                <a:solidFill>
                  <a:prstClr val="white"/>
                </a:solidFill>
              </a:rPr>
              <a:t>Training</a:t>
            </a:r>
          </a:p>
          <a:p>
            <a:pPr marL="228600" lvl="1">
              <a:spcBef>
                <a:spcPct val="0"/>
              </a:spcBef>
              <a:defRPr/>
            </a:pPr>
            <a:r>
              <a:rPr lang="en-US" sz="1800" dirty="0">
                <a:solidFill>
                  <a:prstClr val="white"/>
                </a:solidFill>
              </a:rPr>
              <a:t>Seminars</a:t>
            </a:r>
          </a:p>
          <a:p>
            <a:pPr marL="228600" lvl="1">
              <a:spcBef>
                <a:spcPct val="0"/>
              </a:spcBef>
              <a:defRPr/>
            </a:pPr>
            <a:r>
              <a:rPr lang="en-US" sz="1800" dirty="0">
                <a:solidFill>
                  <a:prstClr val="white"/>
                </a:solidFill>
              </a:rPr>
              <a:t>Conferences</a:t>
            </a:r>
          </a:p>
          <a:p>
            <a:endParaRPr lang="en-US" dirty="0"/>
          </a:p>
        </p:txBody>
      </p:sp>
      <p:sp>
        <p:nvSpPr>
          <p:cNvPr id="6" name="Rounded Rectangle 5"/>
          <p:cNvSpPr/>
          <p:nvPr/>
        </p:nvSpPr>
        <p:spPr>
          <a:xfrm>
            <a:off x="152400" y="2208213"/>
            <a:ext cx="7696200" cy="2819400"/>
          </a:xfrm>
          <a:prstGeom prst="roundRect">
            <a:avLst/>
          </a:prstGeom>
          <a:solidFill>
            <a:schemeClr val="tx1"/>
          </a:solidFill>
          <a:ln w="76200" cmpd="sng">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a:spLocks noChangeAspect="1"/>
          </p:cNvSpPr>
          <p:nvPr/>
        </p:nvSpPr>
        <p:spPr>
          <a:xfrm>
            <a:off x="381000" y="1524000"/>
            <a:ext cx="4191000" cy="4191000"/>
          </a:xfrm>
          <a:prstGeom prst="ellipse">
            <a:avLst/>
          </a:prstGeom>
          <a:solidFill>
            <a:schemeClr val="tx1"/>
          </a:solidFill>
          <a:ln w="1016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a:spLocks noChangeAspect="1"/>
          </p:cNvSpPr>
          <p:nvPr/>
        </p:nvSpPr>
        <p:spPr>
          <a:xfrm>
            <a:off x="982665" y="2125664"/>
            <a:ext cx="2986087" cy="2986087"/>
          </a:xfrm>
          <a:prstGeom prst="ellipse">
            <a:avLst/>
          </a:prstGeom>
          <a:solidFill>
            <a:schemeClr val="bg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a:spLocks noChangeAspect="1"/>
          </p:cNvSpPr>
          <p:nvPr/>
        </p:nvSpPr>
        <p:spPr>
          <a:xfrm>
            <a:off x="1554163" y="2706688"/>
            <a:ext cx="1844675" cy="1843087"/>
          </a:xfrm>
          <a:prstGeom prst="ellipse">
            <a:avLst/>
          </a:prstGeom>
          <a:solidFill>
            <a:schemeClr val="bg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a:spLocks noChangeAspect="1"/>
          </p:cNvSpPr>
          <p:nvPr/>
        </p:nvSpPr>
        <p:spPr>
          <a:xfrm>
            <a:off x="2036769" y="3208338"/>
            <a:ext cx="879475" cy="877887"/>
          </a:xfrm>
          <a:prstGeom prst="ellipse">
            <a:avLst/>
          </a:prstGeom>
          <a:solidFill>
            <a:schemeClr val="accent1"/>
          </a:solidFill>
          <a:ln w="381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prstClr val="white"/>
                </a:solidFill>
              </a:rPr>
              <a:t>text</a:t>
            </a:r>
          </a:p>
        </p:txBody>
      </p:sp>
      <p:sp>
        <p:nvSpPr>
          <p:cNvPr id="13" name="Text Placeholder 2"/>
          <p:cNvSpPr txBox="1">
            <a:spLocks/>
          </p:cNvSpPr>
          <p:nvPr/>
        </p:nvSpPr>
        <p:spPr bwMode="gray">
          <a:xfrm>
            <a:off x="4659087" y="2373086"/>
            <a:ext cx="2950028" cy="2525486"/>
          </a:xfrm>
          <a:prstGeom prst="rect">
            <a:avLst/>
          </a:prstGeom>
          <a:no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FFFFFF"/>
                </a:solidFill>
                <a:latin typeface="Calibri" pitchFamily="34" charset="0"/>
              </a:rPr>
              <a:t>Third level</a:t>
            </a:r>
            <a:endParaRPr lang="en-US" dirty="0"/>
          </a:p>
        </p:txBody>
      </p:sp>
    </p:spTree>
    <p:extLst>
      <p:ext uri="{BB962C8B-B14F-4D97-AF65-F5344CB8AC3E}">
        <p14:creationId xmlns:p14="http://schemas.microsoft.com/office/powerpoint/2010/main" val="80571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312" y="60195"/>
            <a:ext cx="8229600" cy="1143000"/>
          </a:xfrm>
        </p:spPr>
        <p:txBody>
          <a:bodyPr/>
          <a:lstStyle/>
          <a:p>
            <a:r>
              <a:rPr lang="en-US" dirty="0"/>
              <a:t>Building circles</a:t>
            </a:r>
          </a:p>
        </p:txBody>
      </p:sp>
      <p:sp>
        <p:nvSpPr>
          <p:cNvPr id="6" name="Text Placeholder 4"/>
          <p:cNvSpPr txBox="1">
            <a:spLocks/>
          </p:cNvSpPr>
          <p:nvPr/>
        </p:nvSpPr>
        <p:spPr bwMode="gray">
          <a:xfrm>
            <a:off x="4714050" y="1859036"/>
            <a:ext cx="3710856" cy="402687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Text</a:t>
            </a:r>
            <a:endParaRPr lang="en-US" sz="1200" dirty="0">
              <a:solidFill>
                <a:srgbClr val="595959">
                  <a:lumMod val="75000"/>
                  <a:lumOff val="25000"/>
                </a:srgbClr>
              </a:solidFill>
            </a:endParaRPr>
          </a:p>
        </p:txBody>
      </p:sp>
      <p:graphicFrame>
        <p:nvGraphicFramePr>
          <p:cNvPr id="7" name="Diagram 6"/>
          <p:cNvGraphicFramePr/>
          <p:nvPr>
            <p:extLst>
              <p:ext uri="{D42A27DB-BD31-4B8C-83A1-F6EECF244321}">
                <p14:modId xmlns:p14="http://schemas.microsoft.com/office/powerpoint/2010/main" val="3898008864"/>
              </p:ext>
            </p:extLst>
          </p:nvPr>
        </p:nvGraphicFramePr>
        <p:xfrm>
          <a:off x="-31295" y="2038525"/>
          <a:ext cx="4745345" cy="431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72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90"/>
            <a:ext cx="8229600" cy="1143000"/>
          </a:xfrm>
        </p:spPr>
        <p:txBody>
          <a:bodyPr/>
          <a:lstStyle/>
          <a:p>
            <a:r>
              <a:rPr lang="en-US" dirty="0"/>
              <a:t>Note pad/scribbles</a:t>
            </a:r>
          </a:p>
        </p:txBody>
      </p:sp>
      <p:grpSp>
        <p:nvGrpSpPr>
          <p:cNvPr id="3" name="Group 2"/>
          <p:cNvGrpSpPr/>
          <p:nvPr/>
        </p:nvGrpSpPr>
        <p:grpSpPr>
          <a:xfrm>
            <a:off x="3121642" y="1339990"/>
            <a:ext cx="4656904" cy="4937440"/>
            <a:chOff x="3764093" y="2521789"/>
            <a:chExt cx="3747399" cy="3973146"/>
          </a:xfrm>
        </p:grpSpPr>
        <p:pic>
          <p:nvPicPr>
            <p:cNvPr id="4099" name="Picture 3" descr="D:\Pictures\post it edit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4093" y="2521789"/>
              <a:ext cx="3747399" cy="397314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a:spLocks noChangeArrowheads="1"/>
            </p:cNvSpPr>
            <p:nvPr/>
          </p:nvSpPr>
          <p:spPr bwMode="auto">
            <a:xfrm rot="21210611">
              <a:off x="4161887" y="4134174"/>
              <a:ext cx="2951809" cy="247667"/>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400" b="1" dirty="0">
                  <a:solidFill>
                    <a:srgbClr val="595959"/>
                  </a:solidFill>
                  <a:latin typeface="Calibri"/>
                </a:rPr>
                <a:t>Text</a:t>
              </a:r>
              <a:endParaRPr lang="en-US" sz="1600" dirty="0">
                <a:solidFill>
                  <a:srgbClr val="595959"/>
                </a:solidFill>
                <a:latin typeface="Boopee"/>
              </a:endParaRPr>
            </a:p>
          </p:txBody>
        </p:sp>
      </p:grpSp>
    </p:spTree>
    <p:extLst>
      <p:ext uri="{BB962C8B-B14F-4D97-AF65-F5344CB8AC3E}">
        <p14:creationId xmlns:p14="http://schemas.microsoft.com/office/powerpoint/2010/main" val="11177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0"/>
          <p:cNvSpPr>
            <a:spLocks noChangeAspect="1"/>
          </p:cNvSpPr>
          <p:nvPr/>
        </p:nvSpPr>
        <p:spPr bwMode="auto">
          <a:xfrm rot="5400000">
            <a:off x="2155803" y="2211033"/>
            <a:ext cx="255974" cy="427900"/>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2">
              <a:lumMod val="50000"/>
            </a:schemeClr>
          </a:solidFill>
          <a:ln w="0">
            <a:noFill/>
            <a:prstDash val="solid"/>
            <a:round/>
            <a:headEnd/>
            <a:tailEnd/>
          </a:ln>
        </p:spPr>
        <p:txBody>
          <a:bodyPr/>
          <a:lstStyle/>
          <a:p>
            <a:pPr>
              <a:defRPr/>
            </a:pPr>
            <a:endParaRPr lang="en-US" kern="0">
              <a:solidFill>
                <a:srgbClr val="000000"/>
              </a:solidFill>
            </a:endParaRPr>
          </a:p>
        </p:txBody>
      </p:sp>
      <p:sp>
        <p:nvSpPr>
          <p:cNvPr id="31" name="Freeform 10"/>
          <p:cNvSpPr>
            <a:spLocks noChangeAspect="1"/>
          </p:cNvSpPr>
          <p:nvPr/>
        </p:nvSpPr>
        <p:spPr bwMode="auto">
          <a:xfrm rot="5400000">
            <a:off x="4391174" y="2211033"/>
            <a:ext cx="255974" cy="427900"/>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2">
              <a:lumMod val="50000"/>
            </a:schemeClr>
          </a:solidFill>
          <a:ln w="0">
            <a:noFill/>
            <a:prstDash val="solid"/>
            <a:round/>
            <a:headEnd/>
            <a:tailEnd/>
          </a:ln>
        </p:spPr>
        <p:txBody>
          <a:bodyPr/>
          <a:lstStyle/>
          <a:p>
            <a:pPr>
              <a:defRPr/>
            </a:pPr>
            <a:endParaRPr lang="en-US" kern="0">
              <a:solidFill>
                <a:srgbClr val="000000"/>
              </a:solidFill>
            </a:endParaRPr>
          </a:p>
        </p:txBody>
      </p:sp>
      <p:sp>
        <p:nvSpPr>
          <p:cNvPr id="32" name="Freeform 10"/>
          <p:cNvSpPr>
            <a:spLocks noChangeAspect="1"/>
          </p:cNvSpPr>
          <p:nvPr/>
        </p:nvSpPr>
        <p:spPr bwMode="auto">
          <a:xfrm rot="5400000">
            <a:off x="6632689" y="2211033"/>
            <a:ext cx="255974" cy="427900"/>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2">
              <a:lumMod val="50000"/>
            </a:schemeClr>
          </a:solidFill>
          <a:ln w="0">
            <a:noFill/>
            <a:prstDash val="solid"/>
            <a:round/>
            <a:headEnd/>
            <a:tailEnd/>
          </a:ln>
        </p:spPr>
        <p:txBody>
          <a:bodyPr/>
          <a:lstStyle/>
          <a:p>
            <a:pPr>
              <a:defRPr/>
            </a:pPr>
            <a:endParaRPr lang="en-US" kern="0">
              <a:solidFill>
                <a:srgbClr val="000000"/>
              </a:solidFill>
            </a:endParaRPr>
          </a:p>
        </p:txBody>
      </p:sp>
      <p:sp>
        <p:nvSpPr>
          <p:cNvPr id="22" name="Round Same Side Corner Rectangle 21"/>
          <p:cNvSpPr/>
          <p:nvPr/>
        </p:nvSpPr>
        <p:spPr>
          <a:xfrm>
            <a:off x="386166" y="2766756"/>
            <a:ext cx="1783579" cy="2416590"/>
          </a:xfrm>
          <a:prstGeom prst="round2SameRect">
            <a:avLst>
              <a:gd name="adj1" fmla="val 1409"/>
              <a:gd name="adj2" fmla="val 9765"/>
            </a:avLst>
          </a:prstGeom>
          <a:solidFill>
            <a:schemeClr val="bg1">
              <a:lumMod val="95000"/>
            </a:schemeClr>
          </a:solidFill>
        </p:spPr>
        <p:txBody>
          <a:bodyPr wrap="square" tIns="182880" anchor="t">
            <a:noAutofit/>
          </a:bodyPr>
          <a:lstStyle/>
          <a:p>
            <a:pPr algn="ctr"/>
            <a:r>
              <a:rPr lang="da-DK" sz="1400" b="1" dirty="0">
                <a:solidFill>
                  <a:srgbClr val="595959"/>
                </a:solidFill>
                <a:latin typeface="Calibri"/>
              </a:rPr>
              <a:t>Lorem ipsum dolor sit amet </a:t>
            </a:r>
          </a:p>
        </p:txBody>
      </p:sp>
      <p:sp>
        <p:nvSpPr>
          <p:cNvPr id="27" name="Round Same Side Corner Rectangle 26"/>
          <p:cNvSpPr/>
          <p:nvPr/>
        </p:nvSpPr>
        <p:spPr>
          <a:xfrm>
            <a:off x="2627696" y="2766756"/>
            <a:ext cx="1783579" cy="2416590"/>
          </a:xfrm>
          <a:prstGeom prst="round2SameRect">
            <a:avLst>
              <a:gd name="adj1" fmla="val 1409"/>
              <a:gd name="adj2" fmla="val 9765"/>
            </a:avLst>
          </a:prstGeom>
          <a:solidFill>
            <a:schemeClr val="bg1">
              <a:lumMod val="95000"/>
            </a:schemeClr>
          </a:solidFill>
        </p:spPr>
        <p:txBody>
          <a:bodyPr wrap="square" tIns="182880" anchor="t">
            <a:noAutofit/>
          </a:bodyPr>
          <a:lstStyle/>
          <a:p>
            <a:pPr algn="ctr"/>
            <a:r>
              <a:rPr lang="da-DK" sz="1400" b="1" dirty="0">
                <a:solidFill>
                  <a:srgbClr val="595959"/>
                </a:solidFill>
                <a:latin typeface="Calibri"/>
              </a:rPr>
              <a:t>Lorem ipsum dolor sit amet </a:t>
            </a:r>
          </a:p>
        </p:txBody>
      </p:sp>
      <p:sp>
        <p:nvSpPr>
          <p:cNvPr id="28" name="Round Same Side Corner Rectangle 27"/>
          <p:cNvSpPr/>
          <p:nvPr/>
        </p:nvSpPr>
        <p:spPr>
          <a:xfrm>
            <a:off x="4869211" y="2766756"/>
            <a:ext cx="1783579" cy="2416590"/>
          </a:xfrm>
          <a:prstGeom prst="round2SameRect">
            <a:avLst>
              <a:gd name="adj1" fmla="val 1409"/>
              <a:gd name="adj2" fmla="val 9765"/>
            </a:avLst>
          </a:prstGeom>
          <a:solidFill>
            <a:schemeClr val="bg1">
              <a:lumMod val="95000"/>
            </a:schemeClr>
          </a:solidFill>
        </p:spPr>
        <p:txBody>
          <a:bodyPr wrap="square" tIns="182880" anchor="t">
            <a:noAutofit/>
          </a:bodyPr>
          <a:lstStyle/>
          <a:p>
            <a:pPr algn="ctr"/>
            <a:r>
              <a:rPr lang="da-DK" sz="1400" b="1" dirty="0">
                <a:solidFill>
                  <a:srgbClr val="595959"/>
                </a:solidFill>
                <a:latin typeface="Calibri"/>
              </a:rPr>
              <a:t>Lorem ipsum dolor sit amet </a:t>
            </a:r>
          </a:p>
        </p:txBody>
      </p:sp>
      <p:sp>
        <p:nvSpPr>
          <p:cNvPr id="29" name="Round Same Side Corner Rectangle 28"/>
          <p:cNvSpPr/>
          <p:nvPr/>
        </p:nvSpPr>
        <p:spPr>
          <a:xfrm>
            <a:off x="7110726" y="2766756"/>
            <a:ext cx="1783579" cy="2416590"/>
          </a:xfrm>
          <a:prstGeom prst="round2SameRect">
            <a:avLst>
              <a:gd name="adj1" fmla="val 1409"/>
              <a:gd name="adj2" fmla="val 9765"/>
            </a:avLst>
          </a:prstGeom>
          <a:solidFill>
            <a:schemeClr val="bg1">
              <a:lumMod val="95000"/>
            </a:schemeClr>
          </a:solidFill>
        </p:spPr>
        <p:txBody>
          <a:bodyPr wrap="square" tIns="182880" anchor="t">
            <a:noAutofit/>
          </a:bodyPr>
          <a:lstStyle/>
          <a:p>
            <a:pPr algn="ctr"/>
            <a:r>
              <a:rPr lang="da-DK" sz="1400" b="1" dirty="0">
                <a:solidFill>
                  <a:srgbClr val="595959"/>
                </a:solidFill>
                <a:latin typeface="Calibri"/>
              </a:rPr>
              <a:t>Lorem ipsum dolor sit amet </a:t>
            </a:r>
          </a:p>
        </p:txBody>
      </p:sp>
      <p:sp>
        <p:nvSpPr>
          <p:cNvPr id="19" name="Rounded Rectangle 18"/>
          <p:cNvSpPr/>
          <p:nvPr/>
        </p:nvSpPr>
        <p:spPr>
          <a:xfrm>
            <a:off x="250087" y="2046678"/>
            <a:ext cx="2055737" cy="756609"/>
          </a:xfrm>
          <a:prstGeom prst="roundRect">
            <a:avLst>
              <a:gd name="adj" fmla="val 15984"/>
            </a:avLst>
          </a:prstGeom>
          <a:solidFill>
            <a:schemeClr val="accent1"/>
          </a:solidFill>
        </p:spPr>
        <p:txBody>
          <a:bodyPr wrap="square" anchor="ctr">
            <a:noAutofit/>
          </a:bodyPr>
          <a:lstStyle/>
          <a:p>
            <a:pPr algn="ctr"/>
            <a:r>
              <a:rPr lang="en-US" sz="1400" b="1" dirty="0">
                <a:solidFill>
                  <a:srgbClr val="FFFFFF"/>
                </a:solidFill>
                <a:latin typeface="Calibri"/>
              </a:rPr>
              <a:t>STEP 1</a:t>
            </a:r>
          </a:p>
        </p:txBody>
      </p:sp>
      <p:sp>
        <p:nvSpPr>
          <p:cNvPr id="24" name="Rounded Rectangle 23"/>
          <p:cNvSpPr/>
          <p:nvPr/>
        </p:nvSpPr>
        <p:spPr>
          <a:xfrm>
            <a:off x="6974648" y="2046678"/>
            <a:ext cx="2055737" cy="756609"/>
          </a:xfrm>
          <a:prstGeom prst="roundRect">
            <a:avLst>
              <a:gd name="adj" fmla="val 15984"/>
            </a:avLst>
          </a:prstGeom>
          <a:solidFill>
            <a:schemeClr val="accent2"/>
          </a:solidFill>
        </p:spPr>
        <p:txBody>
          <a:bodyPr wrap="square" anchor="ctr">
            <a:noAutofit/>
          </a:bodyPr>
          <a:lstStyle/>
          <a:p>
            <a:pPr algn="ctr"/>
            <a:r>
              <a:rPr lang="en-US" sz="1400" b="1" dirty="0">
                <a:solidFill>
                  <a:srgbClr val="FFFFFF"/>
                </a:solidFill>
                <a:latin typeface="Calibri"/>
              </a:rPr>
              <a:t>STEP 4</a:t>
            </a:r>
          </a:p>
        </p:txBody>
      </p:sp>
      <p:sp>
        <p:nvSpPr>
          <p:cNvPr id="25" name="Rounded Rectangle 24"/>
          <p:cNvSpPr/>
          <p:nvPr/>
        </p:nvSpPr>
        <p:spPr>
          <a:xfrm>
            <a:off x="4733132" y="2046678"/>
            <a:ext cx="2055737" cy="756609"/>
          </a:xfrm>
          <a:prstGeom prst="roundRect">
            <a:avLst>
              <a:gd name="adj" fmla="val 15984"/>
            </a:avLst>
          </a:prstGeom>
          <a:solidFill>
            <a:schemeClr val="accent4"/>
          </a:solidFill>
        </p:spPr>
        <p:txBody>
          <a:bodyPr wrap="square" anchor="ctr">
            <a:noAutofit/>
          </a:bodyPr>
          <a:lstStyle/>
          <a:p>
            <a:pPr algn="ctr"/>
            <a:r>
              <a:rPr lang="en-US" sz="1400" b="1" dirty="0">
                <a:solidFill>
                  <a:srgbClr val="FFFFFF"/>
                </a:solidFill>
                <a:latin typeface="Calibri"/>
              </a:rPr>
              <a:t>STEP 3</a:t>
            </a:r>
          </a:p>
        </p:txBody>
      </p:sp>
      <p:sp>
        <p:nvSpPr>
          <p:cNvPr id="26" name="Rounded Rectangle 25"/>
          <p:cNvSpPr/>
          <p:nvPr/>
        </p:nvSpPr>
        <p:spPr>
          <a:xfrm>
            <a:off x="2491616" y="2046678"/>
            <a:ext cx="2055737" cy="756609"/>
          </a:xfrm>
          <a:prstGeom prst="roundRect">
            <a:avLst>
              <a:gd name="adj" fmla="val 15984"/>
            </a:avLst>
          </a:prstGeom>
          <a:solidFill>
            <a:schemeClr val="tx1"/>
          </a:solidFill>
        </p:spPr>
        <p:txBody>
          <a:bodyPr wrap="square" anchor="ctr">
            <a:noAutofit/>
          </a:bodyPr>
          <a:lstStyle/>
          <a:p>
            <a:pPr algn="ctr"/>
            <a:r>
              <a:rPr lang="en-US" sz="1400" b="1" dirty="0">
                <a:solidFill>
                  <a:srgbClr val="FFFFFF"/>
                </a:solidFill>
                <a:latin typeface="Calibri"/>
              </a:rPr>
              <a:t>STEP 2</a:t>
            </a:r>
          </a:p>
        </p:txBody>
      </p:sp>
      <p:sp>
        <p:nvSpPr>
          <p:cNvPr id="3" name="Title 2"/>
          <p:cNvSpPr>
            <a:spLocks noGrp="1"/>
          </p:cNvSpPr>
          <p:nvPr>
            <p:ph type="title"/>
          </p:nvPr>
        </p:nvSpPr>
        <p:spPr>
          <a:xfrm>
            <a:off x="0" y="254834"/>
            <a:ext cx="9144001" cy="1143000"/>
          </a:xfrm>
        </p:spPr>
        <p:txBody>
          <a:bodyPr/>
          <a:lstStyle/>
          <a:p>
            <a:endParaRPr lang="en-US"/>
          </a:p>
        </p:txBody>
      </p:sp>
    </p:spTree>
    <p:extLst>
      <p:ext uri="{BB962C8B-B14F-4D97-AF65-F5344CB8AC3E}">
        <p14:creationId xmlns:p14="http://schemas.microsoft.com/office/powerpoint/2010/main" val="29962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59096" y="7888"/>
            <a:ext cx="8229600" cy="1143000"/>
          </a:xfrm>
        </p:spPr>
        <p:txBody>
          <a:bodyPr/>
          <a:lstStyle/>
          <a:p>
            <a:pPr fontAlgn="auto">
              <a:spcAft>
                <a:spcPts val="0"/>
              </a:spcAft>
              <a:defRPr/>
            </a:pPr>
            <a:r>
              <a:rPr lang="en-US" dirty="0"/>
              <a:t>First Impressions</a:t>
            </a:r>
            <a:endParaRPr lang="en-US" sz="2000" cap="none" dirty="0">
              <a:solidFill>
                <a:schemeClr val="accent5"/>
              </a:solidFill>
            </a:endParaRPr>
          </a:p>
        </p:txBody>
      </p:sp>
      <p:sp>
        <p:nvSpPr>
          <p:cNvPr id="22" name="Freeform 6"/>
          <p:cNvSpPr>
            <a:spLocks noEditPoints="1"/>
          </p:cNvSpPr>
          <p:nvPr/>
        </p:nvSpPr>
        <p:spPr bwMode="auto">
          <a:xfrm>
            <a:off x="2134765" y="732099"/>
            <a:ext cx="4732694" cy="6310071"/>
          </a:xfrm>
          <a:custGeom>
            <a:avLst/>
            <a:gdLst/>
            <a:ahLst/>
            <a:cxnLst>
              <a:cxn ang="0">
                <a:pos x="620" y="0"/>
              </a:cxn>
              <a:cxn ang="0">
                <a:pos x="0" y="620"/>
              </a:cxn>
              <a:cxn ang="0">
                <a:pos x="620" y="1240"/>
              </a:cxn>
              <a:cxn ang="0">
                <a:pos x="1240" y="620"/>
              </a:cxn>
              <a:cxn ang="0">
                <a:pos x="620" y="0"/>
              </a:cxn>
              <a:cxn ang="0">
                <a:pos x="620" y="1146"/>
              </a:cxn>
              <a:cxn ang="0">
                <a:pos x="94" y="620"/>
              </a:cxn>
              <a:cxn ang="0">
                <a:pos x="620" y="94"/>
              </a:cxn>
              <a:cxn ang="0">
                <a:pos x="1146" y="620"/>
              </a:cxn>
              <a:cxn ang="0">
                <a:pos x="620" y="1146"/>
              </a:cxn>
            </a:cxnLst>
            <a:rect l="0" t="0" r="r" b="b"/>
            <a:pathLst>
              <a:path w="1240" h="1240">
                <a:moveTo>
                  <a:pt x="620" y="0"/>
                </a:moveTo>
                <a:cubicBezTo>
                  <a:pt x="278" y="0"/>
                  <a:pt x="0" y="278"/>
                  <a:pt x="0" y="620"/>
                </a:cubicBezTo>
                <a:cubicBezTo>
                  <a:pt x="0" y="962"/>
                  <a:pt x="278" y="1240"/>
                  <a:pt x="620" y="1240"/>
                </a:cubicBezTo>
                <a:cubicBezTo>
                  <a:pt x="963" y="1240"/>
                  <a:pt x="1240" y="962"/>
                  <a:pt x="1240" y="620"/>
                </a:cubicBezTo>
                <a:cubicBezTo>
                  <a:pt x="1240" y="278"/>
                  <a:pt x="963" y="0"/>
                  <a:pt x="620" y="0"/>
                </a:cubicBezTo>
                <a:close/>
                <a:moveTo>
                  <a:pt x="620" y="1146"/>
                </a:moveTo>
                <a:cubicBezTo>
                  <a:pt x="330" y="1146"/>
                  <a:pt x="94" y="911"/>
                  <a:pt x="94" y="620"/>
                </a:cubicBezTo>
                <a:cubicBezTo>
                  <a:pt x="94" y="329"/>
                  <a:pt x="330" y="94"/>
                  <a:pt x="620" y="94"/>
                </a:cubicBezTo>
                <a:cubicBezTo>
                  <a:pt x="911" y="94"/>
                  <a:pt x="1146" y="329"/>
                  <a:pt x="1146" y="620"/>
                </a:cubicBezTo>
                <a:cubicBezTo>
                  <a:pt x="1146" y="911"/>
                  <a:pt x="911" y="1146"/>
                  <a:pt x="620" y="1146"/>
                </a:cubicBezTo>
                <a:close/>
              </a:path>
            </a:pathLst>
          </a:custGeom>
          <a:solidFill>
            <a:schemeClr val="bg2">
              <a:lumMod val="40000"/>
              <a:lumOff val="60000"/>
            </a:schemeClr>
          </a:solidFill>
          <a:ln w="10" cap="flat">
            <a:noFill/>
            <a:prstDash val="solid"/>
            <a:miter lim="800000"/>
            <a:headEnd/>
            <a:tailEnd/>
          </a:ln>
          <a:effectLst>
            <a:outerShdw blurRad="939800" dist="952500" dir="6480000" sx="94000" sy="94000" kx="800400" algn="br" rotWithShape="0">
              <a:prstClr val="black">
                <a:alpha val="19000"/>
              </a:prstClr>
            </a:outerShdw>
          </a:effectLst>
          <a:scene3d>
            <a:camera prst="isometricOffAxis1Right">
              <a:rot lat="17571898" lon="19840356" rev="1087230"/>
            </a:camera>
            <a:lightRig rig="contrasting" dir="t"/>
          </a:scene3d>
          <a:sp3d extrusionH="222250">
            <a:extrusionClr>
              <a:schemeClr val="bg2">
                <a:lumMod val="75000"/>
              </a:schemeClr>
            </a:extrusionClr>
          </a:sp3d>
        </p:spPr>
        <p:txBody>
          <a:bodyPr vert="horz" wrap="square" lIns="91440" tIns="45720" rIns="91440" bIns="45720" numCol="1" anchor="t" anchorCtr="0" compatLnSpc="1">
            <a:prstTxWarp prst="textNoShape">
              <a:avLst/>
            </a:prstTxWarp>
          </a:bodyPr>
          <a:lstStyle/>
          <a:p>
            <a:endParaRPr lang="en-US" sz="1400">
              <a:solidFill>
                <a:srgbClr val="000000"/>
              </a:solidFill>
              <a:latin typeface="Calibri"/>
            </a:endParaRPr>
          </a:p>
        </p:txBody>
      </p:sp>
      <p:sp>
        <p:nvSpPr>
          <p:cNvPr id="25" name="Ellipse 53"/>
          <p:cNvSpPr/>
          <p:nvPr/>
        </p:nvSpPr>
        <p:spPr bwMode="auto">
          <a:xfrm>
            <a:off x="3078397" y="2658245"/>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27" name="Oval 26"/>
          <p:cNvSpPr/>
          <p:nvPr/>
        </p:nvSpPr>
        <p:spPr>
          <a:xfrm>
            <a:off x="3053083" y="1836621"/>
            <a:ext cx="911219" cy="910108"/>
          </a:xfrm>
          <a:prstGeom prst="ellipse">
            <a:avLst/>
          </a:prstGeom>
          <a:gradFill flip="none" rotWithShape="1">
            <a:gsLst>
              <a:gs pos="0">
                <a:schemeClr val="accent1">
                  <a:lumMod val="40000"/>
                  <a:lumOff val="6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28" name="Ellipse 302"/>
          <p:cNvSpPr>
            <a:spLocks noChangeArrowheads="1"/>
          </p:cNvSpPr>
          <p:nvPr/>
        </p:nvSpPr>
        <p:spPr bwMode="auto">
          <a:xfrm>
            <a:off x="3187608" y="1887182"/>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30" name="Ellipse 53"/>
          <p:cNvSpPr/>
          <p:nvPr/>
        </p:nvSpPr>
        <p:spPr bwMode="auto">
          <a:xfrm>
            <a:off x="1962965" y="3008805"/>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32" name="Oval 31"/>
          <p:cNvSpPr/>
          <p:nvPr/>
        </p:nvSpPr>
        <p:spPr>
          <a:xfrm>
            <a:off x="1937649" y="2187180"/>
            <a:ext cx="911219" cy="910108"/>
          </a:xfrm>
          <a:prstGeom prst="ellipse">
            <a:avLst/>
          </a:prstGeom>
          <a:gradFill flip="none" rotWithShape="1">
            <a:gsLst>
              <a:gs pos="0">
                <a:schemeClr val="accent1">
                  <a:lumMod val="40000"/>
                  <a:lumOff val="6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33" name="Ellipse 302"/>
          <p:cNvSpPr>
            <a:spLocks noChangeArrowheads="1"/>
          </p:cNvSpPr>
          <p:nvPr/>
        </p:nvSpPr>
        <p:spPr bwMode="auto">
          <a:xfrm>
            <a:off x="2061303" y="2237742"/>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35" name="Ellipse 53"/>
          <p:cNvSpPr/>
          <p:nvPr/>
        </p:nvSpPr>
        <p:spPr bwMode="auto">
          <a:xfrm>
            <a:off x="2382351" y="3964876"/>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37" name="Oval 36"/>
          <p:cNvSpPr/>
          <p:nvPr/>
        </p:nvSpPr>
        <p:spPr>
          <a:xfrm>
            <a:off x="2357036" y="3143251"/>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38" name="Ellipse 302"/>
          <p:cNvSpPr>
            <a:spLocks noChangeArrowheads="1"/>
          </p:cNvSpPr>
          <p:nvPr/>
        </p:nvSpPr>
        <p:spPr bwMode="auto">
          <a:xfrm>
            <a:off x="2491560" y="3193813"/>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40" name="Ellipse 53"/>
          <p:cNvSpPr/>
          <p:nvPr/>
        </p:nvSpPr>
        <p:spPr bwMode="auto">
          <a:xfrm>
            <a:off x="3352236" y="4538519"/>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42" name="Oval 41"/>
          <p:cNvSpPr/>
          <p:nvPr/>
        </p:nvSpPr>
        <p:spPr>
          <a:xfrm>
            <a:off x="3326923" y="3716894"/>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43" name="Ellipse 302"/>
          <p:cNvSpPr>
            <a:spLocks noChangeArrowheads="1"/>
          </p:cNvSpPr>
          <p:nvPr/>
        </p:nvSpPr>
        <p:spPr bwMode="auto">
          <a:xfrm>
            <a:off x="3461445" y="3767456"/>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45" name="Ellipse 53"/>
          <p:cNvSpPr/>
          <p:nvPr/>
        </p:nvSpPr>
        <p:spPr bwMode="auto">
          <a:xfrm>
            <a:off x="4568501" y="4959625"/>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47" name="Oval 46"/>
          <p:cNvSpPr/>
          <p:nvPr/>
        </p:nvSpPr>
        <p:spPr>
          <a:xfrm>
            <a:off x="4543191" y="4138000"/>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48" name="Ellipse 302"/>
          <p:cNvSpPr>
            <a:spLocks noChangeArrowheads="1"/>
          </p:cNvSpPr>
          <p:nvPr/>
        </p:nvSpPr>
        <p:spPr bwMode="auto">
          <a:xfrm>
            <a:off x="4677711" y="4188561"/>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50" name="Ellipse 53"/>
          <p:cNvSpPr/>
          <p:nvPr/>
        </p:nvSpPr>
        <p:spPr bwMode="auto">
          <a:xfrm>
            <a:off x="5790413" y="4869537"/>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52" name="Oval 51"/>
          <p:cNvSpPr/>
          <p:nvPr/>
        </p:nvSpPr>
        <p:spPr>
          <a:xfrm>
            <a:off x="5765097" y="4047913"/>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53" name="Ellipse 302"/>
          <p:cNvSpPr>
            <a:spLocks noChangeArrowheads="1"/>
          </p:cNvSpPr>
          <p:nvPr/>
        </p:nvSpPr>
        <p:spPr bwMode="auto">
          <a:xfrm>
            <a:off x="5899632" y="4098474"/>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55" name="Ellipse 53"/>
          <p:cNvSpPr/>
          <p:nvPr/>
        </p:nvSpPr>
        <p:spPr bwMode="auto">
          <a:xfrm>
            <a:off x="4236444" y="2819199"/>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57" name="Oval 56"/>
          <p:cNvSpPr/>
          <p:nvPr/>
        </p:nvSpPr>
        <p:spPr>
          <a:xfrm>
            <a:off x="4211130" y="1997574"/>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58" name="Ellipse 302"/>
          <p:cNvSpPr>
            <a:spLocks noChangeArrowheads="1"/>
          </p:cNvSpPr>
          <p:nvPr/>
        </p:nvSpPr>
        <p:spPr bwMode="auto">
          <a:xfrm>
            <a:off x="4345653" y="2048135"/>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60" name="Ellipse 53"/>
          <p:cNvSpPr/>
          <p:nvPr/>
        </p:nvSpPr>
        <p:spPr bwMode="auto">
          <a:xfrm>
            <a:off x="5338722" y="3231888"/>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62" name="Oval 61"/>
          <p:cNvSpPr/>
          <p:nvPr/>
        </p:nvSpPr>
        <p:spPr>
          <a:xfrm>
            <a:off x="5313408" y="2410263"/>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63" name="Ellipse 302"/>
          <p:cNvSpPr>
            <a:spLocks noChangeArrowheads="1"/>
          </p:cNvSpPr>
          <p:nvPr/>
        </p:nvSpPr>
        <p:spPr bwMode="auto">
          <a:xfrm>
            <a:off x="5447931" y="2460825"/>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65" name="Ellipse 53"/>
          <p:cNvSpPr/>
          <p:nvPr/>
        </p:nvSpPr>
        <p:spPr bwMode="auto">
          <a:xfrm>
            <a:off x="6188581" y="4028614"/>
            <a:ext cx="843721" cy="189606"/>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200">
              <a:solidFill>
                <a:srgbClr val="FFFFFF"/>
              </a:solidFill>
              <a:latin typeface="Calibri"/>
              <a:ea typeface="ＭＳ Ｐゴシック" charset="-128"/>
            </a:endParaRPr>
          </a:p>
        </p:txBody>
      </p:sp>
      <p:sp>
        <p:nvSpPr>
          <p:cNvPr id="67" name="Oval 66"/>
          <p:cNvSpPr/>
          <p:nvPr/>
        </p:nvSpPr>
        <p:spPr>
          <a:xfrm>
            <a:off x="6163267" y="3206990"/>
            <a:ext cx="911219" cy="910108"/>
          </a:xfrm>
          <a:prstGeom prst="ellipse">
            <a:avLst/>
          </a:prstGeom>
          <a:gradFill flip="none" rotWithShape="1">
            <a:gsLst>
              <a:gs pos="0">
                <a:schemeClr val="accent1">
                  <a:lumMod val="60000"/>
                  <a:lumOff val="40000"/>
                </a:schemeClr>
              </a:gs>
              <a:gs pos="50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b="1" dirty="0">
                <a:solidFill>
                  <a:schemeClr val="bg1"/>
                </a:solidFill>
              </a:rPr>
              <a:t>Lorem </a:t>
            </a:r>
            <a:br>
              <a:rPr lang="en-US" sz="1050" b="1" dirty="0">
                <a:solidFill>
                  <a:schemeClr val="bg1"/>
                </a:solidFill>
              </a:rPr>
            </a:br>
            <a:r>
              <a:rPr lang="en-US" sz="1050" b="1" dirty="0">
                <a:solidFill>
                  <a:schemeClr val="bg1"/>
                </a:solidFill>
              </a:rPr>
              <a:t>Ipsum</a:t>
            </a:r>
          </a:p>
        </p:txBody>
      </p:sp>
      <p:sp>
        <p:nvSpPr>
          <p:cNvPr id="68" name="Ellipse 302"/>
          <p:cNvSpPr>
            <a:spLocks noChangeArrowheads="1"/>
          </p:cNvSpPr>
          <p:nvPr/>
        </p:nvSpPr>
        <p:spPr bwMode="auto">
          <a:xfrm>
            <a:off x="6297789" y="3257551"/>
            <a:ext cx="658102" cy="455054"/>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342900" indent="-342900" algn="ctr">
              <a:buFont typeface="Calibri" charset="0"/>
              <a:buAutoNum type="arabicPeriod"/>
            </a:pPr>
            <a:endParaRPr lang="en-US" sz="1200" noProof="1">
              <a:solidFill>
                <a:srgbClr val="FFFFFF"/>
              </a:solidFill>
              <a:latin typeface="Calibri"/>
              <a:ea typeface="ＭＳ Ｐゴシック" pitchFamily="34" charset="-128"/>
            </a:endParaRPr>
          </a:p>
        </p:txBody>
      </p:sp>
      <p:sp>
        <p:nvSpPr>
          <p:cNvPr id="69" name="Rectangle 68"/>
          <p:cNvSpPr/>
          <p:nvPr/>
        </p:nvSpPr>
        <p:spPr>
          <a:xfrm>
            <a:off x="6169451" y="2290693"/>
            <a:ext cx="2790141"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0" name="Rectangle 69"/>
          <p:cNvSpPr/>
          <p:nvPr/>
        </p:nvSpPr>
        <p:spPr>
          <a:xfrm>
            <a:off x="65414" y="3508288"/>
            <a:ext cx="3084248"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1" name="Rectangle 70"/>
          <p:cNvSpPr/>
          <p:nvPr/>
        </p:nvSpPr>
        <p:spPr>
          <a:xfrm>
            <a:off x="6678667" y="4474663"/>
            <a:ext cx="2013469"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2" name="Rectangle 71"/>
          <p:cNvSpPr/>
          <p:nvPr/>
        </p:nvSpPr>
        <p:spPr>
          <a:xfrm>
            <a:off x="4702636" y="5287609"/>
            <a:ext cx="2498186" cy="317401"/>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3" name="Rectangle 72"/>
          <p:cNvSpPr/>
          <p:nvPr/>
        </p:nvSpPr>
        <p:spPr>
          <a:xfrm>
            <a:off x="4773896" y="1790202"/>
            <a:ext cx="2028246" cy="445301"/>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4" name="Rectangle 73"/>
          <p:cNvSpPr/>
          <p:nvPr/>
        </p:nvSpPr>
        <p:spPr>
          <a:xfrm>
            <a:off x="136323" y="2348671"/>
            <a:ext cx="1886111"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5" name="Rectangle 74"/>
          <p:cNvSpPr/>
          <p:nvPr/>
        </p:nvSpPr>
        <p:spPr>
          <a:xfrm>
            <a:off x="6990206" y="3279984"/>
            <a:ext cx="2251789"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76" name="Rectangle 75"/>
          <p:cNvSpPr/>
          <p:nvPr/>
        </p:nvSpPr>
        <p:spPr>
          <a:xfrm>
            <a:off x="1693261" y="1590237"/>
            <a:ext cx="1977004" cy="305619"/>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
        <p:nvSpPr>
          <p:cNvPr id="16" name="Rectangle 15"/>
          <p:cNvSpPr/>
          <p:nvPr/>
        </p:nvSpPr>
        <p:spPr>
          <a:xfrm>
            <a:off x="549866" y="4653370"/>
            <a:ext cx="3861104" cy="1159617"/>
          </a:xfrm>
          <a:prstGeom prst="rect">
            <a:avLst/>
          </a:prstGeom>
          <a:noFill/>
          <a:ln w="76200">
            <a:noFill/>
          </a:ln>
        </p:spPr>
        <p:txBody>
          <a:bodyPr wrap="square" anchor="t">
            <a:noAutofit/>
          </a:bodyPr>
          <a:lstStyle/>
          <a:p>
            <a:pPr indent="-976312">
              <a:spcAft>
                <a:spcPts val="0"/>
              </a:spcAft>
            </a:pPr>
            <a:r>
              <a:rPr lang="en-US" sz="1100" dirty="0">
                <a:solidFill>
                  <a:srgbClr val="595959"/>
                </a:solidFill>
                <a:latin typeface="Calibri"/>
              </a:rPr>
              <a:t>“Lorem ipsum dolor sit </a:t>
            </a:r>
            <a:r>
              <a:rPr lang="en-US" sz="1100" dirty="0" err="1">
                <a:solidFill>
                  <a:srgbClr val="595959"/>
                </a:solidFill>
                <a:latin typeface="Calibri"/>
              </a:rPr>
              <a:t>amet</a:t>
            </a:r>
            <a:r>
              <a:rPr lang="en-US" sz="1100" dirty="0">
                <a:solidFill>
                  <a:srgbClr val="595959"/>
                </a:solidFill>
                <a:latin typeface="Calibri"/>
              </a:rPr>
              <a:t>, </a:t>
            </a:r>
            <a:r>
              <a:rPr lang="en-US" sz="1100" dirty="0" err="1">
                <a:solidFill>
                  <a:srgbClr val="595959"/>
                </a:solidFill>
                <a:latin typeface="Calibri"/>
              </a:rPr>
              <a:t>consectetur</a:t>
            </a:r>
            <a:r>
              <a:rPr lang="en-US" sz="1100" dirty="0">
                <a:solidFill>
                  <a:srgbClr val="595959"/>
                </a:solidFill>
                <a:latin typeface="Calibri"/>
              </a:rPr>
              <a:t> </a:t>
            </a:r>
            <a:r>
              <a:rPr lang="en-US" sz="1100" dirty="0" err="1">
                <a:solidFill>
                  <a:srgbClr val="595959"/>
                </a:solidFill>
                <a:latin typeface="Calibri"/>
              </a:rPr>
              <a:t>adipisicing</a:t>
            </a:r>
            <a:r>
              <a:rPr lang="en-US" sz="1100" dirty="0">
                <a:solidFill>
                  <a:srgbClr val="595959"/>
                </a:solidFill>
                <a:latin typeface="Calibri"/>
              </a:rPr>
              <a:t>”</a:t>
            </a:r>
          </a:p>
        </p:txBody>
      </p:sp>
    </p:spTree>
    <p:extLst>
      <p:ext uri="{BB962C8B-B14F-4D97-AF65-F5344CB8AC3E}">
        <p14:creationId xmlns:p14="http://schemas.microsoft.com/office/powerpoint/2010/main" val="20743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r>
              <a:rPr lang="en-US" dirty="0"/>
              <a:t>Supporting statements</a:t>
            </a:r>
          </a:p>
        </p:txBody>
      </p:sp>
      <p:grpSp>
        <p:nvGrpSpPr>
          <p:cNvPr id="8" name="Group 7"/>
          <p:cNvGrpSpPr/>
          <p:nvPr/>
        </p:nvGrpSpPr>
        <p:grpSpPr>
          <a:xfrm>
            <a:off x="412157" y="1662949"/>
            <a:ext cx="8183725" cy="4987611"/>
            <a:chOff x="303277" y="1662942"/>
            <a:chExt cx="8183725" cy="4987611"/>
          </a:xfrm>
        </p:grpSpPr>
        <p:sp>
          <p:nvSpPr>
            <p:cNvPr id="2" name="Rectangle 1"/>
            <p:cNvSpPr/>
            <p:nvPr/>
          </p:nvSpPr>
          <p:spPr>
            <a:xfrm>
              <a:off x="303277" y="4375038"/>
              <a:ext cx="2165168" cy="738664"/>
            </a:xfrm>
            <a:prstGeom prst="rect">
              <a:avLst/>
            </a:prstGeom>
          </p:spPr>
          <p:txBody>
            <a:bodyPr wrap="square">
              <a:spAutoFit/>
            </a:bodyPr>
            <a:lstStyle/>
            <a:p>
              <a:pPr algn="ctr" defTabSz="913873">
                <a:spcAft>
                  <a:spcPts val="1800"/>
                </a:spcAft>
              </a:pPr>
              <a:r>
                <a:rPr lang="en-US" sz="1400" b="1" dirty="0"/>
                <a:t>“Lorem ipsum dolor sit </a:t>
              </a:r>
              <a:r>
                <a:rPr lang="en-US" sz="1400" b="1" dirty="0" err="1"/>
                <a:t>amet</a:t>
              </a:r>
              <a:r>
                <a:rPr lang="en-US" sz="1400" b="1" dirty="0"/>
                <a:t>, </a:t>
              </a:r>
              <a:r>
                <a:rPr lang="en-US" sz="1400" b="1" dirty="0" err="1"/>
                <a:t>consectetur</a:t>
              </a:r>
              <a:r>
                <a:rPr lang="en-US" sz="1400" b="1" dirty="0"/>
                <a:t> </a:t>
              </a:r>
              <a:r>
                <a:rPr lang="en-US" sz="1400" b="1" dirty="0" err="1"/>
                <a:t>adipisicing</a:t>
              </a:r>
              <a:r>
                <a:rPr lang="en-US" sz="1400" b="1" dirty="0"/>
                <a:t>”</a:t>
              </a:r>
            </a:p>
          </p:txBody>
        </p:sp>
        <p:pic>
          <p:nvPicPr>
            <p:cNvPr id="3" name="Picture 2"/>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328517">
              <a:off x="1950569" y="1662942"/>
              <a:ext cx="4987611" cy="4987611"/>
            </a:xfrm>
            <a:prstGeom prst="rect">
              <a:avLst/>
            </a:prstGeom>
          </p:spPr>
        </p:pic>
        <p:sp>
          <p:nvSpPr>
            <p:cNvPr id="4" name="Rectangle 3"/>
            <p:cNvSpPr/>
            <p:nvPr/>
          </p:nvSpPr>
          <p:spPr>
            <a:xfrm>
              <a:off x="3439894" y="3608260"/>
              <a:ext cx="2035629" cy="738664"/>
            </a:xfrm>
            <a:prstGeom prst="rect">
              <a:avLst/>
            </a:prstGeom>
          </p:spPr>
          <p:txBody>
            <a:bodyPr wrap="square">
              <a:spAutoFit/>
            </a:bodyPr>
            <a:lstStyle/>
            <a:p>
              <a:pPr algn="ctr" defTabSz="913873" fontAlgn="auto">
                <a:spcBef>
                  <a:spcPts val="0"/>
                </a:spcBef>
                <a:spcAft>
                  <a:spcPts val="600"/>
                </a:spcAft>
              </a:pPr>
              <a:r>
                <a:rPr lang="en-US" sz="1400" b="1" dirty="0">
                  <a:solidFill>
                    <a:srgbClr val="595959"/>
                  </a:solidFill>
                  <a:latin typeface="Calibri"/>
                </a:rPr>
                <a:t>“Lorem ipsum dolor sit </a:t>
              </a:r>
              <a:r>
                <a:rPr lang="en-US" sz="1400" b="1" dirty="0" err="1">
                  <a:solidFill>
                    <a:srgbClr val="595959"/>
                  </a:solidFill>
                  <a:latin typeface="Calibri"/>
                </a:rPr>
                <a:t>amet</a:t>
              </a:r>
              <a:r>
                <a:rPr lang="en-US" sz="1400" b="1" dirty="0">
                  <a:solidFill>
                    <a:srgbClr val="595959"/>
                  </a:solidFill>
                  <a:latin typeface="Calibri"/>
                </a:rPr>
                <a:t>, </a:t>
              </a:r>
              <a:r>
                <a:rPr lang="en-US" sz="1400" b="1" dirty="0" err="1">
                  <a:solidFill>
                    <a:srgbClr val="595959"/>
                  </a:solidFill>
                  <a:latin typeface="Calibri"/>
                </a:rPr>
                <a:t>consectetur</a:t>
              </a:r>
              <a:r>
                <a:rPr lang="en-US" sz="1400" b="1" dirty="0">
                  <a:solidFill>
                    <a:srgbClr val="595959"/>
                  </a:solidFill>
                  <a:latin typeface="Calibri"/>
                </a:rPr>
                <a:t> </a:t>
              </a:r>
              <a:r>
                <a:rPr lang="en-US" sz="1400" b="1" dirty="0" err="1">
                  <a:solidFill>
                    <a:srgbClr val="595959"/>
                  </a:solidFill>
                  <a:latin typeface="Calibri"/>
                </a:rPr>
                <a:t>adipisicing</a:t>
              </a:r>
              <a:r>
                <a:rPr lang="en-US" sz="1400" b="1" dirty="0">
                  <a:solidFill>
                    <a:srgbClr val="595959"/>
                  </a:solidFill>
                  <a:latin typeface="Calibri"/>
                </a:rPr>
                <a:t>”</a:t>
              </a:r>
            </a:p>
          </p:txBody>
        </p:sp>
        <p:sp>
          <p:nvSpPr>
            <p:cNvPr id="17" name="Rectangle 16"/>
            <p:cNvSpPr/>
            <p:nvPr/>
          </p:nvSpPr>
          <p:spPr>
            <a:xfrm>
              <a:off x="6413273" y="4950964"/>
              <a:ext cx="1730394" cy="954107"/>
            </a:xfrm>
            <a:prstGeom prst="rect">
              <a:avLst/>
            </a:prstGeom>
          </p:spPr>
          <p:txBody>
            <a:bodyPr wrap="square">
              <a:spAutoFit/>
            </a:bodyPr>
            <a:lstStyle/>
            <a:p>
              <a:pPr algn="ctr" defTabSz="913873">
                <a:spcAft>
                  <a:spcPts val="1800"/>
                </a:spcAft>
              </a:pPr>
              <a:r>
                <a:rPr lang="en-US" sz="1400" b="1" dirty="0"/>
                <a:t>“Lorem ipsum dolor sit </a:t>
              </a:r>
              <a:r>
                <a:rPr lang="en-US" sz="1400" b="1" dirty="0" err="1"/>
                <a:t>amet</a:t>
              </a:r>
              <a:r>
                <a:rPr lang="en-US" sz="1400" b="1" dirty="0"/>
                <a:t>, </a:t>
              </a:r>
              <a:r>
                <a:rPr lang="en-US" sz="1400" b="1" dirty="0" err="1"/>
                <a:t>consectetur</a:t>
              </a:r>
              <a:r>
                <a:rPr lang="en-US" sz="1400" b="1" dirty="0"/>
                <a:t> </a:t>
              </a:r>
              <a:r>
                <a:rPr lang="en-US" sz="1400" b="1" dirty="0" err="1"/>
                <a:t>adipisicing</a:t>
              </a:r>
              <a:r>
                <a:rPr lang="en-US" sz="1400" b="1" dirty="0"/>
                <a:t>”</a:t>
              </a:r>
            </a:p>
          </p:txBody>
        </p:sp>
        <p:sp>
          <p:nvSpPr>
            <p:cNvPr id="23" name="Rectangle 22"/>
            <p:cNvSpPr/>
            <p:nvPr/>
          </p:nvSpPr>
          <p:spPr>
            <a:xfrm>
              <a:off x="6413273" y="2301856"/>
              <a:ext cx="2073729" cy="738664"/>
            </a:xfrm>
            <a:prstGeom prst="rect">
              <a:avLst/>
            </a:prstGeom>
          </p:spPr>
          <p:txBody>
            <a:bodyPr wrap="square">
              <a:spAutoFit/>
            </a:bodyPr>
            <a:lstStyle/>
            <a:p>
              <a:pPr algn="ctr" defTabSz="913873">
                <a:spcAft>
                  <a:spcPts val="1800"/>
                </a:spcAft>
              </a:pPr>
              <a:r>
                <a:rPr lang="en-US" sz="1400" b="1" dirty="0"/>
                <a:t>“Lorem ipsum dolor sit </a:t>
              </a:r>
              <a:r>
                <a:rPr lang="en-US" sz="1400" b="1" dirty="0" err="1"/>
                <a:t>amet</a:t>
              </a:r>
              <a:r>
                <a:rPr lang="en-US" sz="1400" b="1" dirty="0"/>
                <a:t>, </a:t>
              </a:r>
              <a:r>
                <a:rPr lang="en-US" sz="1400" b="1" dirty="0" err="1"/>
                <a:t>consectetur</a:t>
              </a:r>
              <a:r>
                <a:rPr lang="en-US" sz="1400" b="1" dirty="0"/>
                <a:t> </a:t>
              </a:r>
              <a:r>
                <a:rPr lang="en-US" sz="1400" b="1" dirty="0" err="1"/>
                <a:t>adipisicing</a:t>
              </a:r>
              <a:r>
                <a:rPr lang="en-US" sz="1400" b="1" dirty="0"/>
                <a:t>”</a:t>
              </a:r>
            </a:p>
          </p:txBody>
        </p:sp>
        <p:sp>
          <p:nvSpPr>
            <p:cNvPr id="24" name="Rectangle 23"/>
            <p:cNvSpPr/>
            <p:nvPr/>
          </p:nvSpPr>
          <p:spPr>
            <a:xfrm>
              <a:off x="435429" y="1915886"/>
              <a:ext cx="2033016" cy="738664"/>
            </a:xfrm>
            <a:prstGeom prst="rect">
              <a:avLst/>
            </a:prstGeom>
          </p:spPr>
          <p:txBody>
            <a:bodyPr wrap="square">
              <a:spAutoFit/>
            </a:bodyPr>
            <a:lstStyle/>
            <a:p>
              <a:pPr algn="ctr" defTabSz="913873">
                <a:spcAft>
                  <a:spcPts val="1800"/>
                </a:spcAft>
              </a:pPr>
              <a:r>
                <a:rPr lang="en-US" sz="1400" b="1" dirty="0"/>
                <a:t>“Lorem ipsum dolor sit </a:t>
              </a:r>
              <a:r>
                <a:rPr lang="en-US" sz="1400" b="1" dirty="0" err="1"/>
                <a:t>amet</a:t>
              </a:r>
              <a:r>
                <a:rPr lang="en-US" sz="1400" b="1" dirty="0"/>
                <a:t>, </a:t>
              </a:r>
              <a:r>
                <a:rPr lang="en-US" sz="1400" b="1" dirty="0" err="1"/>
                <a:t>consectetur</a:t>
              </a:r>
              <a:r>
                <a:rPr lang="en-US" sz="1400" b="1" dirty="0"/>
                <a:t> </a:t>
              </a:r>
              <a:r>
                <a:rPr lang="en-US" sz="1400" b="1" dirty="0" err="1"/>
                <a:t>adipisicing</a:t>
              </a:r>
              <a:r>
                <a:rPr lang="en-US" sz="1400" b="1" dirty="0"/>
                <a:t>”</a:t>
              </a:r>
            </a:p>
          </p:txBody>
        </p:sp>
      </p:grpSp>
    </p:spTree>
    <p:extLst>
      <p:ext uri="{BB962C8B-B14F-4D97-AF65-F5344CB8AC3E}">
        <p14:creationId xmlns:p14="http://schemas.microsoft.com/office/powerpoint/2010/main" val="18940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495251" y="-935"/>
            <a:ext cx="8229600" cy="1143000"/>
          </a:xfrm>
        </p:spPr>
        <p:txBody>
          <a:bodyPr/>
          <a:lstStyle/>
          <a:p>
            <a:r>
              <a:rPr lang="en-US" b="1" dirty="0">
                <a:solidFill>
                  <a:schemeClr val="tx1"/>
                </a:solidFill>
              </a:rPr>
              <a:t>WINNING</a:t>
            </a:r>
            <a:r>
              <a:rPr lang="en-US" dirty="0">
                <a:solidFill>
                  <a:schemeClr val="tx1"/>
                </a:solidFill>
              </a:rPr>
              <a:t> at store x</a:t>
            </a:r>
          </a:p>
        </p:txBody>
      </p:sp>
      <p:grpSp>
        <p:nvGrpSpPr>
          <p:cNvPr id="29" name="Group 28"/>
          <p:cNvGrpSpPr/>
          <p:nvPr/>
        </p:nvGrpSpPr>
        <p:grpSpPr>
          <a:xfrm>
            <a:off x="3606862" y="970097"/>
            <a:ext cx="1879720" cy="5498195"/>
            <a:chOff x="3505069" y="44220"/>
            <a:chExt cx="2305300" cy="6743020"/>
          </a:xfrm>
        </p:grpSpPr>
        <p:grpSp>
          <p:nvGrpSpPr>
            <p:cNvPr id="5" name="Group 4"/>
            <p:cNvGrpSpPr/>
            <p:nvPr/>
          </p:nvGrpSpPr>
          <p:grpSpPr>
            <a:xfrm>
              <a:off x="3505069" y="44220"/>
              <a:ext cx="1143000" cy="1143000"/>
              <a:chOff x="221972" y="1358194"/>
              <a:chExt cx="1143000" cy="1143000"/>
            </a:xfrm>
          </p:grpSpPr>
          <p:sp>
            <p:nvSpPr>
              <p:cNvPr id="6" name="Oval 5"/>
              <p:cNvSpPr/>
              <p:nvPr/>
            </p:nvSpPr>
            <p:spPr>
              <a:xfrm>
                <a:off x="221972" y="1358194"/>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7" name="Picture 6" descr="Jennifer.bmp"/>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7161" t="25678" r="17616" b="5549"/>
              <a:stretch/>
            </p:blipFill>
            <p:spPr>
              <a:xfrm>
                <a:off x="269472" y="1405694"/>
                <a:ext cx="914400" cy="914400"/>
              </a:xfrm>
              <a:prstGeom prst="ellipse">
                <a:avLst/>
              </a:prstGeom>
            </p:spPr>
          </p:pic>
        </p:grpSp>
        <p:grpSp>
          <p:nvGrpSpPr>
            <p:cNvPr id="8" name="Group 7"/>
            <p:cNvGrpSpPr/>
            <p:nvPr/>
          </p:nvGrpSpPr>
          <p:grpSpPr>
            <a:xfrm>
              <a:off x="4600932" y="4044235"/>
              <a:ext cx="1143000" cy="1143000"/>
              <a:chOff x="138847" y="4604691"/>
              <a:chExt cx="1143000" cy="1143000"/>
            </a:xfrm>
          </p:grpSpPr>
          <p:sp>
            <p:nvSpPr>
              <p:cNvPr id="9" name="Oval 8"/>
              <p:cNvSpPr/>
              <p:nvPr/>
            </p:nvSpPr>
            <p:spPr>
              <a:xfrm>
                <a:off x="138847" y="4604691"/>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10" name="Picture 9" descr="Laurel.bmp"/>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4472" y="4652191"/>
                <a:ext cx="914400" cy="914400"/>
              </a:xfrm>
              <a:prstGeom prst="ellipse">
                <a:avLst/>
              </a:prstGeom>
            </p:spPr>
          </p:pic>
        </p:grpSp>
        <p:grpSp>
          <p:nvGrpSpPr>
            <p:cNvPr id="11" name="Group 10"/>
            <p:cNvGrpSpPr/>
            <p:nvPr/>
          </p:nvGrpSpPr>
          <p:grpSpPr>
            <a:xfrm>
              <a:off x="4483164" y="844223"/>
              <a:ext cx="1143000" cy="1143000"/>
              <a:chOff x="2988181" y="1314513"/>
              <a:chExt cx="1143000" cy="1143000"/>
            </a:xfrm>
          </p:grpSpPr>
          <p:sp>
            <p:nvSpPr>
              <p:cNvPr id="12" name="Oval 11"/>
              <p:cNvSpPr/>
              <p:nvPr/>
            </p:nvSpPr>
            <p:spPr>
              <a:xfrm>
                <a:off x="2988181" y="1314513"/>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13" name="Picture 12" descr="peter.bmp"/>
              <p:cNvPicPr>
                <a:picLocks noChangeAspect="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8106" t="-35" r="7400" b="19588"/>
              <a:stretch/>
            </p:blipFill>
            <p:spPr>
              <a:xfrm>
                <a:off x="3035681" y="1350138"/>
                <a:ext cx="914400" cy="914400"/>
              </a:xfrm>
              <a:prstGeom prst="ellipse">
                <a:avLst/>
              </a:prstGeom>
            </p:spPr>
          </p:pic>
        </p:grpSp>
        <p:grpSp>
          <p:nvGrpSpPr>
            <p:cNvPr id="14" name="Group 13"/>
            <p:cNvGrpSpPr/>
            <p:nvPr/>
          </p:nvGrpSpPr>
          <p:grpSpPr>
            <a:xfrm>
              <a:off x="4667369" y="2444229"/>
              <a:ext cx="1143000" cy="1143000"/>
              <a:chOff x="2304034" y="4604691"/>
              <a:chExt cx="1143000" cy="1143000"/>
            </a:xfrm>
          </p:grpSpPr>
          <p:sp>
            <p:nvSpPr>
              <p:cNvPr id="15" name="Oval 14"/>
              <p:cNvSpPr/>
              <p:nvPr/>
            </p:nvSpPr>
            <p:spPr>
              <a:xfrm>
                <a:off x="2304034" y="4604691"/>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16" name="Picture 15" descr="caitlin.bmp"/>
              <p:cNvPicPr>
                <a:picLocks noChangeAspect="1"/>
              </p:cNvPicPr>
              <p:nvPr/>
            </p:nvPicPr>
            <p:blipFill rotWithShape="1">
              <a:blip r:embed="rId8" cstate="print">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1" r="-11" b="-11"/>
              <a:stretch/>
            </p:blipFill>
            <p:spPr>
              <a:xfrm>
                <a:off x="2304034" y="4652191"/>
                <a:ext cx="914400" cy="914400"/>
              </a:xfrm>
              <a:prstGeom prst="ellipse">
                <a:avLst/>
              </a:prstGeom>
            </p:spPr>
          </p:pic>
        </p:grpSp>
        <p:grpSp>
          <p:nvGrpSpPr>
            <p:cNvPr id="17" name="Group 16"/>
            <p:cNvGrpSpPr/>
            <p:nvPr/>
          </p:nvGrpSpPr>
          <p:grpSpPr>
            <a:xfrm>
              <a:off x="3592387" y="1644226"/>
              <a:ext cx="1143000" cy="1143000"/>
              <a:chOff x="4841849" y="1362013"/>
              <a:chExt cx="1143000" cy="1143000"/>
            </a:xfrm>
          </p:grpSpPr>
          <p:sp>
            <p:nvSpPr>
              <p:cNvPr id="18" name="Oval 17"/>
              <p:cNvSpPr/>
              <p:nvPr/>
            </p:nvSpPr>
            <p:spPr>
              <a:xfrm>
                <a:off x="4841849" y="1362013"/>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19" name="Picture 18" descr="response_image_0.png.png"/>
              <p:cNvPicPr>
                <a:picLocks/>
              </p:cNvPicPr>
              <p:nvPr/>
            </p:nvPicPr>
            <p:blipFill rotWithShape="1">
              <a:blip r:embed="rId10" cstate="print">
                <a:graysc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t="2610" r="10710" b="33291"/>
              <a:stretch/>
            </p:blipFill>
            <p:spPr>
              <a:xfrm>
                <a:off x="4908649" y="1393819"/>
                <a:ext cx="914400" cy="914400"/>
              </a:xfrm>
              <a:prstGeom prst="ellipse">
                <a:avLst/>
              </a:prstGeom>
            </p:spPr>
          </p:pic>
        </p:grpSp>
        <p:grpSp>
          <p:nvGrpSpPr>
            <p:cNvPr id="20" name="Group 19"/>
            <p:cNvGrpSpPr/>
            <p:nvPr/>
          </p:nvGrpSpPr>
          <p:grpSpPr>
            <a:xfrm>
              <a:off x="3552569" y="3244232"/>
              <a:ext cx="1143000" cy="1143000"/>
              <a:chOff x="4511088" y="4604691"/>
              <a:chExt cx="1143000" cy="1143000"/>
            </a:xfrm>
          </p:grpSpPr>
          <p:sp>
            <p:nvSpPr>
              <p:cNvPr id="21" name="Oval 20"/>
              <p:cNvSpPr/>
              <p:nvPr/>
            </p:nvSpPr>
            <p:spPr>
              <a:xfrm>
                <a:off x="4511088" y="4604691"/>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22" name="Picture 21" descr="870.jpeg"/>
              <p:cNvPicPr>
                <a:picLocks/>
              </p:cNvPicPr>
              <p:nvPr/>
            </p:nvPicPr>
            <p:blipFill rotWithShape="1">
              <a:blip r:embed="rId12" cstate="print">
                <a:grayscl/>
                <a:extLst>
                  <a:ext uri="{28A0092B-C50C-407E-A947-70E740481C1C}">
                    <a14:useLocalDpi xmlns:a14="http://schemas.microsoft.com/office/drawing/2010/main" val="0"/>
                  </a:ext>
                </a:extLst>
              </a:blip>
              <a:srcRect l="13437" r="13437" b="9677"/>
              <a:stretch/>
            </p:blipFill>
            <p:spPr>
              <a:xfrm>
                <a:off x="4529368" y="4652191"/>
                <a:ext cx="914400" cy="914400"/>
              </a:xfrm>
              <a:prstGeom prst="ellipse">
                <a:avLst/>
              </a:prstGeom>
            </p:spPr>
          </p:pic>
        </p:grpSp>
        <p:grpSp>
          <p:nvGrpSpPr>
            <p:cNvPr id="23" name="Group 22"/>
            <p:cNvGrpSpPr/>
            <p:nvPr/>
          </p:nvGrpSpPr>
          <p:grpSpPr>
            <a:xfrm>
              <a:off x="4360316" y="5644240"/>
              <a:ext cx="1143000" cy="1143000"/>
              <a:chOff x="6745806" y="1338263"/>
              <a:chExt cx="1143000" cy="1143000"/>
            </a:xfrm>
            <a:solidFill>
              <a:schemeClr val="accent5"/>
            </a:solidFill>
          </p:grpSpPr>
          <p:sp>
            <p:nvSpPr>
              <p:cNvPr id="24" name="Oval 23"/>
              <p:cNvSpPr/>
              <p:nvPr/>
            </p:nvSpPr>
            <p:spPr>
              <a:xfrm>
                <a:off x="6745806" y="1338263"/>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25" name="Picture 24" descr="Tedra.bmp"/>
              <p:cNvPicPr>
                <a:picLocks noChangeAspect="1"/>
              </p:cNvPicPr>
              <p:nvPr/>
            </p:nvPicPr>
            <p:blipFill rotWithShape="1">
              <a:blip r:embed="rId13" cstate="print">
                <a:grayscl/>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149" r="15596" b="15447"/>
              <a:stretch/>
            </p:blipFill>
            <p:spPr>
              <a:xfrm>
                <a:off x="6805181" y="1393819"/>
                <a:ext cx="914400" cy="914400"/>
              </a:xfrm>
              <a:prstGeom prst="ellipse">
                <a:avLst/>
              </a:prstGeom>
              <a:grpFill/>
            </p:spPr>
          </p:pic>
        </p:grpSp>
        <p:grpSp>
          <p:nvGrpSpPr>
            <p:cNvPr id="26" name="Group 25"/>
            <p:cNvGrpSpPr/>
            <p:nvPr/>
          </p:nvGrpSpPr>
          <p:grpSpPr>
            <a:xfrm>
              <a:off x="3505069" y="4844238"/>
              <a:ext cx="1143000" cy="1143000"/>
              <a:chOff x="6662681" y="4604691"/>
              <a:chExt cx="1143000" cy="1143000"/>
            </a:xfrm>
          </p:grpSpPr>
          <p:sp>
            <p:nvSpPr>
              <p:cNvPr id="27" name="Oval 26"/>
              <p:cNvSpPr/>
              <p:nvPr/>
            </p:nvSpPr>
            <p:spPr>
              <a:xfrm>
                <a:off x="6662681" y="4604691"/>
                <a:ext cx="1143000" cy="1143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a:solidFill>
                    <a:srgbClr val="FFFFFF"/>
                  </a:solidFill>
                </a:endParaRPr>
              </a:p>
            </p:txBody>
          </p:sp>
          <p:pic>
            <p:nvPicPr>
              <p:cNvPr id="28" name="Picture 27" descr="Karen.bmp"/>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16124" t="7984" b="7984"/>
              <a:stretch/>
            </p:blipFill>
            <p:spPr>
              <a:xfrm>
                <a:off x="6686431" y="4652191"/>
                <a:ext cx="914400" cy="914400"/>
              </a:xfrm>
              <a:prstGeom prst="ellipse">
                <a:avLst/>
              </a:prstGeom>
            </p:spPr>
          </p:pic>
        </p:grpSp>
      </p:grpSp>
      <p:sp>
        <p:nvSpPr>
          <p:cNvPr id="30" name="Oval Callout 29"/>
          <p:cNvSpPr/>
          <p:nvPr/>
        </p:nvSpPr>
        <p:spPr bwMode="ltGray">
          <a:xfrm>
            <a:off x="544288" y="922415"/>
            <a:ext cx="2460170" cy="2037503"/>
          </a:xfrm>
          <a:prstGeom prst="wedgeEllipseCallout">
            <a:avLst>
              <a:gd name="adj1" fmla="val 66940"/>
              <a:gd name="adj2" fmla="val -28991"/>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none" lIns="91389" tIns="45693" rIns="91389" bIns="45693" rtlCol="0" anchor="ctr"/>
          <a:lstStyle/>
          <a:p>
            <a:pPr algn="ctr" defTabSz="913873"/>
            <a:r>
              <a:rPr lang="en-US" sz="2000" b="1" dirty="0">
                <a:solidFill>
                  <a:srgbClr val="FFFFFF"/>
                </a:solidFill>
              </a:rPr>
              <a:t>text</a:t>
            </a:r>
          </a:p>
          <a:p>
            <a:pPr algn="ctr" defTabSz="913873"/>
            <a:r>
              <a:rPr lang="en-US" sz="4800" b="1" dirty="0">
                <a:solidFill>
                  <a:srgbClr val="FFFFFF"/>
                </a:solidFill>
              </a:rPr>
              <a:t>text</a:t>
            </a:r>
          </a:p>
        </p:txBody>
      </p:sp>
      <p:sp>
        <p:nvSpPr>
          <p:cNvPr id="31" name="Oval Callout 30"/>
          <p:cNvSpPr/>
          <p:nvPr/>
        </p:nvSpPr>
        <p:spPr bwMode="ltGray">
          <a:xfrm>
            <a:off x="6009007" y="922415"/>
            <a:ext cx="2460170" cy="2037503"/>
          </a:xfrm>
          <a:prstGeom prst="wedgeEllipseCallout">
            <a:avLst>
              <a:gd name="adj1" fmla="val -64776"/>
              <a:gd name="adj2" fmla="val 2237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91389" tIns="45693" rIns="91389" bIns="45693" rtlCol="0" anchor="ctr"/>
          <a:lstStyle/>
          <a:p>
            <a:pPr algn="ctr" defTabSz="913873">
              <a:lnSpc>
                <a:spcPct val="75000"/>
              </a:lnSpc>
            </a:pPr>
            <a:r>
              <a:rPr lang="en-US" sz="2000" dirty="0">
                <a:solidFill>
                  <a:srgbClr val="FFFFFF"/>
                </a:solidFill>
              </a:rPr>
              <a:t>text</a:t>
            </a:r>
          </a:p>
          <a:p>
            <a:pPr algn="ctr" defTabSz="913873">
              <a:lnSpc>
                <a:spcPct val="75000"/>
              </a:lnSpc>
            </a:pPr>
            <a:r>
              <a:rPr lang="en-US" sz="4800" b="1" dirty="0">
                <a:solidFill>
                  <a:srgbClr val="FFFFFF"/>
                </a:solidFill>
              </a:rPr>
              <a:t>text</a:t>
            </a:r>
          </a:p>
        </p:txBody>
      </p:sp>
      <p:sp>
        <p:nvSpPr>
          <p:cNvPr id="34" name="Rectangle 33"/>
          <p:cNvSpPr/>
          <p:nvPr/>
        </p:nvSpPr>
        <p:spPr>
          <a:xfrm>
            <a:off x="473531" y="3397075"/>
            <a:ext cx="2601686" cy="1323385"/>
          </a:xfrm>
          <a:prstGeom prst="rect">
            <a:avLst/>
          </a:prstGeom>
        </p:spPr>
        <p:txBody>
          <a:bodyPr wrap="square" lIns="91389" tIns="45693" rIns="91389" bIns="45693">
            <a:spAutoFit/>
          </a:bodyPr>
          <a:lstStyle/>
          <a:p>
            <a:pPr algn="ctr" defTabSz="913873">
              <a:spcAft>
                <a:spcPts val="1200"/>
              </a:spcAft>
              <a:buClr>
                <a:srgbClr val="F57826"/>
              </a:buClr>
            </a:pPr>
            <a:r>
              <a:rPr lang="en-US" sz="2000" b="1" dirty="0">
                <a:solidFill>
                  <a:srgbClr val="595959"/>
                </a:solidFill>
              </a:rPr>
              <a:t>“Lorem ipsum dolor sit </a:t>
            </a:r>
            <a:r>
              <a:rPr lang="en-US" sz="2000" b="1" dirty="0" err="1">
                <a:solidFill>
                  <a:srgbClr val="595959"/>
                </a:solidFill>
              </a:rPr>
              <a:t>amet</a:t>
            </a:r>
            <a:r>
              <a:rPr lang="en-US" sz="2000" b="1" dirty="0">
                <a:solidFill>
                  <a:srgbClr val="595959"/>
                </a:solidFill>
              </a:rPr>
              <a:t>, </a:t>
            </a:r>
            <a:r>
              <a:rPr lang="en-US" sz="2000" b="1" dirty="0" err="1">
                <a:solidFill>
                  <a:srgbClr val="595959"/>
                </a:solidFill>
              </a:rPr>
              <a:t>consectetur</a:t>
            </a:r>
            <a:r>
              <a:rPr lang="en-US" sz="2000" b="1" dirty="0">
                <a:solidFill>
                  <a:srgbClr val="595959"/>
                </a:solidFill>
              </a:rPr>
              <a:t> </a:t>
            </a:r>
            <a:r>
              <a:rPr lang="en-US" sz="2000" b="1" dirty="0" err="1">
                <a:solidFill>
                  <a:srgbClr val="595959"/>
                </a:solidFill>
              </a:rPr>
              <a:t>adipisicing</a:t>
            </a:r>
            <a:r>
              <a:rPr lang="en-US" sz="2000" b="1" dirty="0">
                <a:solidFill>
                  <a:srgbClr val="595959"/>
                </a:solidFill>
              </a:rPr>
              <a:t>”</a:t>
            </a:r>
          </a:p>
        </p:txBody>
      </p:sp>
      <p:sp>
        <p:nvSpPr>
          <p:cNvPr id="35" name="Rectangle 34"/>
          <p:cNvSpPr/>
          <p:nvPr/>
        </p:nvSpPr>
        <p:spPr>
          <a:xfrm>
            <a:off x="5802393" y="3311521"/>
            <a:ext cx="2873394" cy="1569606"/>
          </a:xfrm>
          <a:prstGeom prst="rect">
            <a:avLst/>
          </a:prstGeom>
        </p:spPr>
        <p:txBody>
          <a:bodyPr wrap="square" lIns="91389" tIns="45693" rIns="91389" bIns="45693">
            <a:spAutoFit/>
          </a:bodyPr>
          <a:lstStyle/>
          <a:p>
            <a:pPr marL="228464" algn="ctr" defTabSz="913873">
              <a:lnSpc>
                <a:spcPct val="120000"/>
              </a:lnSpc>
              <a:buClr>
                <a:srgbClr val="FB5916"/>
              </a:buClr>
            </a:pPr>
            <a:r>
              <a:rPr lang="en-US" sz="2000" b="1" dirty="0">
                <a:solidFill>
                  <a:srgbClr val="595959"/>
                </a:solidFill>
              </a:rPr>
              <a:t>“Lorem ipsum dolor sit </a:t>
            </a:r>
            <a:r>
              <a:rPr lang="en-US" sz="2000" b="1" dirty="0" err="1">
                <a:solidFill>
                  <a:srgbClr val="595959"/>
                </a:solidFill>
              </a:rPr>
              <a:t>amet</a:t>
            </a:r>
            <a:r>
              <a:rPr lang="en-US" sz="2000" b="1" dirty="0">
                <a:solidFill>
                  <a:srgbClr val="595959"/>
                </a:solidFill>
              </a:rPr>
              <a:t>, </a:t>
            </a:r>
            <a:r>
              <a:rPr lang="en-US" sz="2000" b="1" dirty="0" err="1">
                <a:solidFill>
                  <a:srgbClr val="595959"/>
                </a:solidFill>
              </a:rPr>
              <a:t>consectetur</a:t>
            </a:r>
            <a:r>
              <a:rPr lang="en-US" sz="2000" b="1" dirty="0">
                <a:solidFill>
                  <a:srgbClr val="595959"/>
                </a:solidFill>
              </a:rPr>
              <a:t> </a:t>
            </a:r>
            <a:r>
              <a:rPr lang="en-US" sz="2000" b="1" dirty="0" err="1">
                <a:solidFill>
                  <a:srgbClr val="595959"/>
                </a:solidFill>
              </a:rPr>
              <a:t>adipisicing</a:t>
            </a:r>
            <a:r>
              <a:rPr lang="en-US" sz="2000" b="1" dirty="0">
                <a:solidFill>
                  <a:srgbClr val="595959"/>
                </a:solidFill>
              </a:rPr>
              <a:t>”</a:t>
            </a:r>
          </a:p>
        </p:txBody>
      </p:sp>
    </p:spTree>
    <p:extLst>
      <p:ext uri="{BB962C8B-B14F-4D97-AF65-F5344CB8AC3E}">
        <p14:creationId xmlns:p14="http://schemas.microsoft.com/office/powerpoint/2010/main" val="27788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542161" y="99173"/>
            <a:ext cx="8229600" cy="1143000"/>
          </a:xfrm>
        </p:spPr>
        <p:txBody>
          <a:bodyPr>
            <a:noAutofit/>
          </a:bodyPr>
          <a:lstStyle/>
          <a:p>
            <a:r>
              <a:rPr lang="en-US" sz="3400" dirty="0">
                <a:latin typeface="Calibri" charset="0"/>
              </a:rPr>
              <a:t>The bottom line</a:t>
            </a:r>
            <a:endParaRPr lang="en-US" sz="3200" dirty="0"/>
          </a:p>
        </p:txBody>
      </p:sp>
      <p:sp>
        <p:nvSpPr>
          <p:cNvPr id="9" name="Rectangle 8"/>
          <p:cNvSpPr/>
          <p:nvPr/>
        </p:nvSpPr>
        <p:spPr>
          <a:xfrm>
            <a:off x="2419182" y="2881010"/>
            <a:ext cx="4308839" cy="81405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91389" tIns="45693" rIns="91389" bIns="45693" rtlCol="0" anchor="ctr"/>
          <a:lstStyle/>
          <a:p>
            <a:pPr algn="ctr" defTabSz="913873"/>
            <a:r>
              <a:rPr lang="en-US" b="1" i="1" dirty="0">
                <a:solidFill>
                  <a:schemeClr val="tx1"/>
                </a:solidFill>
              </a:rPr>
              <a:t>“Respondent verbatim.”</a:t>
            </a:r>
            <a:endParaRPr lang="ru-RU" b="1" dirty="0">
              <a:solidFill>
                <a:schemeClr val="tx1"/>
              </a:solidFill>
            </a:endParaRPr>
          </a:p>
        </p:txBody>
      </p:sp>
      <p:grpSp>
        <p:nvGrpSpPr>
          <p:cNvPr id="14" name="Group 13"/>
          <p:cNvGrpSpPr/>
          <p:nvPr/>
        </p:nvGrpSpPr>
        <p:grpSpPr>
          <a:xfrm>
            <a:off x="0" y="1235659"/>
            <a:ext cx="8405171" cy="1645290"/>
            <a:chOff x="53013" y="1366291"/>
            <a:chExt cx="8405171" cy="1645290"/>
          </a:xfrm>
        </p:grpSpPr>
        <p:sp>
          <p:nvSpPr>
            <p:cNvPr id="15" name="Freeform 14"/>
            <p:cNvSpPr/>
            <p:nvPr/>
          </p:nvSpPr>
          <p:spPr>
            <a:xfrm rot="4127803">
              <a:off x="76967" y="1342337"/>
              <a:ext cx="386099" cy="434007"/>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srgbClr val="FFFFFF"/>
                </a:solidFill>
              </a:endParaRPr>
            </a:p>
          </p:txBody>
        </p:sp>
        <p:sp>
          <p:nvSpPr>
            <p:cNvPr id="16" name="Oval 15"/>
            <p:cNvSpPr/>
            <p:nvPr/>
          </p:nvSpPr>
          <p:spPr>
            <a:xfrm>
              <a:off x="366017" y="1387920"/>
              <a:ext cx="843147" cy="859772"/>
            </a:xfrm>
            <a:prstGeom prst="ellipse">
              <a:avLst/>
            </a:prstGeom>
            <a:gradFill flip="none" rotWithShape="1">
              <a:gsLst>
                <a:gs pos="0">
                  <a:schemeClr val="accent1">
                    <a:lumMod val="50000"/>
                  </a:schemeClr>
                </a:gs>
                <a:gs pos="50000">
                  <a:schemeClr val="accent1"/>
                </a:gs>
                <a:gs pos="100000">
                  <a:schemeClr val="accent1">
                    <a:lumMod val="60000"/>
                    <a:lumOff val="40000"/>
                  </a:scheme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defTabSz="913873"/>
              <a:endParaRPr lang="en-US" dirty="0">
                <a:solidFill>
                  <a:srgbClr val="FFFFFF"/>
                </a:solidFill>
              </a:endParaRPr>
            </a:p>
          </p:txBody>
        </p:sp>
        <p:sp>
          <p:nvSpPr>
            <p:cNvPr id="17" name="Title 7"/>
            <p:cNvSpPr txBox="1">
              <a:spLocks/>
            </p:cNvSpPr>
            <p:nvPr/>
          </p:nvSpPr>
          <p:spPr bwMode="white">
            <a:xfrm>
              <a:off x="900687" y="1527555"/>
              <a:ext cx="7058007" cy="979488"/>
            </a:xfrm>
            <a:prstGeom prst="rect">
              <a:avLst/>
            </a:prstGeom>
          </p:spPr>
          <p:txBody>
            <a:bodyPr vert="horz" lIns="0" tIns="0" rIns="0" bIns="0" rtlCol="0" anchor="t" anchorCtr="0">
              <a:noAutofit/>
            </a:bodyPr>
            <a:lstStyle>
              <a:lvl1pPr algn="l" rtl="0" fontAlgn="base">
                <a:lnSpc>
                  <a:spcPct val="80000"/>
                </a:lnSpc>
                <a:spcBef>
                  <a:spcPts val="0"/>
                </a:spcBef>
                <a:spcAft>
                  <a:spcPts val="600"/>
                </a:spcAft>
                <a:defRPr sz="3600" b="1" kern="1200" cap="all">
                  <a:solidFill>
                    <a:srgbClr val="58595B"/>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pPr defTabSz="913873"/>
              <a:r>
                <a:rPr lang="en-US" sz="1600" cap="none" dirty="0">
                  <a:solidFill>
                    <a:srgbClr val="FFFFFF"/>
                  </a:solidFill>
                </a:rPr>
                <a:t>the</a:t>
              </a:r>
              <a:r>
                <a:rPr lang="en-US" sz="3400" dirty="0">
                  <a:solidFill>
                    <a:srgbClr val="FFFFFF"/>
                  </a:solidFill>
                </a:rPr>
                <a:t> </a:t>
              </a:r>
              <a:r>
                <a:rPr lang="en-US" sz="3400" dirty="0">
                  <a:solidFill>
                    <a:srgbClr val="595959"/>
                  </a:solidFill>
                </a:rPr>
                <a:t>BOTTOM</a:t>
              </a:r>
              <a:endParaRPr lang="en-US" sz="3200" dirty="0">
                <a:solidFill>
                  <a:srgbClr val="595959"/>
                </a:solidFill>
              </a:endParaRPr>
            </a:p>
          </p:txBody>
        </p:sp>
        <p:cxnSp>
          <p:nvCxnSpPr>
            <p:cNvPr id="18" name="Straight Connector 17"/>
            <p:cNvCxnSpPr/>
            <p:nvPr/>
          </p:nvCxnSpPr>
          <p:spPr>
            <a:xfrm>
              <a:off x="1635383" y="2486608"/>
              <a:ext cx="6822801" cy="0"/>
            </a:xfrm>
            <a:prstGeom prst="line">
              <a:avLst/>
            </a:prstGeom>
            <a:ln w="1079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605126" y="1928975"/>
              <a:ext cx="0" cy="557634"/>
            </a:xfrm>
            <a:prstGeom prst="line">
              <a:avLst/>
            </a:prstGeom>
            <a:ln w="1079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7"/>
            <p:cNvSpPr txBox="1">
              <a:spLocks/>
            </p:cNvSpPr>
            <p:nvPr/>
          </p:nvSpPr>
          <p:spPr bwMode="white">
            <a:xfrm>
              <a:off x="1718556" y="2032093"/>
              <a:ext cx="3445130" cy="979488"/>
            </a:xfrm>
            <a:prstGeom prst="rect">
              <a:avLst/>
            </a:prstGeom>
          </p:spPr>
          <p:txBody>
            <a:bodyPr vert="horz" lIns="0" tIns="0" rIns="0" bIns="0" rtlCol="0" anchor="t" anchorCtr="0">
              <a:noAutofit/>
            </a:bodyPr>
            <a:lstStyle>
              <a:lvl1pPr algn="l" rtl="0" fontAlgn="base">
                <a:lnSpc>
                  <a:spcPct val="80000"/>
                </a:lnSpc>
                <a:spcBef>
                  <a:spcPts val="0"/>
                </a:spcBef>
                <a:spcAft>
                  <a:spcPts val="600"/>
                </a:spcAft>
                <a:defRPr sz="3600" b="1" kern="1200" cap="all">
                  <a:solidFill>
                    <a:srgbClr val="58595B"/>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pPr defTabSz="913873"/>
              <a:r>
                <a:rPr lang="en-US" sz="3400" dirty="0">
                  <a:solidFill>
                    <a:srgbClr val="595959"/>
                  </a:solidFill>
                </a:rPr>
                <a:t>INE</a:t>
              </a:r>
              <a:endParaRPr lang="en-US" sz="3200" dirty="0">
                <a:solidFill>
                  <a:srgbClr val="595959"/>
                </a:solidFill>
              </a:endParaRPr>
            </a:p>
          </p:txBody>
        </p:sp>
        <p:sp>
          <p:nvSpPr>
            <p:cNvPr id="21" name="TextBox 14"/>
            <p:cNvSpPr txBox="1"/>
            <p:nvPr/>
          </p:nvSpPr>
          <p:spPr>
            <a:xfrm>
              <a:off x="2916026" y="2059346"/>
              <a:ext cx="5542158" cy="381771"/>
            </a:xfrm>
            <a:prstGeom prst="rect">
              <a:avLst/>
            </a:prstGeom>
            <a:noFill/>
          </p:spPr>
          <p:txBody>
            <a:bodyPr wrap="square" rtlCol="0">
              <a:spAutoFit/>
            </a:bodyPr>
            <a:lstStyle/>
            <a:p>
              <a:pPr defTabSz="913873" fontAlgn="auto">
                <a:lnSpc>
                  <a:spcPct val="110000"/>
                </a:lnSpc>
                <a:spcBef>
                  <a:spcPts val="0"/>
                </a:spcBef>
                <a:spcAft>
                  <a:spcPts val="600"/>
                </a:spcAft>
              </a:pPr>
              <a:r>
                <a:rPr lang="en-US" b="1" dirty="0">
                  <a:solidFill>
                    <a:srgbClr val="000000"/>
                  </a:solidFill>
                  <a:latin typeface="Calibri"/>
                </a:rPr>
                <a:t>Key Finding…</a:t>
              </a:r>
            </a:p>
          </p:txBody>
        </p:sp>
      </p:grpSp>
    </p:spTree>
    <p:extLst>
      <p:ext uri="{BB962C8B-B14F-4D97-AF65-F5344CB8AC3E}">
        <p14:creationId xmlns:p14="http://schemas.microsoft.com/office/powerpoint/2010/main" val="421244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7739" y="1491100"/>
            <a:ext cx="7355775" cy="646276"/>
          </a:xfrm>
          <a:prstGeom prst="rect">
            <a:avLst/>
          </a:prstGeom>
        </p:spPr>
        <p:txBody>
          <a:bodyPr wrap="square" lIns="91389" tIns="45693" rIns="91389" bIns="45693">
            <a:spAutoFit/>
          </a:bodyPr>
          <a:lstStyle/>
          <a:p>
            <a:pPr defTabSz="913873"/>
            <a:r>
              <a:rPr lang="en-US" b="1" dirty="0">
                <a:solidFill>
                  <a:srgbClr val="595959"/>
                </a:solidFill>
              </a:rPr>
              <a:t>Lorem ipsum dolor sit </a:t>
            </a:r>
          </a:p>
          <a:p>
            <a:pPr defTabSz="913873"/>
            <a:r>
              <a:rPr lang="en-US" b="1" dirty="0">
                <a:solidFill>
                  <a:srgbClr val="595959"/>
                </a:solidFill>
              </a:rPr>
              <a:t>“Lorem ipsum dolor sit </a:t>
            </a:r>
            <a:r>
              <a:rPr lang="en-US" b="1" dirty="0" err="1">
                <a:solidFill>
                  <a:srgbClr val="595959"/>
                </a:solidFill>
              </a:rPr>
              <a:t>amet</a:t>
            </a:r>
            <a:r>
              <a:rPr lang="en-US" b="1" dirty="0">
                <a:solidFill>
                  <a:srgbClr val="595959"/>
                </a:solidFill>
              </a:rPr>
              <a:t>, </a:t>
            </a:r>
            <a:r>
              <a:rPr lang="en-US" b="1" dirty="0" err="1">
                <a:solidFill>
                  <a:srgbClr val="595959"/>
                </a:solidFill>
              </a:rPr>
              <a:t>consectetur</a:t>
            </a:r>
            <a:r>
              <a:rPr lang="en-US" b="1" dirty="0">
                <a:solidFill>
                  <a:srgbClr val="595959"/>
                </a:solidFill>
              </a:rPr>
              <a:t> </a:t>
            </a:r>
            <a:r>
              <a:rPr lang="en-US" b="1" dirty="0" err="1">
                <a:solidFill>
                  <a:srgbClr val="595959"/>
                </a:solidFill>
              </a:rPr>
              <a:t>adipisicing</a:t>
            </a:r>
            <a:endParaRPr lang="en-US" b="1" dirty="0">
              <a:solidFill>
                <a:srgbClr val="595959"/>
              </a:solidFill>
            </a:endParaRPr>
          </a:p>
        </p:txBody>
      </p:sp>
      <p:sp>
        <p:nvSpPr>
          <p:cNvPr id="5" name="Title 4"/>
          <p:cNvSpPr>
            <a:spLocks noGrp="1"/>
          </p:cNvSpPr>
          <p:nvPr>
            <p:ph type="title"/>
          </p:nvPr>
        </p:nvSpPr>
        <p:spPr>
          <a:xfrm>
            <a:off x="457200" y="129219"/>
            <a:ext cx="8229600" cy="1143000"/>
          </a:xfrm>
        </p:spPr>
        <p:txBody>
          <a:bodyPr/>
          <a:lstStyle/>
          <a:p>
            <a:r>
              <a:rPr lang="en-US" dirty="0"/>
              <a:t>NET</a:t>
            </a:r>
          </a:p>
        </p:txBody>
      </p:sp>
      <p:sp>
        <p:nvSpPr>
          <p:cNvPr id="21" name="Freeform 20"/>
          <p:cNvSpPr/>
          <p:nvPr/>
        </p:nvSpPr>
        <p:spPr>
          <a:xfrm rot="4127803">
            <a:off x="82068" y="1166064"/>
            <a:ext cx="386099" cy="434007"/>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sp>
        <p:nvSpPr>
          <p:cNvPr id="22" name="Oval 21"/>
          <p:cNvSpPr/>
          <p:nvPr/>
        </p:nvSpPr>
        <p:spPr>
          <a:xfrm>
            <a:off x="338447" y="1364028"/>
            <a:ext cx="921010" cy="859772"/>
          </a:xfrm>
          <a:prstGeom prst="ellipse">
            <a:avLst/>
          </a:prstGeom>
          <a:gradFill flip="none" rotWithShape="1">
            <a:gsLst>
              <a:gs pos="0">
                <a:schemeClr val="accent1">
                  <a:lumMod val="50000"/>
                </a:schemeClr>
              </a:gs>
              <a:gs pos="50000">
                <a:schemeClr val="accent1"/>
              </a:gs>
              <a:gs pos="100000">
                <a:schemeClr val="accent1">
                  <a:lumMod val="60000"/>
                  <a:lumOff val="40000"/>
                </a:scheme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91389" tIns="45693" rIns="91389" bIns="45693" rtlCol="0" anchor="ctr"/>
          <a:lstStyle/>
          <a:p>
            <a:pPr algn="ctr" defTabSz="913873"/>
            <a:r>
              <a:rPr lang="en-US" b="1" dirty="0">
                <a:solidFill>
                  <a:srgbClr val="FFFFFF"/>
                </a:solidFill>
              </a:rPr>
              <a:t>Net:</a:t>
            </a:r>
          </a:p>
        </p:txBody>
      </p:sp>
      <p:sp>
        <p:nvSpPr>
          <p:cNvPr id="24" name="Rectangle 23"/>
          <p:cNvSpPr/>
          <p:nvPr/>
        </p:nvSpPr>
        <p:spPr>
          <a:xfrm>
            <a:off x="547240" y="2914608"/>
            <a:ext cx="3458235" cy="3708653"/>
          </a:xfrm>
          <a:prstGeom prst="rect">
            <a:avLst/>
          </a:prstGeom>
        </p:spPr>
        <p:txBody>
          <a:bodyPr wrap="square" lIns="91389" tIns="45693" rIns="91389" bIns="45693">
            <a:spAutoFit/>
          </a:bodyPr>
          <a:lstStyle/>
          <a:p>
            <a:pPr algn="ctr" defTabSz="913873">
              <a:spcAft>
                <a:spcPts val="1800"/>
              </a:spcAft>
            </a:pPr>
            <a:r>
              <a:rPr lang="en-US" sz="1600" b="1" i="1" dirty="0">
                <a:latin typeface="Calibri"/>
                <a:cs typeface="Arial" pitchFamily="34" charset="0"/>
              </a:rPr>
              <a:t>“Lorem ipsum dolor sit </a:t>
            </a:r>
          </a:p>
          <a:p>
            <a:pPr algn="ctr" defTabSz="913873">
              <a:spcAft>
                <a:spcPts val="1800"/>
              </a:spcAft>
            </a:pPr>
            <a:r>
              <a:rPr lang="en-US" sz="1600" b="1" i="1" dirty="0">
                <a:latin typeface="Calibri"/>
                <a:cs typeface="Arial" pitchFamily="34" charset="0"/>
              </a:rPr>
              <a:t>“Lorem ipsum dolor sit </a:t>
            </a:r>
            <a:r>
              <a:rPr lang="en-US" sz="1600" b="1" i="1" dirty="0" err="1">
                <a:latin typeface="Calibri"/>
                <a:cs typeface="Arial" pitchFamily="34" charset="0"/>
              </a:rPr>
              <a:t>amet</a:t>
            </a:r>
            <a:r>
              <a:rPr lang="en-US" sz="1600" b="1" i="1" dirty="0">
                <a:latin typeface="Calibri"/>
                <a:cs typeface="Arial" pitchFamily="34" charset="0"/>
              </a:rPr>
              <a:t>, </a:t>
            </a:r>
            <a:r>
              <a:rPr lang="en-US" sz="1600" b="1" i="1" dirty="0" err="1">
                <a:latin typeface="Calibri"/>
                <a:cs typeface="Arial" pitchFamily="34" charset="0"/>
              </a:rPr>
              <a:t>consectetur</a:t>
            </a:r>
            <a:r>
              <a:rPr lang="en-US" sz="1600" b="1" i="1" dirty="0">
                <a:latin typeface="Calibri"/>
                <a:cs typeface="Arial" pitchFamily="34" charset="0"/>
              </a:rPr>
              <a:t> </a:t>
            </a:r>
            <a:r>
              <a:rPr lang="en-US" sz="1600" b="1" i="1" dirty="0" err="1">
                <a:latin typeface="Calibri"/>
                <a:cs typeface="Arial" pitchFamily="34" charset="0"/>
              </a:rPr>
              <a:t>adipisicing</a:t>
            </a:r>
            <a:r>
              <a:rPr lang="en-US" sz="1600" b="1" i="1" dirty="0">
                <a:latin typeface="Calibri"/>
                <a:cs typeface="Arial" pitchFamily="34" charset="0"/>
              </a:rPr>
              <a:t>”</a:t>
            </a:r>
          </a:p>
          <a:p>
            <a:pPr algn="ctr" defTabSz="913873">
              <a:spcAft>
                <a:spcPts val="1800"/>
              </a:spcAft>
            </a:pPr>
            <a:r>
              <a:rPr lang="en-US" sz="1600" b="1" i="1" dirty="0">
                <a:latin typeface="Calibri"/>
                <a:cs typeface="Arial" pitchFamily="34" charset="0"/>
              </a:rPr>
              <a:t>“Lorem ipsum dolor sit </a:t>
            </a:r>
            <a:r>
              <a:rPr lang="en-US" sz="1600" b="1" i="1" dirty="0" err="1">
                <a:latin typeface="Calibri"/>
                <a:cs typeface="Arial" pitchFamily="34" charset="0"/>
              </a:rPr>
              <a:t>amet</a:t>
            </a:r>
            <a:r>
              <a:rPr lang="en-US" sz="1600" b="1" i="1" dirty="0">
                <a:latin typeface="Calibri"/>
                <a:cs typeface="Arial" pitchFamily="34" charset="0"/>
              </a:rPr>
              <a:t>, </a:t>
            </a:r>
            <a:r>
              <a:rPr lang="en-US" sz="1600" b="1" i="1" dirty="0" err="1">
                <a:latin typeface="Calibri"/>
                <a:cs typeface="Arial" pitchFamily="34" charset="0"/>
              </a:rPr>
              <a:t>consectetur</a:t>
            </a:r>
            <a:r>
              <a:rPr lang="en-US" sz="1600" b="1" i="1" dirty="0">
                <a:latin typeface="Calibri"/>
                <a:cs typeface="Arial" pitchFamily="34" charset="0"/>
              </a:rPr>
              <a:t> </a:t>
            </a:r>
            <a:r>
              <a:rPr lang="en-US" sz="1600" b="1" i="1" dirty="0" err="1">
                <a:latin typeface="Calibri"/>
                <a:cs typeface="Arial" pitchFamily="34" charset="0"/>
              </a:rPr>
              <a:t>adipisicing</a:t>
            </a:r>
            <a:r>
              <a:rPr lang="en-US" sz="1600" b="1" i="1" dirty="0">
                <a:latin typeface="Calibri"/>
                <a:cs typeface="Arial" pitchFamily="34" charset="0"/>
              </a:rPr>
              <a:t>”</a:t>
            </a:r>
          </a:p>
          <a:p>
            <a:pPr algn="ctr" defTabSz="913873">
              <a:spcAft>
                <a:spcPts val="1800"/>
              </a:spcAft>
            </a:pPr>
            <a:r>
              <a:rPr lang="en-US" sz="1600" b="1" i="1" dirty="0">
                <a:latin typeface="Calibri"/>
                <a:cs typeface="Arial" pitchFamily="34" charset="0"/>
              </a:rPr>
              <a:t>“Lorem ipsum dolor sit </a:t>
            </a:r>
            <a:r>
              <a:rPr lang="en-US" sz="1600" b="1" i="1" dirty="0" err="1">
                <a:latin typeface="Calibri"/>
                <a:cs typeface="Arial" pitchFamily="34" charset="0"/>
              </a:rPr>
              <a:t>amet</a:t>
            </a:r>
            <a:r>
              <a:rPr lang="en-US" sz="1600" b="1" i="1" dirty="0">
                <a:latin typeface="Calibri"/>
                <a:cs typeface="Arial" pitchFamily="34" charset="0"/>
              </a:rPr>
              <a:t>, </a:t>
            </a:r>
            <a:r>
              <a:rPr lang="en-US" sz="1600" b="1" i="1" dirty="0" err="1">
                <a:latin typeface="Calibri"/>
                <a:cs typeface="Arial" pitchFamily="34" charset="0"/>
              </a:rPr>
              <a:t>consectetur</a:t>
            </a:r>
            <a:r>
              <a:rPr lang="en-US" sz="1600" b="1" i="1" dirty="0">
                <a:latin typeface="Calibri"/>
                <a:cs typeface="Arial" pitchFamily="34" charset="0"/>
              </a:rPr>
              <a:t> </a:t>
            </a:r>
            <a:r>
              <a:rPr lang="en-US" sz="1600" b="1" i="1" dirty="0" err="1">
                <a:latin typeface="Calibri"/>
                <a:cs typeface="Arial" pitchFamily="34" charset="0"/>
              </a:rPr>
              <a:t>adipisicing</a:t>
            </a:r>
            <a:r>
              <a:rPr lang="en-US" sz="1600" b="1" i="1" dirty="0">
                <a:latin typeface="Calibri"/>
                <a:cs typeface="Arial" pitchFamily="34" charset="0"/>
              </a:rPr>
              <a:t>”</a:t>
            </a:r>
          </a:p>
          <a:p>
            <a:pPr algn="ctr" defTabSz="913873">
              <a:spcAft>
                <a:spcPts val="1800"/>
              </a:spcAft>
            </a:pPr>
            <a:r>
              <a:rPr lang="en-US" sz="1600" b="1" i="1" dirty="0">
                <a:latin typeface="Calibri"/>
                <a:cs typeface="Arial" pitchFamily="34" charset="0"/>
              </a:rPr>
              <a:t>“Lorem ipsum dolor sit </a:t>
            </a:r>
            <a:r>
              <a:rPr lang="en-US" sz="1600" b="1" i="1" dirty="0" err="1">
                <a:latin typeface="Calibri"/>
                <a:cs typeface="Arial" pitchFamily="34" charset="0"/>
              </a:rPr>
              <a:t>amet</a:t>
            </a:r>
            <a:r>
              <a:rPr lang="en-US" sz="1600" b="1" i="1" dirty="0">
                <a:latin typeface="Calibri"/>
                <a:cs typeface="Arial" pitchFamily="34" charset="0"/>
              </a:rPr>
              <a:t>, </a:t>
            </a:r>
            <a:r>
              <a:rPr lang="en-US" sz="1600" b="1" i="1" dirty="0" err="1">
                <a:latin typeface="Calibri"/>
                <a:cs typeface="Arial" pitchFamily="34" charset="0"/>
              </a:rPr>
              <a:t>consectetur</a:t>
            </a:r>
            <a:r>
              <a:rPr lang="en-US" sz="1600" b="1" i="1" dirty="0">
                <a:latin typeface="Calibri"/>
                <a:cs typeface="Arial" pitchFamily="34" charset="0"/>
              </a:rPr>
              <a:t> </a:t>
            </a:r>
            <a:r>
              <a:rPr lang="en-US" sz="1600" b="1" i="1" dirty="0" err="1">
                <a:latin typeface="Calibri"/>
                <a:cs typeface="Arial" pitchFamily="34" charset="0"/>
              </a:rPr>
              <a:t>adipisicing</a:t>
            </a:r>
            <a:r>
              <a:rPr lang="en-US" sz="1600" b="1" i="1" dirty="0">
                <a:latin typeface="Calibri"/>
                <a:cs typeface="Arial" pitchFamily="34" charset="0"/>
              </a:rPr>
              <a:t>”</a:t>
            </a:r>
          </a:p>
          <a:p>
            <a:pPr algn="ctr" defTabSz="913873">
              <a:spcAft>
                <a:spcPts val="1800"/>
              </a:spcAft>
            </a:pPr>
            <a:endParaRPr lang="en-US" sz="1600" b="1" i="1" dirty="0">
              <a:latin typeface="Calibri"/>
              <a:cs typeface="Arial" pitchFamily="34" charset="0"/>
            </a:endParaRPr>
          </a:p>
        </p:txBody>
      </p:sp>
    </p:spTree>
    <p:extLst>
      <p:ext uri="{BB962C8B-B14F-4D97-AF65-F5344CB8AC3E}">
        <p14:creationId xmlns:p14="http://schemas.microsoft.com/office/powerpoint/2010/main" val="122822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Grab and Go Elements</a:t>
            </a:r>
          </a:p>
        </p:txBody>
      </p:sp>
    </p:spTree>
    <p:extLst>
      <p:ext uri="{BB962C8B-B14F-4D97-AF65-F5344CB8AC3E}">
        <p14:creationId xmlns:p14="http://schemas.microsoft.com/office/powerpoint/2010/main" val="11948615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7"/>
          <p:cNvGrpSpPr/>
          <p:nvPr/>
        </p:nvGrpSpPr>
        <p:grpSpPr>
          <a:xfrm>
            <a:off x="228600" y="304800"/>
            <a:ext cx="2685976" cy="2222209"/>
            <a:chOff x="228600" y="304800"/>
            <a:chExt cx="2685976" cy="2222209"/>
          </a:xfrm>
          <a:solidFill>
            <a:schemeClr val="tx1"/>
          </a:solidFill>
          <a:effectLst>
            <a:outerShdw blurRad="50800" dist="38100" dir="2700000" algn="tl" rotWithShape="0">
              <a:prstClr val="black">
                <a:alpha val="40000"/>
              </a:prstClr>
            </a:outerShdw>
          </a:effectLst>
        </p:grpSpPr>
        <p:sp>
          <p:nvSpPr>
            <p:cNvPr id="40" name="Right Arrow 39"/>
            <p:cNvSpPr/>
            <p:nvPr/>
          </p:nvSpPr>
          <p:spPr>
            <a:xfrm rot="2183413">
              <a:off x="2076376" y="19174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1" name="Oval 40"/>
            <p:cNvSpPr/>
            <p:nvPr/>
          </p:nvSpPr>
          <p:spPr>
            <a:xfrm>
              <a:off x="228600" y="3048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42" name="Rectangle 41"/>
          <p:cNvSpPr/>
          <p:nvPr/>
        </p:nvSpPr>
        <p:spPr>
          <a:xfrm>
            <a:off x="421575" y="70955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grpSp>
        <p:nvGrpSpPr>
          <p:cNvPr id="43" name="Group 17"/>
          <p:cNvGrpSpPr/>
          <p:nvPr/>
        </p:nvGrpSpPr>
        <p:grpSpPr>
          <a:xfrm rot="8039616">
            <a:off x="506254" y="2912814"/>
            <a:ext cx="2685976" cy="2222209"/>
            <a:chOff x="457200" y="381000"/>
            <a:chExt cx="2685976" cy="2222209"/>
          </a:xfrm>
          <a:solidFill>
            <a:schemeClr val="accent6"/>
          </a:solidFill>
          <a:effectLst>
            <a:outerShdw blurRad="50800" dist="38100" dir="2700000" algn="tl" rotWithShape="0">
              <a:prstClr val="black">
                <a:alpha val="40000"/>
              </a:prstClr>
            </a:outerShdw>
          </a:effectLst>
        </p:grpSpPr>
        <p:sp>
          <p:nvSpPr>
            <p:cNvPr id="44" name="Right Arrow 43"/>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5" name="Oval 44"/>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46" name="Rectangle 45"/>
          <p:cNvSpPr/>
          <p:nvPr/>
        </p:nvSpPr>
        <p:spPr>
          <a:xfrm>
            <a:off x="1227370" y="3170777"/>
            <a:ext cx="1752600" cy="1338828"/>
          </a:xfrm>
          <a:prstGeom prst="rect">
            <a:avLst/>
          </a:prstGeom>
        </p:spPr>
        <p:txBody>
          <a:bodyPr wrap="square">
            <a:spAutoFit/>
          </a:bodyPr>
          <a:lstStyle/>
          <a:p>
            <a:pPr algn="ctr" fontAlgn="auto">
              <a:lnSpc>
                <a:spcPct val="90000"/>
              </a:lnSpc>
              <a:spcBef>
                <a:spcPts val="0"/>
              </a:spcBef>
              <a:spcAft>
                <a:spcPts val="0"/>
              </a:spcAft>
            </a:pPr>
            <a:r>
              <a:rPr lang="en-CA" dirty="0" err="1">
                <a:solidFill>
                  <a:srgbClr val="FFFFFF"/>
                </a:solidFill>
                <a:latin typeface="Calibri"/>
              </a:rPr>
              <a:t>vtext</a:t>
            </a:r>
            <a:endParaRPr lang="en-CA" dirty="0">
              <a:solidFill>
                <a:srgbClr val="FFFFFF"/>
              </a:solidFill>
              <a:latin typeface="Calibri"/>
            </a:endParaRP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a:p>
            <a:pPr algn="ctr" fontAlgn="auto">
              <a:lnSpc>
                <a:spcPct val="90000"/>
              </a:lnSpc>
              <a:spcBef>
                <a:spcPts val="0"/>
              </a:spcBef>
              <a:spcAft>
                <a:spcPts val="0"/>
              </a:spcAft>
            </a:pPr>
            <a:endParaRPr lang="en-CA" dirty="0">
              <a:solidFill>
                <a:srgbClr val="FFFFFF"/>
              </a:solidFill>
              <a:latin typeface="Calibri"/>
            </a:endParaRPr>
          </a:p>
        </p:txBody>
      </p:sp>
      <p:grpSp>
        <p:nvGrpSpPr>
          <p:cNvPr id="47" name="Group 21"/>
          <p:cNvGrpSpPr/>
          <p:nvPr/>
        </p:nvGrpSpPr>
        <p:grpSpPr>
          <a:xfrm rot="9411997">
            <a:off x="2319487" y="4578508"/>
            <a:ext cx="2685976" cy="2222209"/>
            <a:chOff x="457200" y="381000"/>
            <a:chExt cx="2685976" cy="2222209"/>
          </a:xfrm>
          <a:solidFill>
            <a:schemeClr val="accent3"/>
          </a:solidFill>
          <a:effectLst>
            <a:outerShdw blurRad="50800" dist="38100" dir="2700000" algn="tl" rotWithShape="0">
              <a:prstClr val="black">
                <a:alpha val="40000"/>
              </a:prstClr>
            </a:outerShdw>
          </a:effectLst>
        </p:grpSpPr>
        <p:sp>
          <p:nvSpPr>
            <p:cNvPr id="48" name="Right Arrow 47"/>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Oval 48"/>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50" name="Rectangle 49"/>
          <p:cNvSpPr/>
          <p:nvPr/>
        </p:nvSpPr>
        <p:spPr>
          <a:xfrm>
            <a:off x="3048001" y="5004572"/>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grpSp>
        <p:nvGrpSpPr>
          <p:cNvPr id="51" name="Group 25"/>
          <p:cNvGrpSpPr/>
          <p:nvPr/>
        </p:nvGrpSpPr>
        <p:grpSpPr>
          <a:xfrm rot="9187741">
            <a:off x="2971800" y="457200"/>
            <a:ext cx="2685976" cy="2222209"/>
            <a:chOff x="457200" y="381000"/>
            <a:chExt cx="2685976" cy="2222209"/>
          </a:xfrm>
          <a:solidFill>
            <a:schemeClr val="accent1"/>
          </a:solidFill>
          <a:effectLst>
            <a:outerShdw blurRad="50800" dist="38100" dir="2700000" algn="tl" rotWithShape="0">
              <a:prstClr val="black">
                <a:alpha val="40000"/>
              </a:prstClr>
            </a:outerShdw>
          </a:effectLst>
        </p:grpSpPr>
        <p:sp>
          <p:nvSpPr>
            <p:cNvPr id="52" name="Oval 51"/>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53" name="Right Arrow 52"/>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54" name="Rectangle 53"/>
          <p:cNvSpPr/>
          <p:nvPr/>
        </p:nvSpPr>
        <p:spPr>
          <a:xfrm>
            <a:off x="3657600" y="870972"/>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grpSp>
        <p:nvGrpSpPr>
          <p:cNvPr id="55" name="Group 29"/>
          <p:cNvGrpSpPr/>
          <p:nvPr/>
        </p:nvGrpSpPr>
        <p:grpSpPr>
          <a:xfrm rot="18970444">
            <a:off x="5910311" y="-65323"/>
            <a:ext cx="2685976" cy="2222209"/>
            <a:chOff x="457200" y="381000"/>
            <a:chExt cx="2685976" cy="2222209"/>
          </a:xfrm>
          <a:solidFill>
            <a:schemeClr val="accent4"/>
          </a:solidFill>
          <a:effectLst>
            <a:outerShdw blurRad="50800" dist="38100" dir="2700000" algn="tl" rotWithShape="0">
              <a:prstClr val="black">
                <a:alpha val="40000"/>
              </a:prstClr>
            </a:outerShdw>
          </a:effectLst>
        </p:grpSpPr>
        <p:sp>
          <p:nvSpPr>
            <p:cNvPr id="56" name="Oval 55"/>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57" name="Right Arrow 56"/>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58" name="Rectangle 57"/>
          <p:cNvSpPr/>
          <p:nvPr/>
        </p:nvSpPr>
        <p:spPr>
          <a:xfrm>
            <a:off x="6136474" y="53340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grpSp>
        <p:nvGrpSpPr>
          <p:cNvPr id="59" name="Group 33"/>
          <p:cNvGrpSpPr/>
          <p:nvPr/>
        </p:nvGrpSpPr>
        <p:grpSpPr>
          <a:xfrm rot="12578080">
            <a:off x="6164938" y="4269463"/>
            <a:ext cx="2685976" cy="2222209"/>
            <a:chOff x="457200" y="381000"/>
            <a:chExt cx="2685976" cy="2222209"/>
          </a:xfrm>
          <a:solidFill>
            <a:schemeClr val="accent5"/>
          </a:solidFill>
          <a:effectLst>
            <a:outerShdw blurRad="50800" dist="38100" dir="2700000" algn="tl" rotWithShape="0">
              <a:prstClr val="black">
                <a:alpha val="40000"/>
              </a:prstClr>
            </a:outerShdw>
          </a:effectLst>
        </p:grpSpPr>
        <p:sp>
          <p:nvSpPr>
            <p:cNvPr id="60" name="Oval 59"/>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61" name="Right Arrow 60"/>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62" name="Rectangle 61"/>
          <p:cNvSpPr/>
          <p:nvPr/>
        </p:nvSpPr>
        <p:spPr>
          <a:xfrm>
            <a:off x="6834250" y="4918829"/>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grpSp>
        <p:nvGrpSpPr>
          <p:cNvPr id="63" name="Group 38"/>
          <p:cNvGrpSpPr/>
          <p:nvPr/>
        </p:nvGrpSpPr>
        <p:grpSpPr>
          <a:xfrm rot="16407731">
            <a:off x="4172432" y="2506332"/>
            <a:ext cx="2685976" cy="2222209"/>
            <a:chOff x="457200" y="381000"/>
            <a:chExt cx="2685976" cy="2222209"/>
          </a:xfrm>
          <a:solidFill>
            <a:schemeClr val="accent2"/>
          </a:solidFill>
          <a:effectLst>
            <a:outerShdw blurRad="50800" dist="38100" dir="2700000" algn="tl" rotWithShape="0">
              <a:prstClr val="black">
                <a:alpha val="40000"/>
              </a:prstClr>
            </a:outerShdw>
          </a:effectLst>
        </p:grpSpPr>
        <p:sp>
          <p:nvSpPr>
            <p:cNvPr id="64" name="Right Arrow 63"/>
            <p:cNvSpPr/>
            <p:nvPr/>
          </p:nvSpPr>
          <p:spPr>
            <a:xfrm rot="2183413">
              <a:off x="2304976" y="1993609"/>
              <a:ext cx="838200" cy="609600"/>
            </a:xfrm>
            <a:prstGeom prst="rightArrow">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65" name="Oval 64"/>
            <p:cNvSpPr/>
            <p:nvPr/>
          </p:nvSpPr>
          <p:spPr>
            <a:xfrm>
              <a:off x="457200" y="381000"/>
              <a:ext cx="2133600" cy="2133600"/>
            </a:xfrm>
            <a:prstGeom prst="ellipse">
              <a:avLst/>
            </a:prstGeom>
            <a:grpFill/>
            <a:ln w="57150" cap="flat" cmpd="sng" algn="ctr">
              <a:no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66" name="Rectangle 65"/>
          <p:cNvSpPr/>
          <p:nvPr/>
        </p:nvSpPr>
        <p:spPr>
          <a:xfrm>
            <a:off x="4583875" y="322910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FFFFFF"/>
                </a:solidFill>
                <a:latin typeface="Calibri"/>
              </a:rPr>
              <a:t>text</a:t>
            </a:r>
          </a:p>
          <a:p>
            <a:pPr algn="ctr" fontAlgn="auto">
              <a:lnSpc>
                <a:spcPct val="90000"/>
              </a:lnSpc>
              <a:spcBef>
                <a:spcPts val="0"/>
              </a:spcBef>
              <a:spcAft>
                <a:spcPts val="0"/>
              </a:spcAft>
            </a:pPr>
            <a:r>
              <a:rPr lang="en-CA" dirty="0">
                <a:solidFill>
                  <a:srgbClr val="FFFFFF"/>
                </a:solidFill>
                <a:latin typeface="Calibri"/>
              </a:rPr>
              <a:t>Xxx </a:t>
            </a:r>
            <a:r>
              <a:rPr lang="en-CA" dirty="0" err="1">
                <a:solidFill>
                  <a:srgbClr val="FFFFFF"/>
                </a:solidFill>
                <a:latin typeface="Calibri"/>
              </a:rPr>
              <a:t>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Xxxxxxxxxxxx</a:t>
            </a:r>
            <a:endParaRPr lang="en-CA" dirty="0">
              <a:solidFill>
                <a:srgbClr val="FFFFFF"/>
              </a:solidFill>
              <a:latin typeface="Calibri"/>
            </a:endParaRPr>
          </a:p>
          <a:p>
            <a:pPr algn="ctr" fontAlgn="auto">
              <a:lnSpc>
                <a:spcPct val="90000"/>
              </a:lnSpc>
              <a:spcBef>
                <a:spcPts val="0"/>
              </a:spcBef>
              <a:spcAft>
                <a:spcPts val="0"/>
              </a:spcAft>
            </a:pPr>
            <a:r>
              <a:rPr lang="en-CA" dirty="0" err="1">
                <a:solidFill>
                  <a:srgbClr val="FFFFFF"/>
                </a:solidFill>
                <a:latin typeface="Calibri"/>
              </a:rPr>
              <a:t>xxxxxx</a:t>
            </a:r>
            <a:endParaRPr lang="en-CA" dirty="0">
              <a:solidFill>
                <a:srgbClr val="FFFFFF"/>
              </a:solidFill>
              <a:latin typeface="Calibri"/>
            </a:endParaRPr>
          </a:p>
        </p:txBody>
      </p:sp>
    </p:spTree>
    <p:extLst>
      <p:ext uri="{BB962C8B-B14F-4D97-AF65-F5344CB8AC3E}">
        <p14:creationId xmlns:p14="http://schemas.microsoft.com/office/powerpoint/2010/main" val="28260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28600" y="304800"/>
            <a:ext cx="2685976" cy="2222209"/>
            <a:chOff x="228600" y="304800"/>
            <a:chExt cx="2685976" cy="2222209"/>
          </a:xfrm>
          <a:effectLst>
            <a:outerShdw blurRad="50800" dist="38100" dir="2700000" algn="tl" rotWithShape="0">
              <a:prstClr val="black">
                <a:alpha val="40000"/>
              </a:prstClr>
            </a:outerShdw>
          </a:effectLst>
        </p:grpSpPr>
        <p:sp>
          <p:nvSpPr>
            <p:cNvPr id="35" name="Right Arrow 34"/>
            <p:cNvSpPr/>
            <p:nvPr/>
          </p:nvSpPr>
          <p:spPr>
            <a:xfrm rot="2183413">
              <a:off x="2076376" y="1917409"/>
              <a:ext cx="838200" cy="609600"/>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36" name="Oval 35"/>
            <p:cNvSpPr/>
            <p:nvPr/>
          </p:nvSpPr>
          <p:spPr>
            <a:xfrm>
              <a:off x="228600" y="304800"/>
              <a:ext cx="2133600" cy="2133600"/>
            </a:xfrm>
            <a:prstGeom prst="ellipse">
              <a:avLst/>
            </a:prstGeom>
            <a:solidFill>
              <a:srgbClr val="FFFFFF"/>
            </a:solidFill>
            <a:ln w="57150" cap="flat" cmpd="sng" algn="ctr">
              <a:solidFill>
                <a:schemeClr val="tx1"/>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37" name="Rectangle 36"/>
          <p:cNvSpPr/>
          <p:nvPr/>
        </p:nvSpPr>
        <p:spPr>
          <a:xfrm>
            <a:off x="421575" y="70955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a:solidFill>
                  <a:srgbClr val="595959"/>
                </a:solidFill>
                <a:latin typeface="Calibri"/>
              </a:rPr>
              <a:t>Xxx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grpSp>
        <p:nvGrpSpPr>
          <p:cNvPr id="38" name="Group 37"/>
          <p:cNvGrpSpPr/>
          <p:nvPr/>
        </p:nvGrpSpPr>
        <p:grpSpPr>
          <a:xfrm rot="8039616">
            <a:off x="506254" y="2912814"/>
            <a:ext cx="2685976" cy="2222209"/>
            <a:chOff x="457200" y="381000"/>
            <a:chExt cx="2685976" cy="2222209"/>
          </a:xfrm>
          <a:effectLst>
            <a:outerShdw blurRad="50800" dist="38100" dir="2700000" algn="tl" rotWithShape="0">
              <a:prstClr val="black">
                <a:alpha val="40000"/>
              </a:prstClr>
            </a:outerShdw>
          </a:effectLst>
        </p:grpSpPr>
        <p:sp>
          <p:nvSpPr>
            <p:cNvPr id="39" name="Right Arrow 38"/>
            <p:cNvSpPr/>
            <p:nvPr/>
          </p:nvSpPr>
          <p:spPr>
            <a:xfrm rot="2183413">
              <a:off x="2304976" y="1993609"/>
              <a:ext cx="838200" cy="609600"/>
            </a:xfrm>
            <a:prstGeom prst="rightArrow">
              <a:avLst/>
            </a:prstGeom>
            <a:solidFill>
              <a:schemeClr val="accent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0" name="Oval 39"/>
            <p:cNvSpPr/>
            <p:nvPr/>
          </p:nvSpPr>
          <p:spPr>
            <a:xfrm>
              <a:off x="457200" y="381000"/>
              <a:ext cx="2133600" cy="2133600"/>
            </a:xfrm>
            <a:prstGeom prst="ellipse">
              <a:avLst/>
            </a:prstGeom>
            <a:solidFill>
              <a:srgbClr val="FFFFFF"/>
            </a:solidFill>
            <a:ln w="57150" cap="flat" cmpd="sng" algn="ctr">
              <a:solidFill>
                <a:schemeClr val="accent6"/>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41" name="Rectangle 40"/>
          <p:cNvSpPr/>
          <p:nvPr/>
        </p:nvSpPr>
        <p:spPr>
          <a:xfrm>
            <a:off x="1227370" y="3170777"/>
            <a:ext cx="1752600" cy="1338828"/>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a:solidFill>
                  <a:srgbClr val="595959"/>
                </a:solidFill>
                <a:latin typeface="Calibri"/>
              </a:rPr>
              <a:t>, </a:t>
            </a:r>
            <a:r>
              <a:rPr lang="en-CA" dirty="0" err="1">
                <a:solidFill>
                  <a:srgbClr val="595959"/>
                </a:solidFill>
                <a:latin typeface="Calibri"/>
              </a:rPr>
              <a:t>xxxxxxx</a:t>
            </a:r>
            <a:endParaRPr lang="en-CA" dirty="0">
              <a:solidFill>
                <a:srgbClr val="595959"/>
              </a:solidFill>
              <a:latin typeface="Calibri"/>
            </a:endParaRPr>
          </a:p>
          <a:p>
            <a:pPr algn="ctr" fontAlgn="auto">
              <a:lnSpc>
                <a:spcPct val="90000"/>
              </a:lnSpc>
              <a:spcBef>
                <a:spcPts val="0"/>
              </a:spcBef>
              <a:spcAft>
                <a:spcPts val="0"/>
              </a:spcAft>
            </a:pPr>
            <a:r>
              <a:rPr lang="en-CA" dirty="0">
                <a:solidFill>
                  <a:srgbClr val="595959"/>
                </a:solidFill>
                <a:latin typeface="Calibri"/>
              </a:rPr>
              <a:t>Xxx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grpSp>
        <p:nvGrpSpPr>
          <p:cNvPr id="42" name="Group 41"/>
          <p:cNvGrpSpPr/>
          <p:nvPr/>
        </p:nvGrpSpPr>
        <p:grpSpPr>
          <a:xfrm rot="9411997">
            <a:off x="2319487" y="4578508"/>
            <a:ext cx="2685976" cy="2222209"/>
            <a:chOff x="457200" y="381000"/>
            <a:chExt cx="2685976" cy="2222209"/>
          </a:xfrm>
          <a:effectLst>
            <a:outerShdw blurRad="50800" dist="38100" dir="2700000" algn="tl" rotWithShape="0">
              <a:prstClr val="black">
                <a:alpha val="40000"/>
              </a:prstClr>
            </a:outerShdw>
          </a:effectLst>
        </p:grpSpPr>
        <p:sp>
          <p:nvSpPr>
            <p:cNvPr id="43" name="Right Arrow 42"/>
            <p:cNvSpPr/>
            <p:nvPr/>
          </p:nvSpPr>
          <p:spPr>
            <a:xfrm rot="2183413">
              <a:off x="2304976" y="1993609"/>
              <a:ext cx="838200" cy="609600"/>
            </a:xfrm>
            <a:prstGeom prst="rightArrow">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4" name="Oval 43"/>
            <p:cNvSpPr/>
            <p:nvPr/>
          </p:nvSpPr>
          <p:spPr>
            <a:xfrm>
              <a:off x="457200" y="381000"/>
              <a:ext cx="2133600" cy="2133600"/>
            </a:xfrm>
            <a:prstGeom prst="ellipse">
              <a:avLst/>
            </a:prstGeom>
            <a:solidFill>
              <a:srgbClr val="FFFFFF"/>
            </a:solidFill>
            <a:ln w="57150" cap="flat" cmpd="sng" algn="ctr">
              <a:solidFill>
                <a:schemeClr val="accent3"/>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45" name="Rectangle 44"/>
          <p:cNvSpPr/>
          <p:nvPr/>
        </p:nvSpPr>
        <p:spPr>
          <a:xfrm>
            <a:off x="3048001" y="5004572"/>
            <a:ext cx="1752600" cy="1338828"/>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err="1">
                <a:solidFill>
                  <a:srgbClr val="595959"/>
                </a:solidFill>
                <a:latin typeface="Calibri"/>
              </a:rPr>
              <a:t>XxxxxxxxXxx</a:t>
            </a:r>
            <a:r>
              <a:rPr lang="en-CA" dirty="0">
                <a:solidFill>
                  <a:srgbClr val="595959"/>
                </a:solidFill>
                <a:latin typeface="Calibri"/>
              </a:rPr>
              <a:t>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grpSp>
        <p:nvGrpSpPr>
          <p:cNvPr id="46" name="Group 45"/>
          <p:cNvGrpSpPr/>
          <p:nvPr/>
        </p:nvGrpSpPr>
        <p:grpSpPr>
          <a:xfrm rot="9187741">
            <a:off x="2971800" y="457200"/>
            <a:ext cx="2685976" cy="2222209"/>
            <a:chOff x="457200" y="381000"/>
            <a:chExt cx="2685976" cy="2222209"/>
          </a:xfrm>
          <a:effectLst>
            <a:outerShdw blurRad="50800" dist="38100" dir="2700000" algn="tl" rotWithShape="0">
              <a:prstClr val="black">
                <a:alpha val="40000"/>
              </a:prstClr>
            </a:outerShdw>
          </a:effectLst>
        </p:grpSpPr>
        <p:sp>
          <p:nvSpPr>
            <p:cNvPr id="47" name="Oval 46"/>
            <p:cNvSpPr/>
            <p:nvPr/>
          </p:nvSpPr>
          <p:spPr>
            <a:xfrm>
              <a:off x="457200" y="381000"/>
              <a:ext cx="2133600" cy="2133600"/>
            </a:xfrm>
            <a:prstGeom prst="ellipse">
              <a:avLst/>
            </a:prstGeom>
            <a:solidFill>
              <a:srgbClr val="FFFFFF"/>
            </a:solidFill>
            <a:ln w="57150" cap="flat" cmpd="sng" algn="ctr">
              <a:solidFill>
                <a:schemeClr val="accent1"/>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48" name="Right Arrow 47"/>
            <p:cNvSpPr/>
            <p:nvPr/>
          </p:nvSpPr>
          <p:spPr>
            <a:xfrm rot="2183413">
              <a:off x="2304976" y="1993609"/>
              <a:ext cx="838200" cy="609600"/>
            </a:xfrm>
            <a:prstGeom prst="rightArrow">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49" name="Rectangle 48"/>
          <p:cNvSpPr/>
          <p:nvPr/>
        </p:nvSpPr>
        <p:spPr>
          <a:xfrm>
            <a:off x="3657600" y="870972"/>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a:solidFill>
                  <a:srgbClr val="595959"/>
                </a:solidFill>
                <a:latin typeface="Calibri"/>
              </a:rPr>
              <a:t>Xxx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grpSp>
        <p:nvGrpSpPr>
          <p:cNvPr id="50" name="Group 49"/>
          <p:cNvGrpSpPr/>
          <p:nvPr/>
        </p:nvGrpSpPr>
        <p:grpSpPr>
          <a:xfrm rot="18970444">
            <a:off x="5910311" y="-65323"/>
            <a:ext cx="2685976" cy="2222209"/>
            <a:chOff x="457200" y="381000"/>
            <a:chExt cx="2685976" cy="2222209"/>
          </a:xfrm>
          <a:effectLst>
            <a:outerShdw blurRad="50800" dist="38100" dir="2700000" algn="tl" rotWithShape="0">
              <a:prstClr val="black">
                <a:alpha val="40000"/>
              </a:prstClr>
            </a:outerShdw>
          </a:effectLst>
        </p:grpSpPr>
        <p:sp>
          <p:nvSpPr>
            <p:cNvPr id="51" name="Oval 50"/>
            <p:cNvSpPr/>
            <p:nvPr/>
          </p:nvSpPr>
          <p:spPr>
            <a:xfrm>
              <a:off x="457200" y="381000"/>
              <a:ext cx="2133600" cy="2133600"/>
            </a:xfrm>
            <a:prstGeom prst="ellipse">
              <a:avLst/>
            </a:prstGeom>
            <a:solidFill>
              <a:srgbClr val="FFFFFF"/>
            </a:solidFill>
            <a:ln w="57150" cap="flat" cmpd="sng" algn="ctr">
              <a:solidFill>
                <a:schemeClr val="accent4"/>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52" name="Right Arrow 51"/>
            <p:cNvSpPr/>
            <p:nvPr/>
          </p:nvSpPr>
          <p:spPr>
            <a:xfrm rot="2183413">
              <a:off x="2304976" y="1993609"/>
              <a:ext cx="838200" cy="609600"/>
            </a:xfrm>
            <a:prstGeom prst="rightArrow">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53" name="Rectangle 52"/>
          <p:cNvSpPr/>
          <p:nvPr/>
        </p:nvSpPr>
        <p:spPr>
          <a:xfrm>
            <a:off x="6136474" y="53340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a:solidFill>
                  <a:srgbClr val="595959"/>
                </a:solidFill>
                <a:latin typeface="Calibri"/>
              </a:rPr>
              <a:t>Xxx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grpSp>
        <p:nvGrpSpPr>
          <p:cNvPr id="54" name="Group 53"/>
          <p:cNvGrpSpPr/>
          <p:nvPr/>
        </p:nvGrpSpPr>
        <p:grpSpPr>
          <a:xfrm rot="12578080">
            <a:off x="6164938" y="4269463"/>
            <a:ext cx="2685976" cy="2222209"/>
            <a:chOff x="457200" y="381000"/>
            <a:chExt cx="2685976" cy="2222209"/>
          </a:xfrm>
          <a:effectLst>
            <a:outerShdw blurRad="50800" dist="38100" dir="2700000" algn="tl" rotWithShape="0">
              <a:prstClr val="black">
                <a:alpha val="40000"/>
              </a:prstClr>
            </a:outerShdw>
          </a:effectLst>
        </p:grpSpPr>
        <p:sp>
          <p:nvSpPr>
            <p:cNvPr id="55" name="Oval 54"/>
            <p:cNvSpPr/>
            <p:nvPr/>
          </p:nvSpPr>
          <p:spPr>
            <a:xfrm>
              <a:off x="457200" y="381000"/>
              <a:ext cx="2133600" cy="2133600"/>
            </a:xfrm>
            <a:prstGeom prst="ellipse">
              <a:avLst/>
            </a:prstGeom>
            <a:solidFill>
              <a:srgbClr val="FFFFFF"/>
            </a:solidFill>
            <a:ln w="57150" cap="flat" cmpd="sng" algn="ctr">
              <a:solidFill>
                <a:schemeClr val="accent5"/>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sp>
          <p:nvSpPr>
            <p:cNvPr id="56" name="Right Arrow 55"/>
            <p:cNvSpPr/>
            <p:nvPr/>
          </p:nvSpPr>
          <p:spPr>
            <a:xfrm rot="2183413">
              <a:off x="2304976" y="1993609"/>
              <a:ext cx="838200" cy="609600"/>
            </a:xfrm>
            <a:prstGeom prst="rightArrow">
              <a:avLst/>
            </a:prstGeom>
            <a:solidFill>
              <a:schemeClr val="accent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57" name="Rectangle 56"/>
          <p:cNvSpPr/>
          <p:nvPr/>
        </p:nvSpPr>
        <p:spPr>
          <a:xfrm>
            <a:off x="6834250" y="4918829"/>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58595B"/>
                </a:solidFill>
                <a:latin typeface="Calibri"/>
              </a:rPr>
              <a:t>text</a:t>
            </a:r>
          </a:p>
          <a:p>
            <a:pPr algn="ctr" fontAlgn="auto">
              <a:lnSpc>
                <a:spcPct val="90000"/>
              </a:lnSpc>
              <a:spcBef>
                <a:spcPts val="0"/>
              </a:spcBef>
              <a:spcAft>
                <a:spcPts val="0"/>
              </a:spcAft>
            </a:pPr>
            <a:r>
              <a:rPr lang="en-CA" dirty="0">
                <a:solidFill>
                  <a:srgbClr val="58595B"/>
                </a:solidFill>
                <a:latin typeface="Calibri"/>
              </a:rPr>
              <a:t>Xxx </a:t>
            </a:r>
            <a:r>
              <a:rPr lang="en-CA" dirty="0" err="1">
                <a:solidFill>
                  <a:srgbClr val="58595B"/>
                </a:solidFill>
                <a:latin typeface="Calibri"/>
              </a:rPr>
              <a:t>xxxxxxxx</a:t>
            </a:r>
            <a:endParaRPr lang="en-CA" dirty="0">
              <a:solidFill>
                <a:srgbClr val="58595B"/>
              </a:solidFill>
              <a:latin typeface="Calibri"/>
            </a:endParaRPr>
          </a:p>
          <a:p>
            <a:pPr algn="ctr" fontAlgn="auto">
              <a:lnSpc>
                <a:spcPct val="90000"/>
              </a:lnSpc>
              <a:spcBef>
                <a:spcPts val="0"/>
              </a:spcBef>
              <a:spcAft>
                <a:spcPts val="0"/>
              </a:spcAft>
            </a:pPr>
            <a:r>
              <a:rPr lang="en-CA" dirty="0" err="1">
                <a:solidFill>
                  <a:srgbClr val="58595B"/>
                </a:solidFill>
                <a:latin typeface="Calibri"/>
              </a:rPr>
              <a:t>Xxxxxxxxxxxx</a:t>
            </a:r>
            <a:endParaRPr lang="en-CA" dirty="0">
              <a:solidFill>
                <a:srgbClr val="58595B"/>
              </a:solidFill>
              <a:latin typeface="Calibri"/>
            </a:endParaRPr>
          </a:p>
          <a:p>
            <a:pPr algn="ctr" fontAlgn="auto">
              <a:lnSpc>
                <a:spcPct val="90000"/>
              </a:lnSpc>
              <a:spcBef>
                <a:spcPts val="0"/>
              </a:spcBef>
              <a:spcAft>
                <a:spcPts val="0"/>
              </a:spcAft>
            </a:pPr>
            <a:r>
              <a:rPr lang="en-CA" dirty="0" err="1">
                <a:solidFill>
                  <a:srgbClr val="58595B"/>
                </a:solidFill>
                <a:latin typeface="Calibri"/>
              </a:rPr>
              <a:t>xxxxxx</a:t>
            </a:r>
            <a:endParaRPr lang="en-CA" dirty="0">
              <a:solidFill>
                <a:srgbClr val="58595B"/>
              </a:solidFill>
              <a:latin typeface="Calibri"/>
            </a:endParaRPr>
          </a:p>
        </p:txBody>
      </p:sp>
      <p:grpSp>
        <p:nvGrpSpPr>
          <p:cNvPr id="58" name="Group 57"/>
          <p:cNvGrpSpPr/>
          <p:nvPr/>
        </p:nvGrpSpPr>
        <p:grpSpPr>
          <a:xfrm rot="16407731">
            <a:off x="4172432" y="2506332"/>
            <a:ext cx="2685976" cy="2222209"/>
            <a:chOff x="457200" y="381000"/>
            <a:chExt cx="2685976" cy="2222209"/>
          </a:xfrm>
          <a:effectLst>
            <a:outerShdw blurRad="50800" dist="38100" dir="2700000" algn="tl" rotWithShape="0">
              <a:prstClr val="black">
                <a:alpha val="40000"/>
              </a:prstClr>
            </a:outerShdw>
          </a:effectLst>
        </p:grpSpPr>
        <p:sp>
          <p:nvSpPr>
            <p:cNvPr id="59" name="Right Arrow 58"/>
            <p:cNvSpPr/>
            <p:nvPr/>
          </p:nvSpPr>
          <p:spPr>
            <a:xfrm rot="2183413">
              <a:off x="2304976" y="1993609"/>
              <a:ext cx="838200" cy="609600"/>
            </a:xfrm>
            <a:prstGeom prst="right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60" name="Oval 59"/>
            <p:cNvSpPr/>
            <p:nvPr/>
          </p:nvSpPr>
          <p:spPr>
            <a:xfrm>
              <a:off x="457200" y="381000"/>
              <a:ext cx="2133600" cy="2133600"/>
            </a:xfrm>
            <a:prstGeom prst="ellipse">
              <a:avLst/>
            </a:prstGeom>
            <a:solidFill>
              <a:srgbClr val="FFFFFF"/>
            </a:solidFill>
            <a:ln w="57150" cap="flat" cmpd="sng" algn="ctr">
              <a:solidFill>
                <a:schemeClr val="accent2"/>
              </a:solidFill>
              <a:prstDash val="solid"/>
            </a:ln>
            <a:effectLst/>
          </p:spPr>
          <p:txBody>
            <a:bodyPr lIns="0" tIns="0" rIns="0" bIns="0"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ED6737"/>
                </a:solidFill>
                <a:effectLst/>
                <a:uLnTx/>
                <a:uFillTx/>
                <a:latin typeface="Calibri"/>
                <a:ea typeface="+mn-ea"/>
                <a:cs typeface="+mn-cs"/>
              </a:endParaRPr>
            </a:p>
          </p:txBody>
        </p:sp>
      </p:grpSp>
      <p:sp>
        <p:nvSpPr>
          <p:cNvPr id="61" name="Rectangle 60"/>
          <p:cNvSpPr/>
          <p:nvPr/>
        </p:nvSpPr>
        <p:spPr>
          <a:xfrm>
            <a:off x="4583875" y="3229100"/>
            <a:ext cx="1752600" cy="1089529"/>
          </a:xfrm>
          <a:prstGeom prst="rect">
            <a:avLst/>
          </a:prstGeom>
        </p:spPr>
        <p:txBody>
          <a:bodyPr wrap="square">
            <a:spAutoFit/>
          </a:bodyPr>
          <a:lstStyle/>
          <a:p>
            <a:pPr algn="ctr" fontAlgn="auto">
              <a:lnSpc>
                <a:spcPct val="90000"/>
              </a:lnSpc>
              <a:spcBef>
                <a:spcPts val="0"/>
              </a:spcBef>
              <a:spcAft>
                <a:spcPts val="0"/>
              </a:spcAft>
            </a:pPr>
            <a:r>
              <a:rPr lang="en-CA" dirty="0">
                <a:solidFill>
                  <a:srgbClr val="595959"/>
                </a:solidFill>
                <a:latin typeface="Calibri"/>
              </a:rPr>
              <a:t>text</a:t>
            </a:r>
          </a:p>
          <a:p>
            <a:pPr algn="ctr" fontAlgn="auto">
              <a:lnSpc>
                <a:spcPct val="90000"/>
              </a:lnSpc>
              <a:spcBef>
                <a:spcPts val="0"/>
              </a:spcBef>
              <a:spcAft>
                <a:spcPts val="0"/>
              </a:spcAft>
            </a:pPr>
            <a:r>
              <a:rPr lang="en-CA" dirty="0">
                <a:solidFill>
                  <a:srgbClr val="595959"/>
                </a:solidFill>
                <a:latin typeface="Calibri"/>
              </a:rPr>
              <a:t>Xxx </a:t>
            </a:r>
            <a:r>
              <a:rPr lang="en-CA" dirty="0" err="1">
                <a:solidFill>
                  <a:srgbClr val="595959"/>
                </a:solidFill>
                <a:latin typeface="Calibri"/>
              </a:rPr>
              <a:t>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Xxxxxxxxxxxx</a:t>
            </a:r>
            <a:endParaRPr lang="en-CA" dirty="0">
              <a:solidFill>
                <a:srgbClr val="595959"/>
              </a:solidFill>
              <a:latin typeface="Calibri"/>
            </a:endParaRPr>
          </a:p>
          <a:p>
            <a:pPr algn="ctr" fontAlgn="auto">
              <a:lnSpc>
                <a:spcPct val="90000"/>
              </a:lnSpc>
              <a:spcBef>
                <a:spcPts val="0"/>
              </a:spcBef>
              <a:spcAft>
                <a:spcPts val="0"/>
              </a:spcAft>
            </a:pPr>
            <a:r>
              <a:rPr lang="en-CA" dirty="0" err="1">
                <a:solidFill>
                  <a:srgbClr val="595959"/>
                </a:solidFill>
                <a:latin typeface="Calibri"/>
              </a:rPr>
              <a:t>xxxxxx</a:t>
            </a:r>
            <a:endParaRPr lang="en-CA" dirty="0">
              <a:solidFill>
                <a:srgbClr val="595959"/>
              </a:solidFill>
              <a:latin typeface="Calibri"/>
            </a:endParaRPr>
          </a:p>
        </p:txBody>
      </p:sp>
    </p:spTree>
    <p:extLst>
      <p:ext uri="{BB962C8B-B14F-4D97-AF65-F5344CB8AC3E}">
        <p14:creationId xmlns:p14="http://schemas.microsoft.com/office/powerpoint/2010/main" val="42247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0" y="3369625"/>
            <a:ext cx="2362200" cy="2176150"/>
            <a:chOff x="6096000" y="3369625"/>
            <a:chExt cx="2362200" cy="2176150"/>
          </a:xfrm>
        </p:grpSpPr>
        <p:sp>
          <p:nvSpPr>
            <p:cNvPr id="31" name="Teardrop 30"/>
            <p:cNvSpPr/>
            <p:nvPr/>
          </p:nvSpPr>
          <p:spPr>
            <a:xfrm>
              <a:off x="6096000" y="3505200"/>
              <a:ext cx="2040575" cy="2040575"/>
            </a:xfrm>
            <a:prstGeom prst="teardrop">
              <a:avLst>
                <a:gd name="adj" fmla="val 98925"/>
              </a:avLst>
            </a:prstGeom>
            <a:solidFill>
              <a:schemeClr val="accent6"/>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32" name="Oval 31"/>
            <p:cNvSpPr/>
            <p:nvPr/>
          </p:nvSpPr>
          <p:spPr>
            <a:xfrm>
              <a:off x="8229600" y="3369625"/>
              <a:ext cx="228600" cy="228600"/>
            </a:xfrm>
            <a:prstGeom prst="ellipse">
              <a:avLst/>
            </a:prstGeom>
            <a:solidFill>
              <a:schemeClr val="accent6"/>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3" name="Group 32"/>
          <p:cNvGrpSpPr/>
          <p:nvPr/>
        </p:nvGrpSpPr>
        <p:grpSpPr>
          <a:xfrm>
            <a:off x="3352800" y="3369625"/>
            <a:ext cx="2362200" cy="2176150"/>
            <a:chOff x="3352800" y="3369625"/>
            <a:chExt cx="2362200" cy="2176150"/>
          </a:xfrm>
        </p:grpSpPr>
        <p:sp>
          <p:nvSpPr>
            <p:cNvPr id="34" name="Teardrop 33"/>
            <p:cNvSpPr/>
            <p:nvPr/>
          </p:nvSpPr>
          <p:spPr>
            <a:xfrm>
              <a:off x="3352800" y="3505200"/>
              <a:ext cx="2040575" cy="2040575"/>
            </a:xfrm>
            <a:prstGeom prst="teardrop">
              <a:avLst>
                <a:gd name="adj" fmla="val 98925"/>
              </a:avLst>
            </a:prstGeom>
            <a:solidFill>
              <a:schemeClr val="accent3"/>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5" name="Oval 34"/>
            <p:cNvSpPr/>
            <p:nvPr/>
          </p:nvSpPr>
          <p:spPr>
            <a:xfrm>
              <a:off x="5486400" y="3369625"/>
              <a:ext cx="228600" cy="228600"/>
            </a:xfrm>
            <a:prstGeom prst="ellipse">
              <a:avLst/>
            </a:prstGeom>
            <a:solidFill>
              <a:schemeClr val="accent3"/>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6" name="Group 35"/>
          <p:cNvGrpSpPr/>
          <p:nvPr/>
        </p:nvGrpSpPr>
        <p:grpSpPr>
          <a:xfrm>
            <a:off x="609600" y="3369625"/>
            <a:ext cx="2345375" cy="2176150"/>
            <a:chOff x="609600" y="3369625"/>
            <a:chExt cx="2345375" cy="2176150"/>
          </a:xfrm>
        </p:grpSpPr>
        <p:sp>
          <p:nvSpPr>
            <p:cNvPr id="37" name="Teardrop 36"/>
            <p:cNvSpPr/>
            <p:nvPr/>
          </p:nvSpPr>
          <p:spPr>
            <a:xfrm>
              <a:off x="609600" y="3505200"/>
              <a:ext cx="2040575" cy="2040575"/>
            </a:xfrm>
            <a:prstGeom prst="teardrop">
              <a:avLst>
                <a:gd name="adj" fmla="val 98925"/>
              </a:avLst>
            </a:prstGeom>
            <a:solidFill>
              <a:schemeClr val="accent2"/>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38" name="Oval 37"/>
            <p:cNvSpPr/>
            <p:nvPr/>
          </p:nvSpPr>
          <p:spPr>
            <a:xfrm>
              <a:off x="2726375" y="3369625"/>
              <a:ext cx="228600" cy="228600"/>
            </a:xfrm>
            <a:prstGeom prst="ellipse">
              <a:avLst/>
            </a:prstGeom>
            <a:solidFill>
              <a:schemeClr val="accent2"/>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9" name="Group 38"/>
          <p:cNvGrpSpPr/>
          <p:nvPr/>
        </p:nvGrpSpPr>
        <p:grpSpPr>
          <a:xfrm>
            <a:off x="6096000" y="1143000"/>
            <a:ext cx="2362200" cy="2192975"/>
            <a:chOff x="6096000" y="1143000"/>
            <a:chExt cx="2362200" cy="2192975"/>
          </a:xfrm>
        </p:grpSpPr>
        <p:sp>
          <p:nvSpPr>
            <p:cNvPr id="40" name="Teardrop 39"/>
            <p:cNvSpPr/>
            <p:nvPr/>
          </p:nvSpPr>
          <p:spPr>
            <a:xfrm>
              <a:off x="6096000" y="1295400"/>
              <a:ext cx="2040575" cy="2040575"/>
            </a:xfrm>
            <a:prstGeom prst="teardrop">
              <a:avLst>
                <a:gd name="adj" fmla="val 98925"/>
              </a:avLst>
            </a:prstGeom>
            <a:solidFill>
              <a:schemeClr val="accent4"/>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1" name="Oval 40"/>
            <p:cNvSpPr/>
            <p:nvPr/>
          </p:nvSpPr>
          <p:spPr>
            <a:xfrm>
              <a:off x="8229600" y="1143000"/>
              <a:ext cx="228600" cy="228600"/>
            </a:xfrm>
            <a:prstGeom prst="ellipse">
              <a:avLst/>
            </a:prstGeom>
            <a:solidFill>
              <a:schemeClr val="accent4"/>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42" name="Group 41"/>
          <p:cNvGrpSpPr/>
          <p:nvPr/>
        </p:nvGrpSpPr>
        <p:grpSpPr>
          <a:xfrm>
            <a:off x="3352800" y="1143000"/>
            <a:ext cx="2362200" cy="2192975"/>
            <a:chOff x="3352800" y="1143000"/>
            <a:chExt cx="2362200" cy="2192975"/>
          </a:xfrm>
        </p:grpSpPr>
        <p:sp>
          <p:nvSpPr>
            <p:cNvPr id="43" name="Teardrop 42"/>
            <p:cNvSpPr/>
            <p:nvPr/>
          </p:nvSpPr>
          <p:spPr>
            <a:xfrm>
              <a:off x="3352800" y="1295400"/>
              <a:ext cx="2040575" cy="2040575"/>
            </a:xfrm>
            <a:prstGeom prst="teardrop">
              <a:avLst>
                <a:gd name="adj" fmla="val 98925"/>
              </a:avLst>
            </a:prstGeom>
            <a:solidFill>
              <a:schemeClr val="accent1"/>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4" name="Oval 43"/>
            <p:cNvSpPr/>
            <p:nvPr/>
          </p:nvSpPr>
          <p:spPr>
            <a:xfrm>
              <a:off x="5486400" y="1143000"/>
              <a:ext cx="228600" cy="228600"/>
            </a:xfrm>
            <a:prstGeom prst="ellipse">
              <a:avLst/>
            </a:prstGeom>
            <a:solidFill>
              <a:schemeClr val="accent1"/>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45" name="Group 44"/>
          <p:cNvGrpSpPr/>
          <p:nvPr/>
        </p:nvGrpSpPr>
        <p:grpSpPr>
          <a:xfrm>
            <a:off x="609600" y="1143000"/>
            <a:ext cx="2345375" cy="2192975"/>
            <a:chOff x="609600" y="1143000"/>
            <a:chExt cx="2345375" cy="2192975"/>
          </a:xfrm>
        </p:grpSpPr>
        <p:sp>
          <p:nvSpPr>
            <p:cNvPr id="46" name="Teardrop 45"/>
            <p:cNvSpPr/>
            <p:nvPr/>
          </p:nvSpPr>
          <p:spPr>
            <a:xfrm>
              <a:off x="609600" y="1295400"/>
              <a:ext cx="2040575" cy="2040575"/>
            </a:xfrm>
            <a:prstGeom prst="teardrop">
              <a:avLst>
                <a:gd name="adj" fmla="val 98925"/>
              </a:avLst>
            </a:prstGeom>
            <a:solidFill>
              <a:schemeClr val="tx1"/>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47" name="Oval 46"/>
            <p:cNvSpPr/>
            <p:nvPr/>
          </p:nvSpPr>
          <p:spPr>
            <a:xfrm>
              <a:off x="2726375" y="1143000"/>
              <a:ext cx="228600" cy="228600"/>
            </a:xfrm>
            <a:prstGeom prst="ellipse">
              <a:avLst/>
            </a:prstGeom>
            <a:solidFill>
              <a:schemeClr val="tx1"/>
            </a:solidFill>
            <a:ln w="254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48" name="Rectangle 47"/>
          <p:cNvSpPr/>
          <p:nvPr/>
        </p:nvSpPr>
        <p:spPr>
          <a:xfrm>
            <a:off x="745175" y="1432328"/>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
        <p:nvSpPr>
          <p:cNvPr id="49" name="Rectangle 48"/>
          <p:cNvSpPr/>
          <p:nvPr/>
        </p:nvSpPr>
        <p:spPr>
          <a:xfrm>
            <a:off x="3471550" y="1432328"/>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
        <p:nvSpPr>
          <p:cNvPr id="50" name="Rectangle 49"/>
          <p:cNvSpPr/>
          <p:nvPr/>
        </p:nvSpPr>
        <p:spPr>
          <a:xfrm>
            <a:off x="745175" y="3662550"/>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
        <p:nvSpPr>
          <p:cNvPr id="51" name="Rectangle 50"/>
          <p:cNvSpPr/>
          <p:nvPr/>
        </p:nvSpPr>
        <p:spPr>
          <a:xfrm>
            <a:off x="3471550" y="3662550"/>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
        <p:nvSpPr>
          <p:cNvPr id="52" name="Rectangle 51"/>
          <p:cNvSpPr/>
          <p:nvPr/>
        </p:nvSpPr>
        <p:spPr>
          <a:xfrm>
            <a:off x="6248400" y="1432328"/>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
        <p:nvSpPr>
          <p:cNvPr id="53" name="Rectangle 52"/>
          <p:cNvSpPr/>
          <p:nvPr/>
        </p:nvSpPr>
        <p:spPr>
          <a:xfrm>
            <a:off x="6248400" y="3662550"/>
            <a:ext cx="1752600" cy="1415772"/>
          </a:xfrm>
          <a:prstGeom prst="rect">
            <a:avLst/>
          </a:prstGeom>
        </p:spPr>
        <p:txBody>
          <a:bodyPr wrap="square">
            <a:spAutoFit/>
          </a:bodyPr>
          <a:lstStyle/>
          <a:p>
            <a:pPr algn="r" fontAlgn="auto">
              <a:lnSpc>
                <a:spcPct val="90000"/>
              </a:lnSpc>
              <a:spcBef>
                <a:spcPts val="600"/>
              </a:spcBef>
              <a:spcAft>
                <a:spcPts val="0"/>
              </a:spcAft>
            </a:pPr>
            <a:r>
              <a:rPr lang="en-CA" b="1" dirty="0">
                <a:solidFill>
                  <a:srgbClr val="FFFFFF"/>
                </a:solidFill>
                <a:latin typeface="Calibri"/>
              </a:rPr>
              <a:t>TITLE</a:t>
            </a:r>
          </a:p>
          <a:p>
            <a:pPr algn="r" fontAlgn="auto">
              <a:lnSpc>
                <a:spcPct val="90000"/>
              </a:lnSpc>
              <a:spcBef>
                <a:spcPts val="600"/>
              </a:spcBef>
              <a:spcAft>
                <a:spcPts val="0"/>
              </a:spcAft>
            </a:pPr>
            <a:r>
              <a:rPr lang="en-CA" dirty="0" err="1">
                <a:solidFill>
                  <a:srgbClr val="FFFFFF"/>
                </a:solidFill>
                <a:latin typeface="Calibri"/>
              </a:rPr>
              <a:t>Xxxxxxx</a:t>
            </a:r>
            <a:br>
              <a:rPr lang="en-CA" dirty="0">
                <a:solidFill>
                  <a:srgbClr val="FFFFFF"/>
                </a:solidFill>
                <a:latin typeface="Calibri"/>
              </a:rPr>
            </a:br>
            <a:r>
              <a:rPr lang="en-CA" dirty="0">
                <a:solidFill>
                  <a:srgbClr val="FFFFFF"/>
                </a:solidFill>
                <a:latin typeface="Calibri"/>
              </a:rPr>
              <a:t>Xxx </a:t>
            </a:r>
            <a:r>
              <a:rPr lang="en-CA" dirty="0" err="1">
                <a:solidFill>
                  <a:srgbClr val="FFFFFF"/>
                </a:solidFill>
                <a:latin typeface="Calibri"/>
              </a:rPr>
              <a:t>xxxxxxxx</a:t>
            </a:r>
            <a:br>
              <a:rPr lang="en-CA" dirty="0">
                <a:solidFill>
                  <a:srgbClr val="FFFFFF"/>
                </a:solidFill>
                <a:latin typeface="Calibri"/>
              </a:rPr>
            </a:br>
            <a:r>
              <a:rPr lang="en-CA" dirty="0" err="1">
                <a:solidFill>
                  <a:srgbClr val="FFFFFF"/>
                </a:solidFill>
                <a:latin typeface="Calibri"/>
              </a:rPr>
              <a:t>Xxxxxxxxxxxx</a:t>
            </a:r>
            <a:br>
              <a:rPr lang="en-CA" dirty="0">
                <a:solidFill>
                  <a:srgbClr val="FFFFFF"/>
                </a:solidFill>
                <a:latin typeface="Calibri"/>
              </a:rPr>
            </a:br>
            <a:r>
              <a:rPr lang="en-CA" dirty="0" err="1">
                <a:solidFill>
                  <a:srgbClr val="FFFFFF"/>
                </a:solidFill>
                <a:latin typeface="Calibri"/>
              </a:rPr>
              <a:t>xxxxxx</a:t>
            </a:r>
            <a:endParaRPr lang="en-CA" dirty="0">
              <a:solidFill>
                <a:srgbClr val="FFFFFF"/>
              </a:solidFill>
              <a:latin typeface="Calibri"/>
            </a:endParaRPr>
          </a:p>
        </p:txBody>
      </p:sp>
    </p:spTree>
    <p:extLst>
      <p:ext uri="{BB962C8B-B14F-4D97-AF65-F5344CB8AC3E}">
        <p14:creationId xmlns:p14="http://schemas.microsoft.com/office/powerpoint/2010/main" val="29378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86942" y="840458"/>
            <a:ext cx="2520716" cy="1173399"/>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7" name="Rounded Rectangle 6"/>
          <p:cNvSpPr/>
          <p:nvPr/>
        </p:nvSpPr>
        <p:spPr>
          <a:xfrm>
            <a:off x="3302865" y="840458"/>
            <a:ext cx="2520716" cy="1173399"/>
          </a:xfrm>
          <a:prstGeom prst="roundRect">
            <a:avLst/>
          </a:prstGeom>
          <a:solidFill>
            <a:schemeClr val="accent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11" name="Rounded Rectangle 10"/>
          <p:cNvSpPr/>
          <p:nvPr/>
        </p:nvSpPr>
        <p:spPr>
          <a:xfrm>
            <a:off x="5918789" y="840458"/>
            <a:ext cx="2520716" cy="1173399"/>
          </a:xfrm>
          <a:prstGeom prst="roundRect">
            <a:avLst/>
          </a:prstGeom>
          <a:solidFill>
            <a:schemeClr val="bg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000000"/>
                </a:solidFill>
              </a:rPr>
              <a:t>Text here. Text here. Text here. Text here. Text here. Text here. Text here. Text here. Text here. Text here. Text here. Text here.</a:t>
            </a:r>
          </a:p>
        </p:txBody>
      </p:sp>
      <p:sp>
        <p:nvSpPr>
          <p:cNvPr id="15" name="Rounded Rectangle 14"/>
          <p:cNvSpPr/>
          <p:nvPr/>
        </p:nvSpPr>
        <p:spPr>
          <a:xfrm>
            <a:off x="686942" y="2320919"/>
            <a:ext cx="2520716" cy="1173399"/>
          </a:xfrm>
          <a:prstGeom prst="round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16" name="Rounded Rectangle 15"/>
          <p:cNvSpPr/>
          <p:nvPr/>
        </p:nvSpPr>
        <p:spPr>
          <a:xfrm>
            <a:off x="3302865" y="2320919"/>
            <a:ext cx="2520716" cy="1173399"/>
          </a:xfrm>
          <a:prstGeom prst="roundRect">
            <a:avLst/>
          </a:prstGeom>
          <a:solidFill>
            <a:schemeClr val="accent5"/>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17" name="Rounded Rectangle 16"/>
          <p:cNvSpPr/>
          <p:nvPr/>
        </p:nvSpPr>
        <p:spPr>
          <a:xfrm>
            <a:off x="5918789" y="2320919"/>
            <a:ext cx="2520716" cy="1173399"/>
          </a:xfrm>
          <a:prstGeom prst="roundRect">
            <a:avLst/>
          </a:prstGeom>
          <a:solidFill>
            <a:schemeClr val="accent3"/>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rgbClr val="FFFFFF"/>
                </a:solidFill>
                <a:effectLst>
                  <a:outerShdw blurRad="38100" dist="38100" dir="2700000" algn="tl">
                    <a:srgbClr val="000000">
                      <a:alpha val="43137"/>
                    </a:srgbClr>
                  </a:outerShdw>
                </a:effectLst>
              </a:rPr>
              <a:t>Text here. Text here. Text here. Text here. Text here. Text here. Text here. Text here. Text here. Text here. Text here. Text here.</a:t>
            </a:r>
          </a:p>
        </p:txBody>
      </p:sp>
      <p:sp>
        <p:nvSpPr>
          <p:cNvPr id="18" name="Rounded Rectangle 17"/>
          <p:cNvSpPr/>
          <p:nvPr/>
        </p:nvSpPr>
        <p:spPr>
          <a:xfrm>
            <a:off x="686942" y="3768713"/>
            <a:ext cx="2520716" cy="1173399"/>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19" name="Rounded Rectangle 18"/>
          <p:cNvSpPr/>
          <p:nvPr/>
        </p:nvSpPr>
        <p:spPr>
          <a:xfrm>
            <a:off x="3302865" y="3768713"/>
            <a:ext cx="2520716" cy="1173399"/>
          </a:xfrm>
          <a:prstGeom prst="roundRect">
            <a:avLst/>
          </a:prstGeom>
          <a:solidFill>
            <a:schemeClr val="accent3"/>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595959"/>
                </a:solidFill>
              </a:rPr>
              <a:t>Text here. Text here. Text here. Text here. Text here. Text here. Text here. Text here. Text here. Text here. Text here. Text here.</a:t>
            </a:r>
          </a:p>
        </p:txBody>
      </p:sp>
      <p:sp>
        <p:nvSpPr>
          <p:cNvPr id="20" name="Rounded Rectangle 19"/>
          <p:cNvSpPr/>
          <p:nvPr/>
        </p:nvSpPr>
        <p:spPr>
          <a:xfrm>
            <a:off x="5918789" y="3768713"/>
            <a:ext cx="2520716" cy="1173399"/>
          </a:xfrm>
          <a:prstGeom prst="roundRect">
            <a:avLst/>
          </a:prstGeom>
          <a:solidFill>
            <a:schemeClr val="accent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21" name="Rounded Rectangle 20"/>
          <p:cNvSpPr/>
          <p:nvPr/>
        </p:nvSpPr>
        <p:spPr>
          <a:xfrm>
            <a:off x="686942" y="5281827"/>
            <a:ext cx="2520716" cy="1173399"/>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22" name="Rounded Rectangle 21"/>
          <p:cNvSpPr/>
          <p:nvPr/>
        </p:nvSpPr>
        <p:spPr>
          <a:xfrm>
            <a:off x="3302865" y="5281827"/>
            <a:ext cx="2520716" cy="1173399"/>
          </a:xfrm>
          <a:prstGeom prst="roundRect">
            <a:avLst/>
          </a:prstGeom>
          <a:solidFill>
            <a:schemeClr val="accent6"/>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Text here. Text here. Text here. Text here. Text here. Text here. Text here. Text here. Text here. Text here. Text here. Text here.</a:t>
            </a:r>
          </a:p>
        </p:txBody>
      </p:sp>
      <p:sp>
        <p:nvSpPr>
          <p:cNvPr id="23" name="Rounded Rectangle 22"/>
          <p:cNvSpPr/>
          <p:nvPr/>
        </p:nvSpPr>
        <p:spPr>
          <a:xfrm>
            <a:off x="5918789" y="5281827"/>
            <a:ext cx="2520716" cy="1173399"/>
          </a:xfrm>
          <a:prstGeom prst="roundRect">
            <a:avLst/>
          </a:prstGeom>
          <a:solidFill>
            <a:schemeClr val="accent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595959"/>
                </a:solidFill>
              </a:rPr>
              <a:t>Text here. Text here. Text here. Text here. Text here. Text here. Text here. Text here. Text here. Text here. Text here. Text here.</a:t>
            </a:r>
          </a:p>
        </p:txBody>
      </p:sp>
    </p:spTree>
    <p:extLst>
      <p:ext uri="{BB962C8B-B14F-4D97-AF65-F5344CB8AC3E}">
        <p14:creationId xmlns:p14="http://schemas.microsoft.com/office/powerpoint/2010/main" val="17085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18" y="251794"/>
            <a:ext cx="9144001" cy="1143000"/>
          </a:xfrm>
        </p:spPr>
        <p:txBody>
          <a:bodyPr/>
          <a:lstStyle/>
          <a:p>
            <a:endParaRPr lang="en-US"/>
          </a:p>
        </p:txBody>
      </p:sp>
      <p:sp>
        <p:nvSpPr>
          <p:cNvPr id="14" name="Rounded Rectangle 13"/>
          <p:cNvSpPr>
            <a:spLocks noChangeAspect="1"/>
          </p:cNvSpPr>
          <p:nvPr/>
        </p:nvSpPr>
        <p:spPr>
          <a:xfrm>
            <a:off x="1182144" y="2057400"/>
            <a:ext cx="6764436" cy="3657600"/>
          </a:xfrm>
          <a:prstGeom prst="roundRect">
            <a:avLst>
              <a:gd name="adj" fmla="val 2679"/>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2"/>
          <p:cNvSpPr txBox="1">
            <a:spLocks/>
          </p:cNvSpPr>
          <p:nvPr/>
        </p:nvSpPr>
        <p:spPr bwMode="gray">
          <a:xfrm>
            <a:off x="2629947" y="2057400"/>
            <a:ext cx="5192837" cy="1219200"/>
          </a:xfrm>
          <a:prstGeom prst="roundRect">
            <a:avLst/>
          </a:prstGeom>
          <a:noFill/>
          <a:ln w="9525">
            <a:noFill/>
            <a:miter lim="800000"/>
            <a:headEnd/>
            <a:tailEnd/>
          </a:ln>
        </p:spPr>
        <p:txBody>
          <a:bodyPr vert="horz" wrap="square" lIns="0" tIns="0" rIns="0" bIns="0" numCol="1" anchor="ctr" anchorCtr="0" compatLnSpc="1">
            <a:prstTxWarp prst="textNoShape">
              <a:avLst/>
            </a:prstTxWarp>
            <a:noAutofit/>
          </a:bodyPr>
          <a:lstStyle/>
          <a:p>
            <a:pPr marL="404813" indent="-285750">
              <a:spcBef>
                <a:spcPct val="20000"/>
              </a:spcBef>
              <a:buFont typeface="Arial"/>
              <a:buChar char="•"/>
            </a:pPr>
            <a:r>
              <a:rPr lang="en-US" sz="1400" b="1" dirty="0">
                <a:solidFill>
                  <a:srgbClr val="595959"/>
                </a:solidFill>
                <a:latin typeface="Calibri"/>
              </a:rPr>
              <a:t>XX</a:t>
            </a:r>
          </a:p>
        </p:txBody>
      </p:sp>
      <p:sp>
        <p:nvSpPr>
          <p:cNvPr id="16" name="Rectangle 15"/>
          <p:cNvSpPr/>
          <p:nvPr/>
        </p:nvSpPr>
        <p:spPr>
          <a:xfrm>
            <a:off x="1182146" y="2617857"/>
            <a:ext cx="1414040" cy="338554"/>
          </a:xfrm>
          <a:prstGeom prst="rect">
            <a:avLst/>
          </a:prstGeom>
        </p:spPr>
        <p:txBody>
          <a:bodyPr wrap="square" anchor="ctr">
            <a:spAutoFit/>
          </a:bodyPr>
          <a:lstStyle/>
          <a:p>
            <a:pPr algn="ctr"/>
            <a:r>
              <a:rPr lang="en-US" sz="1600" b="1" dirty="0">
                <a:solidFill>
                  <a:srgbClr val="595959"/>
                </a:solidFill>
                <a:latin typeface="Calibri"/>
              </a:rPr>
              <a:t>Topic 1</a:t>
            </a:r>
          </a:p>
        </p:txBody>
      </p:sp>
      <p:cxnSp>
        <p:nvCxnSpPr>
          <p:cNvPr id="17" name="Straight Connector 16"/>
          <p:cNvCxnSpPr/>
          <p:nvPr/>
        </p:nvCxnSpPr>
        <p:spPr>
          <a:xfrm flipH="1">
            <a:off x="2596184" y="2057400"/>
            <a:ext cx="33761" cy="36576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93381" y="3737682"/>
            <a:ext cx="1414040" cy="338554"/>
          </a:xfrm>
          <a:prstGeom prst="rect">
            <a:avLst/>
          </a:prstGeom>
        </p:spPr>
        <p:txBody>
          <a:bodyPr wrap="square" anchor="ctr">
            <a:spAutoFit/>
          </a:bodyPr>
          <a:lstStyle/>
          <a:p>
            <a:pPr algn="ctr"/>
            <a:r>
              <a:rPr lang="en-US" sz="1600" b="1" dirty="0">
                <a:solidFill>
                  <a:srgbClr val="595959"/>
                </a:solidFill>
                <a:latin typeface="Calibri"/>
              </a:rPr>
              <a:t>Topic 2</a:t>
            </a:r>
          </a:p>
        </p:txBody>
      </p:sp>
      <p:sp>
        <p:nvSpPr>
          <p:cNvPr id="20" name="Text Placeholder 2"/>
          <p:cNvSpPr txBox="1">
            <a:spLocks/>
          </p:cNvSpPr>
          <p:nvPr/>
        </p:nvSpPr>
        <p:spPr bwMode="gray">
          <a:xfrm>
            <a:off x="2618709" y="4495800"/>
            <a:ext cx="5192837" cy="1219200"/>
          </a:xfrm>
          <a:prstGeom prst="roundRect">
            <a:avLst/>
          </a:prstGeom>
          <a:noFill/>
          <a:ln w="9525">
            <a:noFill/>
            <a:miter lim="800000"/>
            <a:headEnd/>
            <a:tailEnd/>
          </a:ln>
        </p:spPr>
        <p:txBody>
          <a:bodyPr vert="horz" wrap="square" lIns="0" tIns="0" rIns="0" bIns="0" numCol="1" anchor="ctr" anchorCtr="0" compatLnSpc="1">
            <a:prstTxWarp prst="textNoShape">
              <a:avLst/>
            </a:prstTxWarp>
            <a:noAutofit/>
          </a:bodyPr>
          <a:lstStyle/>
          <a:p>
            <a:pPr marL="339725" indent="-220663">
              <a:spcBef>
                <a:spcPct val="20000"/>
              </a:spcBef>
              <a:buFont typeface="Arial" pitchFamily="34" charset="0"/>
              <a:buChar char="•"/>
            </a:pPr>
            <a:r>
              <a:rPr lang="en-US" sz="1400" b="1" dirty="0">
                <a:solidFill>
                  <a:srgbClr val="595959"/>
                </a:solidFill>
                <a:latin typeface="Calibri"/>
              </a:rPr>
              <a:t>XX</a:t>
            </a:r>
          </a:p>
        </p:txBody>
      </p:sp>
      <p:sp>
        <p:nvSpPr>
          <p:cNvPr id="21" name="Rectangle 20"/>
          <p:cNvSpPr/>
          <p:nvPr/>
        </p:nvSpPr>
        <p:spPr>
          <a:xfrm>
            <a:off x="1182146" y="4880681"/>
            <a:ext cx="1414040" cy="338554"/>
          </a:xfrm>
          <a:prstGeom prst="rect">
            <a:avLst/>
          </a:prstGeom>
        </p:spPr>
        <p:txBody>
          <a:bodyPr wrap="square" anchor="ctr">
            <a:spAutoFit/>
          </a:bodyPr>
          <a:lstStyle/>
          <a:p>
            <a:pPr algn="ctr"/>
            <a:r>
              <a:rPr lang="en-US" sz="1600" b="1" dirty="0">
                <a:solidFill>
                  <a:srgbClr val="595959"/>
                </a:solidFill>
                <a:latin typeface="Calibri"/>
              </a:rPr>
              <a:t>Topic 3</a:t>
            </a:r>
          </a:p>
        </p:txBody>
      </p:sp>
      <p:cxnSp>
        <p:nvCxnSpPr>
          <p:cNvPr id="22" name="Straight Connector 21"/>
          <p:cNvCxnSpPr/>
          <p:nvPr/>
        </p:nvCxnSpPr>
        <p:spPr>
          <a:xfrm flipH="1">
            <a:off x="1182144" y="3276600"/>
            <a:ext cx="6753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93381" y="4495800"/>
            <a:ext cx="67644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182147" y="1371600"/>
            <a:ext cx="6764435" cy="5555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b="1" dirty="0">
                <a:solidFill>
                  <a:srgbClr val="FFFFFF"/>
                </a:solidFill>
              </a:rPr>
              <a:t>Recommended Positioning Blueprint</a:t>
            </a:r>
          </a:p>
        </p:txBody>
      </p:sp>
      <p:sp>
        <p:nvSpPr>
          <p:cNvPr id="25" name="Text Placeholder 2"/>
          <p:cNvSpPr txBox="1">
            <a:spLocks/>
          </p:cNvSpPr>
          <p:nvPr/>
        </p:nvSpPr>
        <p:spPr bwMode="gray">
          <a:xfrm>
            <a:off x="2686226" y="3329606"/>
            <a:ext cx="5192837" cy="1219200"/>
          </a:xfrm>
          <a:prstGeom prst="roundRect">
            <a:avLst/>
          </a:prstGeom>
          <a:noFill/>
          <a:ln w="9525">
            <a:noFill/>
            <a:miter lim="800000"/>
            <a:headEnd/>
            <a:tailEnd/>
          </a:ln>
        </p:spPr>
        <p:txBody>
          <a:bodyPr vert="horz" wrap="square" lIns="0" tIns="0" rIns="0" bIns="0" numCol="1" anchor="ctr" anchorCtr="0" compatLnSpc="1">
            <a:prstTxWarp prst="textNoShape">
              <a:avLst/>
            </a:prstTxWarp>
            <a:noAutofit/>
          </a:bodyPr>
          <a:lstStyle/>
          <a:p>
            <a:pPr marL="339725" indent="-220663">
              <a:spcBef>
                <a:spcPct val="20000"/>
              </a:spcBef>
              <a:buFont typeface="Arial" pitchFamily="34" charset="0"/>
              <a:buChar char="•"/>
            </a:pPr>
            <a:r>
              <a:rPr lang="en-US" sz="1400" b="1" dirty="0">
                <a:solidFill>
                  <a:srgbClr val="595959"/>
                </a:solidFill>
                <a:latin typeface="Calibri"/>
              </a:rPr>
              <a:t>XX</a:t>
            </a:r>
          </a:p>
        </p:txBody>
      </p:sp>
    </p:spTree>
    <p:extLst>
      <p:ext uri="{BB962C8B-B14F-4D97-AF65-F5344CB8AC3E}">
        <p14:creationId xmlns:p14="http://schemas.microsoft.com/office/powerpoint/2010/main" val="364571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84031" y="3771575"/>
            <a:ext cx="2709542" cy="950893"/>
            <a:chOff x="6353275" y="1175104"/>
            <a:chExt cx="2709542" cy="950893"/>
          </a:xfrm>
        </p:grpSpPr>
        <p:sp>
          <p:nvSpPr>
            <p:cNvPr id="7" name="Rounded Rectangle 6"/>
            <p:cNvSpPr/>
            <p:nvPr/>
          </p:nvSpPr>
          <p:spPr>
            <a:xfrm>
              <a:off x="6353275" y="1175104"/>
              <a:ext cx="2709542" cy="950893"/>
            </a:xfrm>
            <a:prstGeom prst="roundRect">
              <a:avLst>
                <a:gd name="adj" fmla="val 111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8" name="Rounded Rectangle 7"/>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9" name="Rectangle 8"/>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000000"/>
                  </a:solidFill>
                  <a:latin typeface="Calibri"/>
                </a:rPr>
                <a:t>Text here.</a:t>
              </a:r>
            </a:p>
          </p:txBody>
        </p:sp>
      </p:grpSp>
      <p:grpSp>
        <p:nvGrpSpPr>
          <p:cNvPr id="15" name="Group 14"/>
          <p:cNvGrpSpPr/>
          <p:nvPr/>
        </p:nvGrpSpPr>
        <p:grpSpPr>
          <a:xfrm>
            <a:off x="6184031" y="2522344"/>
            <a:ext cx="2709542" cy="950893"/>
            <a:chOff x="6353275" y="1175104"/>
            <a:chExt cx="2709542" cy="950893"/>
          </a:xfrm>
        </p:grpSpPr>
        <p:sp>
          <p:nvSpPr>
            <p:cNvPr id="16" name="Rounded Rectangle 15"/>
            <p:cNvSpPr/>
            <p:nvPr/>
          </p:nvSpPr>
          <p:spPr>
            <a:xfrm>
              <a:off x="6353275" y="1175104"/>
              <a:ext cx="2709542" cy="950893"/>
            </a:xfrm>
            <a:prstGeom prst="roundRect">
              <a:avLst>
                <a:gd name="adj" fmla="val 111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17" name="Rounded Rectangle 16"/>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18" name="Rectangle 17"/>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595959"/>
                  </a:solidFill>
                  <a:latin typeface="Calibri"/>
                </a:rPr>
                <a:t>Text here.</a:t>
              </a:r>
            </a:p>
          </p:txBody>
        </p:sp>
      </p:grpSp>
      <p:grpSp>
        <p:nvGrpSpPr>
          <p:cNvPr id="19" name="Group 18"/>
          <p:cNvGrpSpPr/>
          <p:nvPr/>
        </p:nvGrpSpPr>
        <p:grpSpPr>
          <a:xfrm>
            <a:off x="6184031" y="5020807"/>
            <a:ext cx="2709542" cy="950893"/>
            <a:chOff x="6353275" y="1175104"/>
            <a:chExt cx="2709542" cy="950893"/>
          </a:xfrm>
        </p:grpSpPr>
        <p:sp>
          <p:nvSpPr>
            <p:cNvPr id="20" name="Rounded Rectangle 19"/>
            <p:cNvSpPr/>
            <p:nvPr/>
          </p:nvSpPr>
          <p:spPr>
            <a:xfrm>
              <a:off x="6353275" y="1175104"/>
              <a:ext cx="2709542" cy="950893"/>
            </a:xfrm>
            <a:prstGeom prst="roundRect">
              <a:avLst>
                <a:gd name="adj" fmla="val 111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1" name="Rounded Rectangle 20"/>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2" name="Rectangle 21"/>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595959"/>
                  </a:solidFill>
                  <a:latin typeface="Calibri"/>
                </a:rPr>
                <a:t>Text here.</a:t>
              </a:r>
            </a:p>
          </p:txBody>
        </p:sp>
      </p:grpSp>
      <p:grpSp>
        <p:nvGrpSpPr>
          <p:cNvPr id="23" name="Group 22"/>
          <p:cNvGrpSpPr/>
          <p:nvPr/>
        </p:nvGrpSpPr>
        <p:grpSpPr>
          <a:xfrm>
            <a:off x="6184031" y="1273109"/>
            <a:ext cx="2709542" cy="950893"/>
            <a:chOff x="6353275" y="1175104"/>
            <a:chExt cx="2709542" cy="950893"/>
          </a:xfrm>
        </p:grpSpPr>
        <p:sp>
          <p:nvSpPr>
            <p:cNvPr id="24" name="Rounded Rectangle 23"/>
            <p:cNvSpPr/>
            <p:nvPr/>
          </p:nvSpPr>
          <p:spPr>
            <a:xfrm>
              <a:off x="6353275" y="1175104"/>
              <a:ext cx="2709542" cy="950893"/>
            </a:xfrm>
            <a:prstGeom prst="roundRect">
              <a:avLst>
                <a:gd name="adj" fmla="val 111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5" name="Rounded Rectangle 24"/>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6" name="Rectangle 25"/>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000000"/>
                  </a:solidFill>
                  <a:latin typeface="Calibri"/>
                </a:rPr>
                <a:t>Text here.</a:t>
              </a:r>
            </a:p>
          </p:txBody>
        </p:sp>
      </p:grpSp>
      <p:grpSp>
        <p:nvGrpSpPr>
          <p:cNvPr id="27" name="Group 26"/>
          <p:cNvGrpSpPr/>
          <p:nvPr/>
        </p:nvGrpSpPr>
        <p:grpSpPr>
          <a:xfrm>
            <a:off x="3217232" y="3771575"/>
            <a:ext cx="2709542" cy="950893"/>
            <a:chOff x="6353275" y="1175104"/>
            <a:chExt cx="2709542" cy="950893"/>
          </a:xfrm>
        </p:grpSpPr>
        <p:sp>
          <p:nvSpPr>
            <p:cNvPr id="28" name="Rounded Rectangle 27"/>
            <p:cNvSpPr/>
            <p:nvPr/>
          </p:nvSpPr>
          <p:spPr>
            <a:xfrm>
              <a:off x="6353275" y="1175104"/>
              <a:ext cx="2709542" cy="950893"/>
            </a:xfrm>
            <a:prstGeom prst="roundRect">
              <a:avLst>
                <a:gd name="adj" fmla="val 111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9" name="Rounded Rectangle 28"/>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0" name="Rectangle 29"/>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chemeClr val="accent2"/>
                  </a:solidFill>
                  <a:latin typeface="Calibri"/>
                </a:rPr>
                <a:t>Text here.</a:t>
              </a:r>
            </a:p>
          </p:txBody>
        </p:sp>
      </p:grpSp>
      <p:grpSp>
        <p:nvGrpSpPr>
          <p:cNvPr id="31" name="Group 30"/>
          <p:cNvGrpSpPr/>
          <p:nvPr/>
        </p:nvGrpSpPr>
        <p:grpSpPr>
          <a:xfrm>
            <a:off x="3217232" y="2522344"/>
            <a:ext cx="2709542" cy="950893"/>
            <a:chOff x="6353275" y="1175104"/>
            <a:chExt cx="2709542" cy="950893"/>
          </a:xfrm>
        </p:grpSpPr>
        <p:sp>
          <p:nvSpPr>
            <p:cNvPr id="32" name="Rounded Rectangle 31"/>
            <p:cNvSpPr/>
            <p:nvPr/>
          </p:nvSpPr>
          <p:spPr>
            <a:xfrm>
              <a:off x="6353275" y="1175104"/>
              <a:ext cx="2709542" cy="950893"/>
            </a:xfrm>
            <a:prstGeom prst="roundRect">
              <a:avLst>
                <a:gd name="adj" fmla="val 111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3" name="Rounded Rectangle 32"/>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4" name="Rectangle 33"/>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chemeClr val="accent1"/>
                  </a:solidFill>
                  <a:latin typeface="Calibri"/>
                </a:rPr>
                <a:t>Text here.</a:t>
              </a:r>
            </a:p>
          </p:txBody>
        </p:sp>
      </p:grpSp>
      <p:grpSp>
        <p:nvGrpSpPr>
          <p:cNvPr id="35" name="Group 34"/>
          <p:cNvGrpSpPr/>
          <p:nvPr/>
        </p:nvGrpSpPr>
        <p:grpSpPr>
          <a:xfrm>
            <a:off x="3217232" y="5020807"/>
            <a:ext cx="2709542" cy="950893"/>
            <a:chOff x="6353275" y="1175104"/>
            <a:chExt cx="2709542" cy="950893"/>
          </a:xfrm>
        </p:grpSpPr>
        <p:sp>
          <p:nvSpPr>
            <p:cNvPr id="36" name="Rounded Rectangle 35"/>
            <p:cNvSpPr/>
            <p:nvPr/>
          </p:nvSpPr>
          <p:spPr>
            <a:xfrm>
              <a:off x="6353275" y="1175104"/>
              <a:ext cx="2709542" cy="950893"/>
            </a:xfrm>
            <a:prstGeom prst="roundRect">
              <a:avLst>
                <a:gd name="adj" fmla="val 111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7" name="Rounded Rectangle 36"/>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8" name="Rectangle 37"/>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chemeClr val="accent4"/>
                  </a:solidFill>
                  <a:latin typeface="Calibri"/>
                </a:rPr>
                <a:t>Text here.</a:t>
              </a:r>
            </a:p>
          </p:txBody>
        </p:sp>
      </p:grpSp>
      <p:grpSp>
        <p:nvGrpSpPr>
          <p:cNvPr id="39" name="Group 38"/>
          <p:cNvGrpSpPr/>
          <p:nvPr/>
        </p:nvGrpSpPr>
        <p:grpSpPr>
          <a:xfrm>
            <a:off x="3217232" y="1273109"/>
            <a:ext cx="2709542" cy="950893"/>
            <a:chOff x="6353275" y="1175104"/>
            <a:chExt cx="2709542" cy="950893"/>
          </a:xfrm>
        </p:grpSpPr>
        <p:sp>
          <p:nvSpPr>
            <p:cNvPr id="40" name="Rounded Rectangle 39"/>
            <p:cNvSpPr/>
            <p:nvPr/>
          </p:nvSpPr>
          <p:spPr>
            <a:xfrm>
              <a:off x="6353275" y="1175104"/>
              <a:ext cx="2709542" cy="950893"/>
            </a:xfrm>
            <a:prstGeom prst="roundRect">
              <a:avLst>
                <a:gd name="adj" fmla="val 111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41" name="Rounded Rectangle 40"/>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42" name="Rectangle 41"/>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latin typeface="Calibri"/>
                </a:rPr>
                <a:t>Text here.</a:t>
              </a:r>
            </a:p>
          </p:txBody>
        </p:sp>
      </p:grpSp>
      <p:grpSp>
        <p:nvGrpSpPr>
          <p:cNvPr id="43" name="Group 42"/>
          <p:cNvGrpSpPr/>
          <p:nvPr/>
        </p:nvGrpSpPr>
        <p:grpSpPr>
          <a:xfrm>
            <a:off x="212772" y="3771568"/>
            <a:ext cx="2709542" cy="950893"/>
            <a:chOff x="6353275" y="1175104"/>
            <a:chExt cx="2709542" cy="950893"/>
          </a:xfrm>
        </p:grpSpPr>
        <p:sp>
          <p:nvSpPr>
            <p:cNvPr id="44" name="Rounded Rectangle 43"/>
            <p:cNvSpPr/>
            <p:nvPr/>
          </p:nvSpPr>
          <p:spPr>
            <a:xfrm>
              <a:off x="6353275" y="1175104"/>
              <a:ext cx="2709542" cy="950893"/>
            </a:xfrm>
            <a:prstGeom prst="roundRect">
              <a:avLst>
                <a:gd name="adj" fmla="val 111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45" name="Rounded Rectangle 44"/>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46" name="Rectangle 45"/>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595959"/>
                  </a:solidFill>
                  <a:latin typeface="Calibri"/>
                </a:rPr>
                <a:t>Text here.</a:t>
              </a:r>
            </a:p>
          </p:txBody>
        </p:sp>
      </p:grpSp>
      <p:grpSp>
        <p:nvGrpSpPr>
          <p:cNvPr id="47" name="Group 46"/>
          <p:cNvGrpSpPr/>
          <p:nvPr/>
        </p:nvGrpSpPr>
        <p:grpSpPr>
          <a:xfrm>
            <a:off x="212772" y="2522343"/>
            <a:ext cx="2709542" cy="950893"/>
            <a:chOff x="6353275" y="1175104"/>
            <a:chExt cx="2709542" cy="950893"/>
          </a:xfrm>
        </p:grpSpPr>
        <p:sp>
          <p:nvSpPr>
            <p:cNvPr id="48" name="Rounded Rectangle 47"/>
            <p:cNvSpPr/>
            <p:nvPr/>
          </p:nvSpPr>
          <p:spPr>
            <a:xfrm>
              <a:off x="6353275" y="1175104"/>
              <a:ext cx="2709542" cy="950893"/>
            </a:xfrm>
            <a:prstGeom prst="roundRect">
              <a:avLst>
                <a:gd name="adj" fmla="val 111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49" name="Rounded Rectangle 48"/>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50" name="Rectangle 49"/>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000000"/>
                  </a:solidFill>
                  <a:latin typeface="Calibri"/>
                </a:rPr>
                <a:t>Text here.</a:t>
              </a:r>
            </a:p>
          </p:txBody>
        </p:sp>
      </p:grpSp>
      <p:grpSp>
        <p:nvGrpSpPr>
          <p:cNvPr id="51" name="Group 50"/>
          <p:cNvGrpSpPr/>
          <p:nvPr/>
        </p:nvGrpSpPr>
        <p:grpSpPr>
          <a:xfrm>
            <a:off x="212772" y="5020806"/>
            <a:ext cx="2709542" cy="950893"/>
            <a:chOff x="6353275" y="1175104"/>
            <a:chExt cx="2709542" cy="950893"/>
          </a:xfrm>
        </p:grpSpPr>
        <p:sp>
          <p:nvSpPr>
            <p:cNvPr id="52" name="Rounded Rectangle 51"/>
            <p:cNvSpPr/>
            <p:nvPr/>
          </p:nvSpPr>
          <p:spPr>
            <a:xfrm>
              <a:off x="6353275" y="1175104"/>
              <a:ext cx="2709542" cy="950893"/>
            </a:xfrm>
            <a:prstGeom prst="roundRect">
              <a:avLst>
                <a:gd name="adj" fmla="val 111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53" name="Rounded Rectangle 52"/>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54" name="Rectangle 53"/>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chemeClr val="accent4">
                      <a:lumMod val="50000"/>
                    </a:schemeClr>
                  </a:solidFill>
                  <a:latin typeface="Calibri"/>
                </a:rPr>
                <a:t>Text here.</a:t>
              </a:r>
            </a:p>
          </p:txBody>
        </p:sp>
      </p:grpSp>
      <p:grpSp>
        <p:nvGrpSpPr>
          <p:cNvPr id="55" name="Group 54"/>
          <p:cNvGrpSpPr/>
          <p:nvPr/>
        </p:nvGrpSpPr>
        <p:grpSpPr>
          <a:xfrm>
            <a:off x="212772" y="1273109"/>
            <a:ext cx="2709542" cy="950893"/>
            <a:chOff x="6353275" y="1175104"/>
            <a:chExt cx="2709542" cy="950893"/>
          </a:xfrm>
        </p:grpSpPr>
        <p:sp>
          <p:nvSpPr>
            <p:cNvPr id="56" name="Rounded Rectangle 55"/>
            <p:cNvSpPr/>
            <p:nvPr/>
          </p:nvSpPr>
          <p:spPr>
            <a:xfrm>
              <a:off x="6353275" y="1175104"/>
              <a:ext cx="2709542" cy="950893"/>
            </a:xfrm>
            <a:prstGeom prst="roundRect">
              <a:avLst>
                <a:gd name="adj" fmla="val 111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57" name="Rounded Rectangle 56"/>
            <p:cNvSpPr/>
            <p:nvPr/>
          </p:nvSpPr>
          <p:spPr>
            <a:xfrm>
              <a:off x="6452430" y="1259446"/>
              <a:ext cx="2511232"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58" name="Rectangle 57"/>
            <p:cNvSpPr/>
            <p:nvPr/>
          </p:nvSpPr>
          <p:spPr>
            <a:xfrm>
              <a:off x="6462132" y="1281218"/>
              <a:ext cx="2599330" cy="307777"/>
            </a:xfrm>
            <a:prstGeom prst="rect">
              <a:avLst/>
            </a:prstGeom>
          </p:spPr>
          <p:txBody>
            <a:bodyPr wrap="square">
              <a:spAutoFit/>
            </a:bodyPr>
            <a:lstStyle/>
            <a:p>
              <a:pPr defTabSz="913873">
                <a:spcAft>
                  <a:spcPts val="1800"/>
                </a:spcAft>
              </a:pPr>
              <a:r>
                <a:rPr lang="en-US" sz="1400" b="1" dirty="0">
                  <a:solidFill>
                    <a:srgbClr val="595959"/>
                  </a:solidFill>
                  <a:latin typeface="Calibri"/>
                </a:rPr>
                <a:t>Text here.</a:t>
              </a:r>
            </a:p>
          </p:txBody>
        </p:sp>
      </p:grpSp>
    </p:spTree>
    <p:extLst>
      <p:ext uri="{BB962C8B-B14F-4D97-AF65-F5344CB8AC3E}">
        <p14:creationId xmlns:p14="http://schemas.microsoft.com/office/powerpoint/2010/main" val="26171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361874" y="840458"/>
            <a:ext cx="1170432" cy="117339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8" name="Oval 7"/>
          <p:cNvSpPr/>
          <p:nvPr/>
        </p:nvSpPr>
        <p:spPr>
          <a:xfrm>
            <a:off x="3977797" y="840458"/>
            <a:ext cx="1170432" cy="1173399"/>
          </a:xfrm>
          <a:prstGeom prst="ellipse">
            <a:avLst/>
          </a:prstGeom>
          <a:solidFill>
            <a:schemeClr val="tx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9" name="Oval 8"/>
          <p:cNvSpPr/>
          <p:nvPr/>
        </p:nvSpPr>
        <p:spPr>
          <a:xfrm>
            <a:off x="6593721" y="840458"/>
            <a:ext cx="1170432" cy="1173399"/>
          </a:xfrm>
          <a:prstGeom prst="ellipse">
            <a:avLst/>
          </a:prstGeom>
          <a:solidFill>
            <a:schemeClr val="bg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000000"/>
                </a:solidFill>
              </a:rPr>
              <a:t>Text here. Text here. Text here. </a:t>
            </a:r>
          </a:p>
        </p:txBody>
      </p:sp>
      <p:sp>
        <p:nvSpPr>
          <p:cNvPr id="10" name="Oval 9"/>
          <p:cNvSpPr/>
          <p:nvPr/>
        </p:nvSpPr>
        <p:spPr>
          <a:xfrm>
            <a:off x="1361874" y="2320919"/>
            <a:ext cx="1170432" cy="117339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a:t>
            </a:r>
          </a:p>
        </p:txBody>
      </p:sp>
      <p:sp>
        <p:nvSpPr>
          <p:cNvPr id="11" name="Oval 10"/>
          <p:cNvSpPr/>
          <p:nvPr/>
        </p:nvSpPr>
        <p:spPr>
          <a:xfrm>
            <a:off x="3977797" y="2320919"/>
            <a:ext cx="1170432" cy="1173399"/>
          </a:xfrm>
          <a:prstGeom prst="ellipse">
            <a:avLst/>
          </a:prstGeom>
          <a:solidFill>
            <a:schemeClr val="accent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12" name="Oval 11"/>
          <p:cNvSpPr/>
          <p:nvPr/>
        </p:nvSpPr>
        <p:spPr>
          <a:xfrm>
            <a:off x="6593721" y="2320919"/>
            <a:ext cx="1170432" cy="1173399"/>
          </a:xfrm>
          <a:prstGeom prst="ellipse">
            <a:avLst/>
          </a:prstGeom>
          <a:solidFill>
            <a:schemeClr val="accent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rgbClr val="FFFFFF"/>
                </a:solidFill>
                <a:effectLst>
                  <a:outerShdw blurRad="38100" dist="38100" dir="2700000" algn="tl">
                    <a:srgbClr val="000000">
                      <a:alpha val="43137"/>
                    </a:srgbClr>
                  </a:outerShdw>
                </a:effectLst>
              </a:rPr>
              <a:t>Text here. Text here. Text here. </a:t>
            </a:r>
          </a:p>
        </p:txBody>
      </p:sp>
      <p:sp>
        <p:nvSpPr>
          <p:cNvPr id="13" name="Oval 12"/>
          <p:cNvSpPr/>
          <p:nvPr/>
        </p:nvSpPr>
        <p:spPr>
          <a:xfrm>
            <a:off x="1361874" y="3768713"/>
            <a:ext cx="1170432" cy="117339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14" name="Oval 13"/>
          <p:cNvSpPr/>
          <p:nvPr/>
        </p:nvSpPr>
        <p:spPr>
          <a:xfrm>
            <a:off x="3977797" y="3768713"/>
            <a:ext cx="1170432" cy="1173399"/>
          </a:xfrm>
          <a:prstGeom prst="ellipse">
            <a:avLst/>
          </a:prstGeom>
          <a:solidFill>
            <a:schemeClr val="accent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595959"/>
                </a:solidFill>
              </a:rPr>
              <a:t>Text here. Text here. Text here. </a:t>
            </a:r>
          </a:p>
        </p:txBody>
      </p:sp>
      <p:sp>
        <p:nvSpPr>
          <p:cNvPr id="15" name="Oval 14"/>
          <p:cNvSpPr/>
          <p:nvPr/>
        </p:nvSpPr>
        <p:spPr>
          <a:xfrm>
            <a:off x="6593721" y="3768713"/>
            <a:ext cx="1170432" cy="1173399"/>
          </a:xfrm>
          <a:prstGeom prst="ellipse">
            <a:avLst/>
          </a:prstGeom>
          <a:solidFill>
            <a:schemeClr val="accent2"/>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16" name="Oval 15"/>
          <p:cNvSpPr/>
          <p:nvPr/>
        </p:nvSpPr>
        <p:spPr>
          <a:xfrm>
            <a:off x="1361874" y="5281827"/>
            <a:ext cx="1170432" cy="1173399"/>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17" name="Oval 16"/>
          <p:cNvSpPr/>
          <p:nvPr/>
        </p:nvSpPr>
        <p:spPr>
          <a:xfrm>
            <a:off x="3977797" y="5281827"/>
            <a:ext cx="1170432" cy="1173399"/>
          </a:xfrm>
          <a:prstGeom prst="ellipse">
            <a:avLst/>
          </a:prstGeom>
          <a:solidFill>
            <a:schemeClr val="accent4"/>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FFFFFF"/>
                </a:solidFill>
              </a:rPr>
              <a:t>Text here. Text here. Text here. </a:t>
            </a:r>
          </a:p>
        </p:txBody>
      </p:sp>
      <p:sp>
        <p:nvSpPr>
          <p:cNvPr id="18" name="Oval 17"/>
          <p:cNvSpPr/>
          <p:nvPr/>
        </p:nvSpPr>
        <p:spPr>
          <a:xfrm>
            <a:off x="6593721" y="5281827"/>
            <a:ext cx="1170432" cy="1173399"/>
          </a:xfrm>
          <a:prstGeom prst="ellipse">
            <a:avLst/>
          </a:prstGeom>
          <a:solidFill>
            <a:schemeClr val="bg1">
              <a:lumMod val="9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a:solidFill>
                  <a:srgbClr val="595959"/>
                </a:solidFill>
              </a:rPr>
              <a:t>Text here. Text here. Text here. </a:t>
            </a:r>
          </a:p>
        </p:txBody>
      </p:sp>
    </p:spTree>
    <p:extLst>
      <p:ext uri="{BB962C8B-B14F-4D97-AF65-F5344CB8AC3E}">
        <p14:creationId xmlns:p14="http://schemas.microsoft.com/office/powerpoint/2010/main" val="6903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95170" y="1068551"/>
            <a:ext cx="1319288" cy="1108363"/>
            <a:chOff x="255085" y="889010"/>
            <a:chExt cx="1319288" cy="1108363"/>
          </a:xfrm>
        </p:grpSpPr>
        <p:grpSp>
          <p:nvGrpSpPr>
            <p:cNvPr id="7" name="Group 6"/>
            <p:cNvGrpSpPr/>
            <p:nvPr/>
          </p:nvGrpSpPr>
          <p:grpSpPr>
            <a:xfrm>
              <a:off x="255085" y="889010"/>
              <a:ext cx="1319288" cy="1108363"/>
              <a:chOff x="228880" y="933157"/>
              <a:chExt cx="1550741" cy="1302813"/>
            </a:xfrm>
          </p:grpSpPr>
          <p:sp>
            <p:nvSpPr>
              <p:cNvPr id="9" name="Oval 8"/>
              <p:cNvSpPr/>
              <p:nvPr/>
            </p:nvSpPr>
            <p:spPr>
              <a:xfrm>
                <a:off x="228880" y="946727"/>
                <a:ext cx="528781" cy="528781"/>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0" name="Oval 9"/>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8" name="Rectangle 7"/>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12" name="Group 11"/>
          <p:cNvGrpSpPr/>
          <p:nvPr/>
        </p:nvGrpSpPr>
        <p:grpSpPr>
          <a:xfrm>
            <a:off x="3908486" y="1068551"/>
            <a:ext cx="1319288" cy="1108363"/>
            <a:chOff x="255085" y="889010"/>
            <a:chExt cx="1319288" cy="1108363"/>
          </a:xfrm>
        </p:grpSpPr>
        <p:grpSp>
          <p:nvGrpSpPr>
            <p:cNvPr id="13" name="Group 12"/>
            <p:cNvGrpSpPr/>
            <p:nvPr/>
          </p:nvGrpSpPr>
          <p:grpSpPr>
            <a:xfrm>
              <a:off x="255085" y="889010"/>
              <a:ext cx="1319288" cy="1108363"/>
              <a:chOff x="228880" y="933157"/>
              <a:chExt cx="1550741" cy="1302813"/>
            </a:xfrm>
          </p:grpSpPr>
          <p:sp>
            <p:nvSpPr>
              <p:cNvPr id="15" name="Oval 14"/>
              <p:cNvSpPr/>
              <p:nvPr/>
            </p:nvSpPr>
            <p:spPr>
              <a:xfrm>
                <a:off x="228880" y="946727"/>
                <a:ext cx="528781" cy="528781"/>
              </a:xfrm>
              <a:prstGeom prst="ellipse">
                <a:avLst/>
              </a:prstGeom>
              <a:solidFill>
                <a:schemeClr val="bg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l 15"/>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4" name="Rectangle 1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17" name="Group 16"/>
          <p:cNvGrpSpPr/>
          <p:nvPr/>
        </p:nvGrpSpPr>
        <p:grpSpPr>
          <a:xfrm>
            <a:off x="7021802" y="1068551"/>
            <a:ext cx="1319288" cy="1108363"/>
            <a:chOff x="255085" y="889010"/>
            <a:chExt cx="1319288" cy="1108363"/>
          </a:xfrm>
        </p:grpSpPr>
        <p:grpSp>
          <p:nvGrpSpPr>
            <p:cNvPr id="18" name="Group 17"/>
            <p:cNvGrpSpPr/>
            <p:nvPr/>
          </p:nvGrpSpPr>
          <p:grpSpPr>
            <a:xfrm>
              <a:off x="255085" y="889010"/>
              <a:ext cx="1319288" cy="1108363"/>
              <a:chOff x="228880" y="933157"/>
              <a:chExt cx="1550741" cy="1302813"/>
            </a:xfrm>
          </p:grpSpPr>
          <p:sp>
            <p:nvSpPr>
              <p:cNvPr id="20" name="Oval 19"/>
              <p:cNvSpPr/>
              <p:nvPr/>
            </p:nvSpPr>
            <p:spPr>
              <a:xfrm>
                <a:off x="228880" y="946727"/>
                <a:ext cx="528781" cy="528781"/>
              </a:xfrm>
              <a:prstGeom prst="ellipse">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Oval 20"/>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9" name="Rectangle 18"/>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22" name="Group 21"/>
          <p:cNvGrpSpPr/>
          <p:nvPr/>
        </p:nvGrpSpPr>
        <p:grpSpPr>
          <a:xfrm>
            <a:off x="799898" y="2407494"/>
            <a:ext cx="1319288" cy="1108363"/>
            <a:chOff x="255085" y="889010"/>
            <a:chExt cx="1319288" cy="1108363"/>
          </a:xfrm>
        </p:grpSpPr>
        <p:grpSp>
          <p:nvGrpSpPr>
            <p:cNvPr id="23" name="Group 22"/>
            <p:cNvGrpSpPr/>
            <p:nvPr/>
          </p:nvGrpSpPr>
          <p:grpSpPr>
            <a:xfrm>
              <a:off x="255085" y="889010"/>
              <a:ext cx="1319288" cy="1108363"/>
              <a:chOff x="228880" y="933157"/>
              <a:chExt cx="1550741" cy="1302813"/>
            </a:xfrm>
          </p:grpSpPr>
          <p:sp>
            <p:nvSpPr>
              <p:cNvPr id="25" name="Oval 24"/>
              <p:cNvSpPr/>
              <p:nvPr/>
            </p:nvSpPr>
            <p:spPr>
              <a:xfrm>
                <a:off x="228880" y="946727"/>
                <a:ext cx="528781" cy="528781"/>
              </a:xfrm>
              <a:prstGeom prst="ellipse">
                <a:avLst/>
              </a:prstGeom>
              <a:solidFill>
                <a:schemeClr val="tx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6" name="Oval 25"/>
              <p:cNvSpPr/>
              <p:nvPr/>
            </p:nvSpPr>
            <p:spPr>
              <a:xfrm>
                <a:off x="476809" y="933157"/>
                <a:ext cx="1302812" cy="1302813"/>
              </a:xfrm>
              <a:prstGeom prst="ellipse">
                <a:avLst/>
              </a:prstGeom>
              <a:solidFill>
                <a:schemeClr val="tx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4" name="Rectangle 2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27" name="Group 26"/>
          <p:cNvGrpSpPr/>
          <p:nvPr/>
        </p:nvGrpSpPr>
        <p:grpSpPr>
          <a:xfrm>
            <a:off x="3913213" y="2407494"/>
            <a:ext cx="1319288" cy="1108363"/>
            <a:chOff x="255085" y="889010"/>
            <a:chExt cx="1319288" cy="1108363"/>
          </a:xfrm>
        </p:grpSpPr>
        <p:grpSp>
          <p:nvGrpSpPr>
            <p:cNvPr id="28" name="Group 27"/>
            <p:cNvGrpSpPr/>
            <p:nvPr/>
          </p:nvGrpSpPr>
          <p:grpSpPr>
            <a:xfrm>
              <a:off x="255085" y="889010"/>
              <a:ext cx="1319288" cy="1108363"/>
              <a:chOff x="228880" y="933157"/>
              <a:chExt cx="1550741" cy="1302813"/>
            </a:xfrm>
          </p:grpSpPr>
          <p:sp>
            <p:nvSpPr>
              <p:cNvPr id="30" name="Oval 29"/>
              <p:cNvSpPr/>
              <p:nvPr/>
            </p:nvSpPr>
            <p:spPr>
              <a:xfrm>
                <a:off x="228880" y="946727"/>
                <a:ext cx="528781" cy="528781"/>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Oval 30"/>
              <p:cNvSpPr/>
              <p:nvPr/>
            </p:nvSpPr>
            <p:spPr>
              <a:xfrm>
                <a:off x="476809" y="933157"/>
                <a:ext cx="1302812" cy="1302813"/>
              </a:xfrm>
              <a:prstGeom prst="ellipse">
                <a:avLst/>
              </a:prstGeom>
              <a:solidFill>
                <a:schemeClr val="tx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9" name="Rectangle 28"/>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32" name="Group 31"/>
          <p:cNvGrpSpPr/>
          <p:nvPr/>
        </p:nvGrpSpPr>
        <p:grpSpPr>
          <a:xfrm>
            <a:off x="7026528" y="2407494"/>
            <a:ext cx="1319288" cy="1108363"/>
            <a:chOff x="255085" y="889010"/>
            <a:chExt cx="1319288" cy="1108363"/>
          </a:xfrm>
        </p:grpSpPr>
        <p:grpSp>
          <p:nvGrpSpPr>
            <p:cNvPr id="33" name="Group 32"/>
            <p:cNvGrpSpPr/>
            <p:nvPr/>
          </p:nvGrpSpPr>
          <p:grpSpPr>
            <a:xfrm>
              <a:off x="255085" y="889010"/>
              <a:ext cx="1319288" cy="1108363"/>
              <a:chOff x="228880" y="933157"/>
              <a:chExt cx="1550741" cy="1302813"/>
            </a:xfrm>
          </p:grpSpPr>
          <p:sp>
            <p:nvSpPr>
              <p:cNvPr id="35" name="Oval 34"/>
              <p:cNvSpPr/>
              <p:nvPr/>
            </p:nvSpPr>
            <p:spPr>
              <a:xfrm>
                <a:off x="228880" y="946727"/>
                <a:ext cx="528781" cy="528781"/>
              </a:xfrm>
              <a:prstGeom prst="ellipse">
                <a:avLst/>
              </a:prstGeom>
              <a:solidFill>
                <a:schemeClr val="accent3">
                  <a:lumMod val="60000"/>
                  <a:lumOff val="4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Oval 35"/>
              <p:cNvSpPr/>
              <p:nvPr/>
            </p:nvSpPr>
            <p:spPr>
              <a:xfrm>
                <a:off x="476809" y="933157"/>
                <a:ext cx="1302812" cy="1302813"/>
              </a:xfrm>
              <a:prstGeom prst="ellipse">
                <a:avLst/>
              </a:prstGeom>
              <a:solidFill>
                <a:schemeClr val="tx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34" name="Rectangle 3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37" name="Group 36"/>
          <p:cNvGrpSpPr/>
          <p:nvPr/>
        </p:nvGrpSpPr>
        <p:grpSpPr>
          <a:xfrm>
            <a:off x="821666" y="3793951"/>
            <a:ext cx="1319288" cy="1108363"/>
            <a:chOff x="255085" y="889010"/>
            <a:chExt cx="1319288" cy="1108363"/>
          </a:xfrm>
        </p:grpSpPr>
        <p:grpSp>
          <p:nvGrpSpPr>
            <p:cNvPr id="38" name="Group 37"/>
            <p:cNvGrpSpPr/>
            <p:nvPr/>
          </p:nvGrpSpPr>
          <p:grpSpPr>
            <a:xfrm>
              <a:off x="255085" y="889010"/>
              <a:ext cx="1319288" cy="1108363"/>
              <a:chOff x="228880" y="933157"/>
              <a:chExt cx="1550741" cy="1302813"/>
            </a:xfrm>
          </p:grpSpPr>
          <p:sp>
            <p:nvSpPr>
              <p:cNvPr id="40" name="Oval 39"/>
              <p:cNvSpPr/>
              <p:nvPr/>
            </p:nvSpPr>
            <p:spPr>
              <a:xfrm>
                <a:off x="228880" y="946727"/>
                <a:ext cx="528781" cy="528781"/>
              </a:xfrm>
              <a:prstGeom prst="ellipse">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Oval 40"/>
              <p:cNvSpPr/>
              <p:nvPr/>
            </p:nvSpPr>
            <p:spPr>
              <a:xfrm>
                <a:off x="476809" y="933157"/>
                <a:ext cx="1302812" cy="1302813"/>
              </a:xfrm>
              <a:prstGeom prst="ellipse">
                <a:avLst/>
              </a:prstGeom>
              <a:solidFill>
                <a:schemeClr val="accent2">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39" name="Rectangle 38"/>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42" name="Group 41"/>
          <p:cNvGrpSpPr/>
          <p:nvPr/>
        </p:nvGrpSpPr>
        <p:grpSpPr>
          <a:xfrm>
            <a:off x="3934982" y="3793951"/>
            <a:ext cx="1319288" cy="1108363"/>
            <a:chOff x="255085" y="889010"/>
            <a:chExt cx="1319288" cy="1108363"/>
          </a:xfrm>
        </p:grpSpPr>
        <p:grpSp>
          <p:nvGrpSpPr>
            <p:cNvPr id="43" name="Group 42"/>
            <p:cNvGrpSpPr/>
            <p:nvPr/>
          </p:nvGrpSpPr>
          <p:grpSpPr>
            <a:xfrm>
              <a:off x="255085" y="889010"/>
              <a:ext cx="1319288" cy="1108363"/>
              <a:chOff x="228880" y="933157"/>
              <a:chExt cx="1550741" cy="1302813"/>
            </a:xfrm>
          </p:grpSpPr>
          <p:sp>
            <p:nvSpPr>
              <p:cNvPr id="45" name="Oval 44"/>
              <p:cNvSpPr/>
              <p:nvPr/>
            </p:nvSpPr>
            <p:spPr>
              <a:xfrm>
                <a:off x="228880" y="946727"/>
                <a:ext cx="528781" cy="528781"/>
              </a:xfrm>
              <a:prstGeom prst="ellipse">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Oval 45"/>
              <p:cNvSpPr/>
              <p:nvPr/>
            </p:nvSpPr>
            <p:spPr>
              <a:xfrm>
                <a:off x="476809" y="933157"/>
                <a:ext cx="1302812" cy="1302813"/>
              </a:xfrm>
              <a:prstGeom prst="ellipse">
                <a:avLst/>
              </a:prstGeom>
              <a:solidFill>
                <a:schemeClr val="accent2">
                  <a:lumMod val="60000"/>
                  <a:lumOff val="40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44" name="Rectangle 4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47" name="Group 46"/>
          <p:cNvGrpSpPr/>
          <p:nvPr/>
        </p:nvGrpSpPr>
        <p:grpSpPr>
          <a:xfrm>
            <a:off x="7048298" y="3793951"/>
            <a:ext cx="1319288" cy="1108363"/>
            <a:chOff x="255085" y="889010"/>
            <a:chExt cx="1319288" cy="1108363"/>
          </a:xfrm>
        </p:grpSpPr>
        <p:grpSp>
          <p:nvGrpSpPr>
            <p:cNvPr id="48" name="Group 47"/>
            <p:cNvGrpSpPr/>
            <p:nvPr/>
          </p:nvGrpSpPr>
          <p:grpSpPr>
            <a:xfrm>
              <a:off x="255085" y="889010"/>
              <a:ext cx="1319288" cy="1108363"/>
              <a:chOff x="228880" y="933157"/>
              <a:chExt cx="1550741" cy="1302813"/>
            </a:xfrm>
          </p:grpSpPr>
          <p:sp>
            <p:nvSpPr>
              <p:cNvPr id="50" name="Oval 49"/>
              <p:cNvSpPr/>
              <p:nvPr/>
            </p:nvSpPr>
            <p:spPr>
              <a:xfrm>
                <a:off x="228880" y="946727"/>
                <a:ext cx="528781" cy="528781"/>
              </a:xfrm>
              <a:prstGeom prst="ellipse">
                <a:avLst/>
              </a:prstGeom>
              <a:solidFill>
                <a:schemeClr val="accent2">
                  <a:lumMod val="60000"/>
                  <a:lumOff val="4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1" name="Oval 50"/>
              <p:cNvSpPr/>
              <p:nvPr/>
            </p:nvSpPr>
            <p:spPr>
              <a:xfrm>
                <a:off x="476809" y="933157"/>
                <a:ext cx="1302812" cy="1302813"/>
              </a:xfrm>
              <a:prstGeom prst="ellipse">
                <a:avLst/>
              </a:prstGeom>
              <a:solidFill>
                <a:schemeClr val="accent2">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49" name="Rectangle 48"/>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52" name="Group 51"/>
          <p:cNvGrpSpPr/>
          <p:nvPr/>
        </p:nvGrpSpPr>
        <p:grpSpPr>
          <a:xfrm>
            <a:off x="799898" y="5145141"/>
            <a:ext cx="1319288" cy="1108363"/>
            <a:chOff x="255085" y="889010"/>
            <a:chExt cx="1319288" cy="1108363"/>
          </a:xfrm>
        </p:grpSpPr>
        <p:grpSp>
          <p:nvGrpSpPr>
            <p:cNvPr id="53" name="Group 52"/>
            <p:cNvGrpSpPr/>
            <p:nvPr/>
          </p:nvGrpSpPr>
          <p:grpSpPr>
            <a:xfrm>
              <a:off x="255085" y="889010"/>
              <a:ext cx="1319288" cy="1108363"/>
              <a:chOff x="228880" y="933157"/>
              <a:chExt cx="1550741" cy="1302813"/>
            </a:xfrm>
          </p:grpSpPr>
          <p:sp>
            <p:nvSpPr>
              <p:cNvPr id="55" name="Oval 54"/>
              <p:cNvSpPr/>
              <p:nvPr/>
            </p:nvSpPr>
            <p:spPr>
              <a:xfrm>
                <a:off x="228880" y="946727"/>
                <a:ext cx="528781" cy="528781"/>
              </a:xfrm>
              <a:prstGeom prst="ellipse">
                <a:avLst/>
              </a:prstGeom>
              <a:solidFill>
                <a:schemeClr val="accent4">
                  <a:lumMod val="60000"/>
                  <a:lumOff val="4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6" name="Oval 55"/>
              <p:cNvSpPr/>
              <p:nvPr/>
            </p:nvSpPr>
            <p:spPr>
              <a:xfrm>
                <a:off x="476809" y="933157"/>
                <a:ext cx="1302812" cy="1302813"/>
              </a:xfrm>
              <a:prstGeom prst="ellipse">
                <a:avLst/>
              </a:prstGeom>
              <a:solidFill>
                <a:schemeClr val="accent4">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4" name="Rectangle 5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57" name="Group 56"/>
          <p:cNvGrpSpPr/>
          <p:nvPr/>
        </p:nvGrpSpPr>
        <p:grpSpPr>
          <a:xfrm>
            <a:off x="3913213" y="5145141"/>
            <a:ext cx="1319288" cy="1108363"/>
            <a:chOff x="255085" y="889010"/>
            <a:chExt cx="1319288" cy="1108363"/>
          </a:xfrm>
        </p:grpSpPr>
        <p:grpSp>
          <p:nvGrpSpPr>
            <p:cNvPr id="58" name="Group 57"/>
            <p:cNvGrpSpPr/>
            <p:nvPr/>
          </p:nvGrpSpPr>
          <p:grpSpPr>
            <a:xfrm>
              <a:off x="255085" y="889010"/>
              <a:ext cx="1319288" cy="1108363"/>
              <a:chOff x="228880" y="933157"/>
              <a:chExt cx="1550741" cy="1302813"/>
            </a:xfrm>
          </p:grpSpPr>
          <p:sp>
            <p:nvSpPr>
              <p:cNvPr id="60" name="Oval 59"/>
              <p:cNvSpPr/>
              <p:nvPr/>
            </p:nvSpPr>
            <p:spPr>
              <a:xfrm>
                <a:off x="228880" y="946727"/>
                <a:ext cx="528781" cy="528781"/>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1" name="Oval 60"/>
              <p:cNvSpPr/>
              <p:nvPr/>
            </p:nvSpPr>
            <p:spPr>
              <a:xfrm>
                <a:off x="476809" y="933157"/>
                <a:ext cx="1302812" cy="1302813"/>
              </a:xfrm>
              <a:prstGeom prst="ellipse">
                <a:avLst/>
              </a:prstGeom>
              <a:solidFill>
                <a:schemeClr val="accent4">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9" name="Rectangle 58"/>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Text</a:t>
              </a:r>
            </a:p>
          </p:txBody>
        </p:sp>
      </p:grpSp>
      <p:grpSp>
        <p:nvGrpSpPr>
          <p:cNvPr id="62" name="Group 61"/>
          <p:cNvGrpSpPr/>
          <p:nvPr/>
        </p:nvGrpSpPr>
        <p:grpSpPr>
          <a:xfrm>
            <a:off x="7026528" y="5145141"/>
            <a:ext cx="1319288" cy="1108363"/>
            <a:chOff x="255085" y="889010"/>
            <a:chExt cx="1319288" cy="1108363"/>
          </a:xfrm>
        </p:grpSpPr>
        <p:grpSp>
          <p:nvGrpSpPr>
            <p:cNvPr id="63" name="Group 62"/>
            <p:cNvGrpSpPr/>
            <p:nvPr/>
          </p:nvGrpSpPr>
          <p:grpSpPr>
            <a:xfrm>
              <a:off x="255085" y="889010"/>
              <a:ext cx="1319288" cy="1108363"/>
              <a:chOff x="228880" y="933157"/>
              <a:chExt cx="1550741" cy="1302813"/>
            </a:xfrm>
          </p:grpSpPr>
          <p:sp>
            <p:nvSpPr>
              <p:cNvPr id="65" name="Oval 64"/>
              <p:cNvSpPr/>
              <p:nvPr/>
            </p:nvSpPr>
            <p:spPr>
              <a:xfrm>
                <a:off x="228880" y="946727"/>
                <a:ext cx="528781" cy="528781"/>
              </a:xfrm>
              <a:prstGeom prst="ellipse">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6" name="Oval 65"/>
              <p:cNvSpPr/>
              <p:nvPr/>
            </p:nvSpPr>
            <p:spPr>
              <a:xfrm>
                <a:off x="476809" y="933157"/>
                <a:ext cx="1302812" cy="1302813"/>
              </a:xfrm>
              <a:prstGeom prst="ellipse">
                <a:avLst/>
              </a:prstGeom>
              <a:solidFill>
                <a:schemeClr val="accent4">
                  <a:lumMod val="40000"/>
                  <a:lumOff val="60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64" name="Rectangle 63"/>
            <p:cNvSpPr/>
            <p:nvPr/>
          </p:nvSpPr>
          <p:spPr>
            <a:xfrm>
              <a:off x="767055" y="1234976"/>
              <a:ext cx="488532" cy="307777"/>
            </a:xfrm>
            <a:prstGeom prst="rect">
              <a:avLst/>
            </a:prstGeom>
          </p:spPr>
          <p:txBody>
            <a:bodyPr wrap="none">
              <a:spAutoFit/>
            </a:bodyPr>
            <a:lstStyle/>
            <a:p>
              <a:pPr algn="ctr" fontAlgn="auto">
                <a:spcBef>
                  <a:spcPts val="0"/>
                </a:spcBef>
                <a:spcAft>
                  <a:spcPts val="0"/>
                </a:spcAft>
              </a:pPr>
              <a:r>
                <a:rPr lang="en-US" sz="1400" b="1" dirty="0">
                  <a:solidFill>
                    <a:srgbClr val="595959"/>
                  </a:solidFill>
                  <a:latin typeface="Calibri"/>
                  <a:cs typeface="Calibri"/>
                </a:rPr>
                <a:t>Text</a:t>
              </a:r>
            </a:p>
          </p:txBody>
        </p:sp>
      </p:grpSp>
    </p:spTree>
    <p:extLst>
      <p:ext uri="{BB962C8B-B14F-4D97-AF65-F5344CB8AC3E}">
        <p14:creationId xmlns:p14="http://schemas.microsoft.com/office/powerpoint/2010/main" val="163492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7510" y="3545974"/>
            <a:ext cx="3206827" cy="1444672"/>
            <a:chOff x="731500" y="1316725"/>
            <a:chExt cx="3206827" cy="1444672"/>
          </a:xfrm>
        </p:grpSpPr>
        <p:sp>
          <p:nvSpPr>
            <p:cNvPr id="20" name="Rounded Rectangle 19"/>
            <p:cNvSpPr/>
            <p:nvPr/>
          </p:nvSpPr>
          <p:spPr>
            <a:xfrm>
              <a:off x="1733624" y="1574163"/>
              <a:ext cx="2066056" cy="574507"/>
            </a:xfrm>
            <a:prstGeom prst="roundRect">
              <a:avLst/>
            </a:prstGeom>
            <a:solidFill>
              <a:schemeClr val="tx1">
                <a:alpha val="86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913873" fontAlgn="auto">
                <a:spcBef>
                  <a:spcPts val="0"/>
                </a:spcBef>
                <a:spcAft>
                  <a:spcPts val="0"/>
                </a:spcAft>
              </a:pPr>
              <a:r>
                <a:rPr lang="en-US" b="1" dirty="0">
                  <a:solidFill>
                    <a:schemeClr val="bg1"/>
                  </a:solidFill>
                  <a:latin typeface="Calibri" panose="020F0502020204030204" pitchFamily="34" charset="0"/>
                  <a:cs typeface="Calibri" panose="020F0502020204030204" pitchFamily="34" charset="0"/>
                </a:rPr>
                <a:t>Text</a:t>
              </a:r>
            </a:p>
          </p:txBody>
        </p:sp>
        <p:sp>
          <p:nvSpPr>
            <p:cNvPr id="21" name="TextBox 20"/>
            <p:cNvSpPr txBox="1"/>
            <p:nvPr/>
          </p:nvSpPr>
          <p:spPr>
            <a:xfrm>
              <a:off x="1080662" y="1316725"/>
              <a:ext cx="1207729" cy="1075340"/>
            </a:xfrm>
            <a:prstGeom prst="ellipse">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b="1">
                  <a:solidFill>
                    <a:srgbClr val="C00000"/>
                  </a:solidFill>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3873" fontAlgn="auto">
                <a:spcBef>
                  <a:spcPts val="0"/>
                </a:spcBef>
                <a:spcAft>
                  <a:spcPts val="0"/>
                </a:spcAft>
              </a:pPr>
              <a:r>
                <a:rPr lang="en-US" dirty="0">
                  <a:solidFill>
                    <a:srgbClr val="FFFFFF"/>
                  </a:solidFill>
                </a:rPr>
                <a:t>Title</a:t>
              </a:r>
            </a:p>
          </p:txBody>
        </p:sp>
        <p:sp>
          <p:nvSpPr>
            <p:cNvPr id="22" name="TextBox 21"/>
            <p:cNvSpPr txBox="1"/>
            <p:nvPr/>
          </p:nvSpPr>
          <p:spPr>
            <a:xfrm>
              <a:off x="731500" y="2392065"/>
              <a:ext cx="3206827" cy="369332"/>
            </a:xfrm>
            <a:prstGeom prst="rect">
              <a:avLst/>
            </a:prstGeom>
            <a:noFill/>
          </p:spPr>
          <p:txBody>
            <a:bodyPr wrap="square" rtlCol="0">
              <a:spAutoFit/>
            </a:bodyPr>
            <a:lstStyle/>
            <a:p>
              <a:pPr algn="ctr" defTabSz="913873" fontAlgn="auto">
                <a:spcBef>
                  <a:spcPts val="0"/>
                </a:spcBef>
                <a:spcAft>
                  <a:spcPts val="0"/>
                </a:spcAft>
              </a:pPr>
              <a:r>
                <a:rPr lang="en-US" b="1" dirty="0">
                  <a:latin typeface="Calibri" panose="020F0502020204030204" pitchFamily="34" charset="0"/>
                  <a:cs typeface="Calibri" panose="020F0502020204030204" pitchFamily="34" charset="0"/>
                </a:rPr>
                <a:t>Text</a:t>
              </a:r>
            </a:p>
          </p:txBody>
        </p:sp>
      </p:grpSp>
      <p:grpSp>
        <p:nvGrpSpPr>
          <p:cNvPr id="6" name="Group 5"/>
          <p:cNvGrpSpPr/>
          <p:nvPr/>
        </p:nvGrpSpPr>
        <p:grpSpPr>
          <a:xfrm>
            <a:off x="434282" y="1099189"/>
            <a:ext cx="5342021" cy="1827337"/>
            <a:chOff x="383863" y="1690198"/>
            <a:chExt cx="5342021" cy="1827337"/>
          </a:xfrm>
        </p:grpSpPr>
        <p:sp>
          <p:nvSpPr>
            <p:cNvPr id="23" name="TextBox 22"/>
            <p:cNvSpPr txBox="1"/>
            <p:nvPr/>
          </p:nvSpPr>
          <p:spPr>
            <a:xfrm>
              <a:off x="494766" y="1690198"/>
              <a:ext cx="2434460" cy="322659"/>
            </a:xfrm>
            <a:prstGeom prst="round2SameRect">
              <a:avLst/>
            </a:prstGeom>
            <a:solidFill>
              <a:schemeClr val="accent1"/>
            </a:solidFill>
          </p:spPr>
          <p:txBody>
            <a:bodyPr wrap="square" rtlCol="0">
              <a:spAutoFit/>
            </a:bodyPr>
            <a:lstStyle>
              <a:defPPr>
                <a:defRPr lang="de-DE"/>
              </a:defPPr>
              <a:lvl1pPr>
                <a:defRPr sz="1600" b="1">
                  <a:solidFill>
                    <a:schemeClr val="bg1"/>
                  </a:solidFill>
                </a:defRPr>
              </a:lvl1pPr>
            </a:lstStyle>
            <a:p>
              <a:pPr fontAlgn="auto">
                <a:spcBef>
                  <a:spcPts val="0"/>
                </a:spcBef>
                <a:spcAft>
                  <a:spcPts val="0"/>
                </a:spcAft>
              </a:pPr>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Title</a:t>
              </a:r>
            </a:p>
          </p:txBody>
        </p:sp>
        <p:sp>
          <p:nvSpPr>
            <p:cNvPr id="24" name="AutoShape 5"/>
            <p:cNvSpPr>
              <a:spLocks noChangeArrowheads="1"/>
            </p:cNvSpPr>
            <p:nvPr/>
          </p:nvSpPr>
          <p:spPr bwMode="auto">
            <a:xfrm>
              <a:off x="383863" y="2012465"/>
              <a:ext cx="5342021" cy="1505070"/>
            </a:xfrm>
            <a:prstGeom prst="roundRect">
              <a:avLst>
                <a:gd name="adj" fmla="val 3648"/>
              </a:avLst>
            </a:prstGeom>
            <a:solidFill>
              <a:schemeClr val="accent1">
                <a:lumMod val="60000"/>
                <a:lumOff val="40000"/>
                <a:alpha val="83000"/>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fontAlgn="auto">
                <a:spcBef>
                  <a:spcPts val="0"/>
                </a:spcBef>
                <a:spcAft>
                  <a:spcPts val="0"/>
                </a:spcAft>
              </a:pPr>
              <a:r>
                <a:rPr lang="en-US" dirty="0">
                  <a:solidFill>
                    <a:srgbClr val="FFFFFF"/>
                  </a:solidFill>
                  <a:latin typeface="Calibri"/>
                </a:rPr>
                <a:t>Text</a:t>
              </a:r>
            </a:p>
          </p:txBody>
        </p:sp>
      </p:grpSp>
      <p:grpSp>
        <p:nvGrpSpPr>
          <p:cNvPr id="7" name="Group 6"/>
          <p:cNvGrpSpPr/>
          <p:nvPr/>
        </p:nvGrpSpPr>
        <p:grpSpPr>
          <a:xfrm>
            <a:off x="6158440" y="981648"/>
            <a:ext cx="2687110" cy="2677883"/>
            <a:chOff x="6158440" y="1458877"/>
            <a:chExt cx="2687110" cy="2677883"/>
          </a:xfrm>
        </p:grpSpPr>
        <p:sp>
          <p:nvSpPr>
            <p:cNvPr id="27" name="Rounded Rectangle 26"/>
            <p:cNvSpPr/>
            <p:nvPr/>
          </p:nvSpPr>
          <p:spPr>
            <a:xfrm>
              <a:off x="6158440" y="1458877"/>
              <a:ext cx="2687110" cy="462642"/>
            </a:xfrm>
            <a:prstGeom prst="roundRect">
              <a:avLst>
                <a:gd name="adj" fmla="val 15984"/>
              </a:avLst>
            </a:prstGeom>
            <a:solidFill>
              <a:schemeClr val="accent1"/>
            </a:solidFill>
          </p:spPr>
          <p:txBody>
            <a:bodyPr wrap="square">
              <a:noAutofit/>
            </a:bodyPr>
            <a:lstStyle/>
            <a:p>
              <a:pPr algn="ctr"/>
              <a:r>
                <a:rPr lang="en-US" b="1" dirty="0">
                  <a:solidFill>
                    <a:schemeClr val="bg1"/>
                  </a:solidFill>
                  <a:latin typeface="Calibri"/>
                </a:rPr>
                <a:t>Title</a:t>
              </a:r>
            </a:p>
          </p:txBody>
        </p:sp>
        <p:sp>
          <p:nvSpPr>
            <p:cNvPr id="28" name="Rounded Rectangle 27"/>
            <p:cNvSpPr/>
            <p:nvPr/>
          </p:nvSpPr>
          <p:spPr>
            <a:xfrm>
              <a:off x="6158440" y="2046703"/>
              <a:ext cx="2687109" cy="2090057"/>
            </a:xfrm>
            <a:prstGeom prst="roundRect">
              <a:avLst>
                <a:gd name="adj" fmla="val 6572"/>
              </a:avLst>
            </a:prstGeom>
            <a:solidFill>
              <a:schemeClr val="accent1">
                <a:lumMod val="60000"/>
                <a:lumOff val="40000"/>
              </a:schemeClr>
            </a:solidFill>
          </p:spPr>
          <p:txBody>
            <a:bodyPr wrap="square" tIns="182880" anchor="t">
              <a:noAutofit/>
            </a:bodyPr>
            <a:lstStyle/>
            <a:p>
              <a:pPr algn="ctr">
                <a:lnSpc>
                  <a:spcPct val="90000"/>
                </a:lnSpc>
                <a:spcAft>
                  <a:spcPts val="300"/>
                </a:spcAft>
              </a:pPr>
              <a:r>
                <a:rPr lang="en-US" sz="1600" b="1" dirty="0">
                  <a:solidFill>
                    <a:srgbClr val="595959"/>
                  </a:solidFill>
                  <a:latin typeface="Calibri"/>
                </a:rPr>
                <a:t>HEADING</a:t>
              </a:r>
              <a:endParaRPr lang="en-US" b="1" dirty="0">
                <a:solidFill>
                  <a:srgbClr val="595959"/>
                </a:solidFill>
                <a:latin typeface="Calibri"/>
              </a:endParaRPr>
            </a:p>
            <a:p>
              <a:pPr algn="ctr"/>
              <a:r>
                <a:rPr lang="en-US" sz="1600" b="1" dirty="0">
                  <a:solidFill>
                    <a:srgbClr val="595959"/>
                  </a:solidFill>
                  <a:latin typeface="Calibri"/>
                </a:rPr>
                <a:t>Text here.</a:t>
              </a:r>
            </a:p>
          </p:txBody>
        </p:sp>
      </p:grpSp>
      <p:grpSp>
        <p:nvGrpSpPr>
          <p:cNvPr id="8" name="Group 7"/>
          <p:cNvGrpSpPr/>
          <p:nvPr/>
        </p:nvGrpSpPr>
        <p:grpSpPr>
          <a:xfrm>
            <a:off x="3885752" y="3734311"/>
            <a:ext cx="2055737" cy="2512670"/>
            <a:chOff x="4190552" y="3659530"/>
            <a:chExt cx="2055737" cy="2512670"/>
          </a:xfrm>
        </p:grpSpPr>
        <p:sp>
          <p:nvSpPr>
            <p:cNvPr id="29" name="Round Same Side Corner Rectangle 28"/>
            <p:cNvSpPr/>
            <p:nvPr/>
          </p:nvSpPr>
          <p:spPr>
            <a:xfrm>
              <a:off x="4326631" y="4379608"/>
              <a:ext cx="1783579" cy="1792592"/>
            </a:xfrm>
            <a:prstGeom prst="round2SameRect">
              <a:avLst>
                <a:gd name="adj1" fmla="val 1409"/>
                <a:gd name="adj2" fmla="val 9765"/>
              </a:avLst>
            </a:prstGeom>
            <a:solidFill>
              <a:schemeClr val="bg1">
                <a:lumMod val="95000"/>
              </a:schemeClr>
            </a:solidFill>
          </p:spPr>
          <p:txBody>
            <a:bodyPr wrap="square" tIns="182880" anchor="t">
              <a:noAutofit/>
            </a:bodyPr>
            <a:lstStyle/>
            <a:p>
              <a:pPr algn="ctr"/>
              <a:r>
                <a:rPr lang="en-US" sz="1400" b="1" dirty="0">
                  <a:solidFill>
                    <a:srgbClr val="595959"/>
                  </a:solidFill>
                  <a:latin typeface="Calibri"/>
                </a:rPr>
                <a:t>Text.</a:t>
              </a:r>
            </a:p>
          </p:txBody>
        </p:sp>
        <p:sp>
          <p:nvSpPr>
            <p:cNvPr id="30" name="Rounded Rectangle 29"/>
            <p:cNvSpPr/>
            <p:nvPr/>
          </p:nvSpPr>
          <p:spPr>
            <a:xfrm>
              <a:off x="4190552" y="3659530"/>
              <a:ext cx="2055737" cy="756609"/>
            </a:xfrm>
            <a:prstGeom prst="roundRect">
              <a:avLst>
                <a:gd name="adj" fmla="val 15984"/>
              </a:avLst>
            </a:prstGeom>
            <a:solidFill>
              <a:schemeClr val="accent1"/>
            </a:solidFill>
          </p:spPr>
          <p:txBody>
            <a:bodyPr wrap="square" anchor="ctr">
              <a:noAutofit/>
            </a:bodyPr>
            <a:lstStyle/>
            <a:p>
              <a:pPr algn="ctr"/>
              <a:r>
                <a:rPr lang="en-US" sz="1400" b="1" dirty="0">
                  <a:solidFill>
                    <a:srgbClr val="FFFFFF"/>
                  </a:solidFill>
                  <a:latin typeface="Calibri"/>
                </a:rPr>
                <a:t>TEXT</a:t>
              </a:r>
            </a:p>
          </p:txBody>
        </p:sp>
      </p:grpSp>
    </p:spTree>
    <p:extLst>
      <p:ext uri="{BB962C8B-B14F-4D97-AF65-F5344CB8AC3E}">
        <p14:creationId xmlns:p14="http://schemas.microsoft.com/office/powerpoint/2010/main" val="19626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Arrow Connector 5"/>
          <p:cNvCxnSpPr/>
          <p:nvPr/>
        </p:nvCxnSpPr>
        <p:spPr>
          <a:xfrm flipV="1">
            <a:off x="5521839" y="1129646"/>
            <a:ext cx="2526632" cy="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3815467" y="2393468"/>
            <a:ext cx="2050525" cy="1033951"/>
          </a:xfrm>
          <a:custGeom>
            <a:avLst/>
            <a:gdLst>
              <a:gd name="connsiteX0" fmla="*/ 0 w 5678906"/>
              <a:gd name="connsiteY0" fmla="*/ 2863515 h 2863515"/>
              <a:gd name="connsiteX1" fmla="*/ 1684421 w 5678906"/>
              <a:gd name="connsiteY1" fmla="*/ 1431757 h 2863515"/>
              <a:gd name="connsiteX2" fmla="*/ 5678906 w 5678906"/>
              <a:gd name="connsiteY2" fmla="*/ 0 h 2863515"/>
            </a:gdLst>
            <a:ahLst/>
            <a:cxnLst>
              <a:cxn ang="0">
                <a:pos x="connsiteX0" y="connsiteY0"/>
              </a:cxn>
              <a:cxn ang="0">
                <a:pos x="connsiteX1" y="connsiteY1"/>
              </a:cxn>
              <a:cxn ang="0">
                <a:pos x="connsiteX2" y="connsiteY2"/>
              </a:cxn>
            </a:cxnLst>
            <a:rect l="l" t="t" r="r" b="b"/>
            <a:pathLst>
              <a:path w="5678906" h="2863515">
                <a:moveTo>
                  <a:pt x="0" y="2863515"/>
                </a:moveTo>
                <a:cubicBezTo>
                  <a:pt x="368968" y="2386262"/>
                  <a:pt x="737937" y="1909009"/>
                  <a:pt x="1684421" y="1431757"/>
                </a:cubicBezTo>
                <a:cubicBezTo>
                  <a:pt x="2630905" y="954504"/>
                  <a:pt x="4154905" y="477252"/>
                  <a:pt x="5678906" y="0"/>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98346" y="1048311"/>
            <a:ext cx="2822574" cy="0"/>
          </a:xfrm>
          <a:prstGeom prst="straightConnector1">
            <a:avLst/>
          </a:prstGeom>
          <a:ln w="2857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rot="3848044">
            <a:off x="6351433" y="2622972"/>
            <a:ext cx="1198974" cy="2595070"/>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1" name="Freeform 10"/>
          <p:cNvSpPr/>
          <p:nvPr/>
        </p:nvSpPr>
        <p:spPr>
          <a:xfrm rot="4066687">
            <a:off x="1355167" y="4168904"/>
            <a:ext cx="1694941" cy="2792024"/>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sp>
        <p:nvSpPr>
          <p:cNvPr id="12" name="Freeform 11"/>
          <p:cNvSpPr/>
          <p:nvPr/>
        </p:nvSpPr>
        <p:spPr>
          <a:xfrm rot="659851">
            <a:off x="584702" y="3914033"/>
            <a:ext cx="6461530" cy="1409841"/>
          </a:xfrm>
          <a:custGeom>
            <a:avLst/>
            <a:gdLst>
              <a:gd name="connsiteX0" fmla="*/ 0 w 6498771"/>
              <a:gd name="connsiteY0" fmla="*/ 1728248 h 2359619"/>
              <a:gd name="connsiteX1" fmla="*/ 2699657 w 6498771"/>
              <a:gd name="connsiteY1" fmla="*/ 8305 h 2359619"/>
              <a:gd name="connsiteX2" fmla="*/ 6498771 w 6498771"/>
              <a:gd name="connsiteY2" fmla="*/ 2359619 h 2359619"/>
            </a:gdLst>
            <a:ahLst/>
            <a:cxnLst>
              <a:cxn ang="0">
                <a:pos x="connsiteX0" y="connsiteY0"/>
              </a:cxn>
              <a:cxn ang="0">
                <a:pos x="connsiteX1" y="connsiteY1"/>
              </a:cxn>
              <a:cxn ang="0">
                <a:pos x="connsiteX2" y="connsiteY2"/>
              </a:cxn>
            </a:cxnLst>
            <a:rect l="l" t="t" r="r" b="b"/>
            <a:pathLst>
              <a:path w="6498771" h="2359619">
                <a:moveTo>
                  <a:pt x="0" y="1728248"/>
                </a:moveTo>
                <a:cubicBezTo>
                  <a:pt x="808264" y="815662"/>
                  <a:pt x="1616529" y="-96923"/>
                  <a:pt x="2699657" y="8305"/>
                </a:cubicBezTo>
                <a:cubicBezTo>
                  <a:pt x="3782785" y="113533"/>
                  <a:pt x="5140778" y="1236576"/>
                  <a:pt x="6498771" y="2359619"/>
                </a:cubicBezTo>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cxnSp>
        <p:nvCxnSpPr>
          <p:cNvPr id="14" name="Straight Arrow Connector 13"/>
          <p:cNvCxnSpPr/>
          <p:nvPr/>
        </p:nvCxnSpPr>
        <p:spPr>
          <a:xfrm>
            <a:off x="698346" y="1353111"/>
            <a:ext cx="2822574" cy="0"/>
          </a:xfrm>
          <a:prstGeom prst="straightConnector1">
            <a:avLst/>
          </a:prstGeom>
          <a:ln w="285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8346" y="1657911"/>
            <a:ext cx="2822574" cy="0"/>
          </a:xfrm>
          <a:prstGeom prst="straightConnector1">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98346" y="1962710"/>
            <a:ext cx="2822574" cy="0"/>
          </a:xfrm>
          <a:prstGeom prst="straightConnector1">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521839" y="1350423"/>
            <a:ext cx="2526632" cy="0"/>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521839" y="1571200"/>
            <a:ext cx="2526632" cy="0"/>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21839" y="1791978"/>
            <a:ext cx="2526632" cy="0"/>
          </a:xfrm>
          <a:prstGeom prst="straightConnector1">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4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24" y="33173"/>
            <a:ext cx="8229600" cy="1143000"/>
          </a:xfrm>
        </p:spPr>
        <p:txBody>
          <a:bodyPr/>
          <a:lstStyle/>
          <a:p>
            <a:pPr>
              <a:lnSpc>
                <a:spcPct val="80000"/>
              </a:lnSpc>
            </a:pPr>
            <a:r>
              <a:rPr lang="en-US" dirty="0"/>
              <a:t>Decision path</a:t>
            </a:r>
          </a:p>
        </p:txBody>
      </p:sp>
      <p:grpSp>
        <p:nvGrpSpPr>
          <p:cNvPr id="8" name="Group 11"/>
          <p:cNvGrpSpPr/>
          <p:nvPr/>
        </p:nvGrpSpPr>
        <p:grpSpPr>
          <a:xfrm>
            <a:off x="3824863" y="1080680"/>
            <a:ext cx="3048697" cy="2574864"/>
            <a:chOff x="4689672" y="654473"/>
            <a:chExt cx="3352484" cy="2831436"/>
          </a:xfrm>
        </p:grpSpPr>
        <p:sp>
          <p:nvSpPr>
            <p:cNvPr id="6" name="Freeform 21"/>
            <p:cNvSpPr>
              <a:spLocks/>
            </p:cNvSpPr>
            <p:nvPr/>
          </p:nvSpPr>
          <p:spPr bwMode="auto">
            <a:xfrm>
              <a:off x="4846519" y="654473"/>
              <a:ext cx="3195637" cy="1666875"/>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rgbClr val="BCBEC0"/>
            </a:solidFill>
            <a:ln w="0">
              <a:noFill/>
              <a:prstDash val="solid"/>
              <a:round/>
              <a:headEnd/>
              <a:tailEnd/>
            </a:ln>
          </p:spPr>
          <p:txBody>
            <a:bodyPr/>
            <a:lstStyle/>
            <a:p>
              <a:endParaRPr lang="en-US">
                <a:solidFill>
                  <a:prstClr val="black"/>
                </a:solidFill>
              </a:endParaRPr>
            </a:p>
          </p:txBody>
        </p:sp>
        <p:sp>
          <p:nvSpPr>
            <p:cNvPr id="11" name="Rounded Rectangle 10"/>
            <p:cNvSpPr/>
            <p:nvPr/>
          </p:nvSpPr>
          <p:spPr>
            <a:xfrm>
              <a:off x="4689672" y="2120096"/>
              <a:ext cx="1632030" cy="1365813"/>
            </a:xfrm>
            <a:prstGeom prst="roundRect">
              <a:avLst>
                <a:gd name="adj" fmla="val 2644"/>
              </a:avLst>
            </a:prstGeom>
            <a:noFill/>
            <a:ln w="508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12"/>
          <p:cNvGrpSpPr/>
          <p:nvPr/>
        </p:nvGrpSpPr>
        <p:grpSpPr>
          <a:xfrm>
            <a:off x="707991" y="4345345"/>
            <a:ext cx="2057753" cy="1802751"/>
            <a:chOff x="1701475" y="792464"/>
            <a:chExt cx="3217565" cy="2818836"/>
          </a:xfrm>
        </p:grpSpPr>
        <p:sp>
          <p:nvSpPr>
            <p:cNvPr id="14" name="Freeform 9"/>
            <p:cNvSpPr>
              <a:spLocks/>
            </p:cNvSpPr>
            <p:nvPr/>
          </p:nvSpPr>
          <p:spPr bwMode="auto">
            <a:xfrm>
              <a:off x="1847228" y="792464"/>
              <a:ext cx="3071812" cy="1666875"/>
            </a:xfrm>
            <a:custGeom>
              <a:avLst/>
              <a:gdLst/>
              <a:ahLst/>
              <a:cxnLst>
                <a:cxn ang="0">
                  <a:pos x="3211" y="606"/>
                </a:cxn>
                <a:cxn ang="0">
                  <a:pos x="3211" y="606"/>
                </a:cxn>
                <a:cxn ang="0">
                  <a:pos x="3003" y="150"/>
                </a:cxn>
                <a:cxn ang="0">
                  <a:pos x="2726" y="46"/>
                </a:cxn>
                <a:cxn ang="0">
                  <a:pos x="2623" y="324"/>
                </a:cxn>
                <a:cxn ang="0">
                  <a:pos x="2708" y="511"/>
                </a:cxn>
                <a:cxn ang="0">
                  <a:pos x="60" y="1327"/>
                </a:cxn>
                <a:cxn ang="0">
                  <a:pos x="61" y="1328"/>
                </a:cxn>
                <a:cxn ang="0">
                  <a:pos x="18" y="1531"/>
                </a:cxn>
                <a:cxn ang="0">
                  <a:pos x="300" y="1697"/>
                </a:cxn>
                <a:cxn ang="0">
                  <a:pos x="426" y="1614"/>
                </a:cxn>
                <a:cxn ang="0">
                  <a:pos x="2593" y="961"/>
                </a:cxn>
                <a:cxn ang="0">
                  <a:pos x="3211" y="606"/>
                </a:cxn>
              </a:cxnLst>
              <a:rect l="0" t="0" r="r" b="b"/>
              <a:pathLst>
                <a:path w="3211" h="1729">
                  <a:moveTo>
                    <a:pt x="3211" y="606"/>
                  </a:moveTo>
                  <a:lnTo>
                    <a:pt x="3211" y="606"/>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3"/>
                    <a:pt x="426" y="1614"/>
                  </a:cubicBezTo>
                  <a:cubicBezTo>
                    <a:pt x="964" y="992"/>
                    <a:pt x="1810" y="743"/>
                    <a:pt x="2593" y="961"/>
                  </a:cubicBezTo>
                  <a:cubicBezTo>
                    <a:pt x="2783" y="813"/>
                    <a:pt x="2991" y="694"/>
                    <a:pt x="3211" y="606"/>
                  </a:cubicBezTo>
                  <a:close/>
                </a:path>
              </a:pathLst>
            </a:custGeom>
            <a:solidFill>
              <a:schemeClr val="tx1"/>
            </a:solidFill>
            <a:ln w="0">
              <a:noFill/>
              <a:prstDash val="solid"/>
              <a:round/>
              <a:headEnd/>
              <a:tailEnd/>
            </a:ln>
          </p:spPr>
          <p:txBody>
            <a:bodyPr/>
            <a:lstStyle/>
            <a:p>
              <a:endParaRPr lang="en-US">
                <a:solidFill>
                  <a:prstClr val="black"/>
                </a:solidFill>
              </a:endParaRPr>
            </a:p>
          </p:txBody>
        </p:sp>
        <p:sp>
          <p:nvSpPr>
            <p:cNvPr id="15" name="Rounded Rectangle 14"/>
            <p:cNvSpPr/>
            <p:nvPr/>
          </p:nvSpPr>
          <p:spPr>
            <a:xfrm>
              <a:off x="1701475" y="2245488"/>
              <a:ext cx="1632030" cy="1365812"/>
            </a:xfrm>
            <a:prstGeom prst="roundRect">
              <a:avLst>
                <a:gd name="adj" fmla="val 9190"/>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16"/>
          <p:cNvGrpSpPr/>
          <p:nvPr/>
        </p:nvGrpSpPr>
        <p:grpSpPr>
          <a:xfrm>
            <a:off x="2064160" y="4347268"/>
            <a:ext cx="2057753" cy="1802751"/>
            <a:chOff x="1701475" y="792464"/>
            <a:chExt cx="3217565" cy="2818836"/>
          </a:xfrm>
          <a:solidFill>
            <a:srgbClr val="58595B"/>
          </a:solidFill>
        </p:grpSpPr>
        <p:sp>
          <p:nvSpPr>
            <p:cNvPr id="18" name="Freeform 9"/>
            <p:cNvSpPr>
              <a:spLocks/>
            </p:cNvSpPr>
            <p:nvPr/>
          </p:nvSpPr>
          <p:spPr bwMode="auto">
            <a:xfrm>
              <a:off x="1847228" y="792464"/>
              <a:ext cx="3071812" cy="1666875"/>
            </a:xfrm>
            <a:custGeom>
              <a:avLst/>
              <a:gdLst/>
              <a:ahLst/>
              <a:cxnLst>
                <a:cxn ang="0">
                  <a:pos x="3211" y="606"/>
                </a:cxn>
                <a:cxn ang="0">
                  <a:pos x="3211" y="606"/>
                </a:cxn>
                <a:cxn ang="0">
                  <a:pos x="3003" y="150"/>
                </a:cxn>
                <a:cxn ang="0">
                  <a:pos x="2726" y="46"/>
                </a:cxn>
                <a:cxn ang="0">
                  <a:pos x="2623" y="324"/>
                </a:cxn>
                <a:cxn ang="0">
                  <a:pos x="2708" y="511"/>
                </a:cxn>
                <a:cxn ang="0">
                  <a:pos x="60" y="1327"/>
                </a:cxn>
                <a:cxn ang="0">
                  <a:pos x="61" y="1328"/>
                </a:cxn>
                <a:cxn ang="0">
                  <a:pos x="18" y="1531"/>
                </a:cxn>
                <a:cxn ang="0">
                  <a:pos x="300" y="1697"/>
                </a:cxn>
                <a:cxn ang="0">
                  <a:pos x="426" y="1614"/>
                </a:cxn>
                <a:cxn ang="0">
                  <a:pos x="2593" y="961"/>
                </a:cxn>
                <a:cxn ang="0">
                  <a:pos x="3211" y="606"/>
                </a:cxn>
              </a:cxnLst>
              <a:rect l="0" t="0" r="r" b="b"/>
              <a:pathLst>
                <a:path w="3211" h="1729">
                  <a:moveTo>
                    <a:pt x="3211" y="606"/>
                  </a:moveTo>
                  <a:lnTo>
                    <a:pt x="3211" y="606"/>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3"/>
                    <a:pt x="426" y="1614"/>
                  </a:cubicBezTo>
                  <a:cubicBezTo>
                    <a:pt x="964" y="992"/>
                    <a:pt x="1810" y="743"/>
                    <a:pt x="2593" y="961"/>
                  </a:cubicBezTo>
                  <a:cubicBezTo>
                    <a:pt x="2783" y="813"/>
                    <a:pt x="2991" y="694"/>
                    <a:pt x="3211" y="606"/>
                  </a:cubicBezTo>
                  <a:close/>
                </a:path>
              </a:pathLst>
            </a:custGeom>
            <a:solidFill>
              <a:schemeClr val="accent1"/>
            </a:solidFill>
            <a:ln w="0">
              <a:noFill/>
              <a:prstDash val="solid"/>
              <a:round/>
              <a:headEnd/>
              <a:tailEnd/>
            </a:ln>
          </p:spPr>
          <p:txBody>
            <a:bodyPr/>
            <a:lstStyle/>
            <a:p>
              <a:endParaRPr lang="en-US">
                <a:solidFill>
                  <a:prstClr val="black"/>
                </a:solidFill>
              </a:endParaRPr>
            </a:p>
          </p:txBody>
        </p:sp>
        <p:sp>
          <p:nvSpPr>
            <p:cNvPr id="19" name="Rounded Rectangle 18"/>
            <p:cNvSpPr/>
            <p:nvPr/>
          </p:nvSpPr>
          <p:spPr>
            <a:xfrm>
              <a:off x="1701475" y="2245488"/>
              <a:ext cx="1632030" cy="1365812"/>
            </a:xfrm>
            <a:prstGeom prst="roundRect">
              <a:avLst>
                <a:gd name="adj" fmla="val 10436"/>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 name="Group 23"/>
          <p:cNvGrpSpPr/>
          <p:nvPr/>
        </p:nvGrpSpPr>
        <p:grpSpPr>
          <a:xfrm>
            <a:off x="6165619" y="4352081"/>
            <a:ext cx="2121831" cy="1796004"/>
            <a:chOff x="4816993" y="3339798"/>
            <a:chExt cx="3317760" cy="2808287"/>
          </a:xfrm>
        </p:grpSpPr>
        <p:sp>
          <p:nvSpPr>
            <p:cNvPr id="22" name="Rounded Rectangle 21"/>
            <p:cNvSpPr/>
            <p:nvPr/>
          </p:nvSpPr>
          <p:spPr>
            <a:xfrm>
              <a:off x="4816993" y="4782272"/>
              <a:ext cx="1632030" cy="1365813"/>
            </a:xfrm>
            <a:prstGeom prst="roundRect">
              <a:avLst>
                <a:gd name="adj" fmla="val 10436"/>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1"/>
            <p:cNvSpPr>
              <a:spLocks/>
            </p:cNvSpPr>
            <p:nvPr/>
          </p:nvSpPr>
          <p:spPr bwMode="auto">
            <a:xfrm>
              <a:off x="4939116" y="3339798"/>
              <a:ext cx="3195637" cy="1666875"/>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3"/>
            </a:solidFill>
            <a:ln w="0">
              <a:noFill/>
              <a:prstDash val="solid"/>
              <a:round/>
              <a:headEnd/>
              <a:tailEnd/>
            </a:ln>
          </p:spPr>
          <p:txBody>
            <a:bodyPr/>
            <a:lstStyle/>
            <a:p>
              <a:endParaRPr lang="en-US">
                <a:solidFill>
                  <a:prstClr val="black"/>
                </a:solidFill>
              </a:endParaRPr>
            </a:p>
          </p:txBody>
        </p:sp>
      </p:grpSp>
      <p:sp>
        <p:nvSpPr>
          <p:cNvPr id="25" name="TextBox 24"/>
          <p:cNvSpPr txBox="1"/>
          <p:nvPr/>
        </p:nvSpPr>
        <p:spPr>
          <a:xfrm>
            <a:off x="729204" y="5451256"/>
            <a:ext cx="983848" cy="523220"/>
          </a:xfrm>
          <a:prstGeom prst="rect">
            <a:avLst/>
          </a:prstGeom>
          <a:noFill/>
        </p:spPr>
        <p:txBody>
          <a:bodyPr wrap="square" rtlCol="0">
            <a:spAutoFit/>
          </a:bodyPr>
          <a:lstStyle/>
          <a:p>
            <a:pPr algn="just"/>
            <a:r>
              <a:rPr lang="en-US" sz="1400" dirty="0" err="1">
                <a:solidFill>
                  <a:srgbClr val="58595B"/>
                </a:solidFill>
                <a:latin typeface="Calibri"/>
              </a:rPr>
              <a:t>Libero</a:t>
            </a:r>
            <a:r>
              <a:rPr lang="en-US" sz="1400" dirty="0">
                <a:solidFill>
                  <a:srgbClr val="58595B"/>
                </a:solidFill>
                <a:latin typeface="Calibri"/>
              </a:rPr>
              <a:t>, </a:t>
            </a:r>
            <a:r>
              <a:rPr lang="en-US" sz="1400" dirty="0" err="1">
                <a:solidFill>
                  <a:srgbClr val="58595B"/>
                </a:solidFill>
                <a:latin typeface="Calibri"/>
              </a:rPr>
              <a:t>por</a:t>
            </a:r>
            <a:r>
              <a:rPr lang="en-US" sz="1400" dirty="0">
                <a:solidFill>
                  <a:srgbClr val="58595B"/>
                </a:solidFill>
                <a:latin typeface="Calibri"/>
              </a:rPr>
              <a:t> </a:t>
            </a:r>
            <a:r>
              <a:rPr lang="en-US" sz="1400" dirty="0" err="1">
                <a:solidFill>
                  <a:srgbClr val="58595B"/>
                </a:solidFill>
                <a:latin typeface="Calibri"/>
              </a:rPr>
              <a:t>vari</a:t>
            </a:r>
            <a:r>
              <a:rPr lang="en-US" sz="1400" dirty="0">
                <a:solidFill>
                  <a:srgbClr val="58595B"/>
                </a:solidFill>
                <a:latin typeface="Calibri"/>
              </a:rPr>
              <a:t> </a:t>
            </a:r>
            <a:r>
              <a:rPr lang="en-US" sz="1400" dirty="0" err="1">
                <a:solidFill>
                  <a:srgbClr val="58595B"/>
                </a:solidFill>
                <a:latin typeface="Calibri"/>
              </a:rPr>
              <a:t>purus</a:t>
            </a:r>
            <a:r>
              <a:rPr lang="en-US" sz="1400" dirty="0">
                <a:solidFill>
                  <a:srgbClr val="58595B"/>
                </a:solidFill>
                <a:latin typeface="Calibri"/>
              </a:rPr>
              <a:t>.</a:t>
            </a:r>
          </a:p>
        </p:txBody>
      </p:sp>
      <p:sp>
        <p:nvSpPr>
          <p:cNvPr id="26" name="TextBox 25"/>
          <p:cNvSpPr txBox="1"/>
          <p:nvPr/>
        </p:nvSpPr>
        <p:spPr>
          <a:xfrm>
            <a:off x="2095548" y="5453184"/>
            <a:ext cx="970585" cy="523220"/>
          </a:xfrm>
          <a:prstGeom prst="rect">
            <a:avLst/>
          </a:prstGeom>
          <a:noFill/>
        </p:spPr>
        <p:txBody>
          <a:bodyPr wrap="square" rtlCol="0">
            <a:spAutoFit/>
          </a:bodyPr>
          <a:lstStyle/>
          <a:p>
            <a:pPr algn="just"/>
            <a:r>
              <a:rPr lang="en-US" sz="1400" dirty="0" err="1">
                <a:solidFill>
                  <a:srgbClr val="58595B"/>
                </a:solidFill>
                <a:latin typeface="Calibri"/>
              </a:rPr>
              <a:t>Donec</a:t>
            </a:r>
            <a:r>
              <a:rPr lang="en-US" sz="1400" dirty="0">
                <a:solidFill>
                  <a:srgbClr val="58595B"/>
                </a:solidFill>
                <a:latin typeface="Calibri"/>
              </a:rPr>
              <a:t> </a:t>
            </a:r>
            <a:r>
              <a:rPr lang="en-US" sz="1400" dirty="0" err="1">
                <a:solidFill>
                  <a:srgbClr val="58595B"/>
                </a:solidFill>
                <a:latin typeface="Calibri"/>
              </a:rPr>
              <a:t>rac</a:t>
            </a:r>
            <a:r>
              <a:rPr lang="en-US" sz="1400" dirty="0">
                <a:solidFill>
                  <a:srgbClr val="58595B"/>
                </a:solidFill>
                <a:latin typeface="Calibri"/>
              </a:rPr>
              <a:t> ate </a:t>
            </a:r>
            <a:r>
              <a:rPr lang="en-US" sz="1400" dirty="0" err="1">
                <a:solidFill>
                  <a:srgbClr val="58595B"/>
                </a:solidFill>
                <a:latin typeface="Calibri"/>
              </a:rPr>
              <a:t>est</a:t>
            </a:r>
            <a:r>
              <a:rPr lang="en-US" sz="1400" dirty="0">
                <a:solidFill>
                  <a:srgbClr val="58595B"/>
                </a:solidFill>
                <a:latin typeface="Calibri"/>
              </a:rPr>
              <a:t> at.</a:t>
            </a:r>
          </a:p>
        </p:txBody>
      </p:sp>
      <p:grpSp>
        <p:nvGrpSpPr>
          <p:cNvPr id="13" name="Group 27"/>
          <p:cNvGrpSpPr/>
          <p:nvPr/>
        </p:nvGrpSpPr>
        <p:grpSpPr>
          <a:xfrm>
            <a:off x="3429964" y="4347274"/>
            <a:ext cx="2057753" cy="1802751"/>
            <a:chOff x="1701475" y="792464"/>
            <a:chExt cx="3217565" cy="2818836"/>
          </a:xfrm>
          <a:solidFill>
            <a:srgbClr val="A1C46B"/>
          </a:solidFill>
        </p:grpSpPr>
        <p:sp>
          <p:nvSpPr>
            <p:cNvPr id="29" name="Freeform 9"/>
            <p:cNvSpPr>
              <a:spLocks/>
            </p:cNvSpPr>
            <p:nvPr/>
          </p:nvSpPr>
          <p:spPr bwMode="auto">
            <a:xfrm>
              <a:off x="1847228" y="792464"/>
              <a:ext cx="3071812" cy="1666875"/>
            </a:xfrm>
            <a:custGeom>
              <a:avLst/>
              <a:gdLst/>
              <a:ahLst/>
              <a:cxnLst>
                <a:cxn ang="0">
                  <a:pos x="3211" y="606"/>
                </a:cxn>
                <a:cxn ang="0">
                  <a:pos x="3211" y="606"/>
                </a:cxn>
                <a:cxn ang="0">
                  <a:pos x="3003" y="150"/>
                </a:cxn>
                <a:cxn ang="0">
                  <a:pos x="2726" y="46"/>
                </a:cxn>
                <a:cxn ang="0">
                  <a:pos x="2623" y="324"/>
                </a:cxn>
                <a:cxn ang="0">
                  <a:pos x="2708" y="511"/>
                </a:cxn>
                <a:cxn ang="0">
                  <a:pos x="60" y="1327"/>
                </a:cxn>
                <a:cxn ang="0">
                  <a:pos x="61" y="1328"/>
                </a:cxn>
                <a:cxn ang="0">
                  <a:pos x="18" y="1531"/>
                </a:cxn>
                <a:cxn ang="0">
                  <a:pos x="300" y="1697"/>
                </a:cxn>
                <a:cxn ang="0">
                  <a:pos x="426" y="1614"/>
                </a:cxn>
                <a:cxn ang="0">
                  <a:pos x="2593" y="961"/>
                </a:cxn>
                <a:cxn ang="0">
                  <a:pos x="3211" y="606"/>
                </a:cxn>
              </a:cxnLst>
              <a:rect l="0" t="0" r="r" b="b"/>
              <a:pathLst>
                <a:path w="3211" h="1729">
                  <a:moveTo>
                    <a:pt x="3211" y="606"/>
                  </a:moveTo>
                  <a:lnTo>
                    <a:pt x="3211" y="606"/>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3"/>
                    <a:pt x="426" y="1614"/>
                  </a:cubicBezTo>
                  <a:cubicBezTo>
                    <a:pt x="964" y="992"/>
                    <a:pt x="1810" y="743"/>
                    <a:pt x="2593" y="961"/>
                  </a:cubicBezTo>
                  <a:cubicBezTo>
                    <a:pt x="2783" y="813"/>
                    <a:pt x="2991" y="694"/>
                    <a:pt x="3211" y="606"/>
                  </a:cubicBezTo>
                  <a:close/>
                </a:path>
              </a:pathLst>
            </a:custGeom>
            <a:solidFill>
              <a:schemeClr val="accent4"/>
            </a:solidFill>
            <a:ln w="0">
              <a:noFill/>
              <a:prstDash val="solid"/>
              <a:round/>
              <a:headEnd/>
              <a:tailEnd/>
            </a:ln>
          </p:spPr>
          <p:txBody>
            <a:bodyPr/>
            <a:lstStyle/>
            <a:p>
              <a:endParaRPr lang="en-US">
                <a:solidFill>
                  <a:prstClr val="black"/>
                </a:solidFill>
              </a:endParaRPr>
            </a:p>
          </p:txBody>
        </p:sp>
        <p:sp>
          <p:nvSpPr>
            <p:cNvPr id="30" name="Rounded Rectangle 29"/>
            <p:cNvSpPr/>
            <p:nvPr/>
          </p:nvSpPr>
          <p:spPr>
            <a:xfrm>
              <a:off x="1701475" y="2245488"/>
              <a:ext cx="1632030" cy="1365812"/>
            </a:xfrm>
            <a:prstGeom prst="roundRect">
              <a:avLst>
                <a:gd name="adj" fmla="val 9190"/>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30"/>
          <p:cNvGrpSpPr/>
          <p:nvPr/>
        </p:nvGrpSpPr>
        <p:grpSpPr>
          <a:xfrm>
            <a:off x="4786137" y="4349197"/>
            <a:ext cx="2057753" cy="1802751"/>
            <a:chOff x="1701475" y="792464"/>
            <a:chExt cx="3217565" cy="2818836"/>
          </a:xfrm>
        </p:grpSpPr>
        <p:sp>
          <p:nvSpPr>
            <p:cNvPr id="32" name="Freeform 9"/>
            <p:cNvSpPr>
              <a:spLocks/>
            </p:cNvSpPr>
            <p:nvPr/>
          </p:nvSpPr>
          <p:spPr bwMode="auto">
            <a:xfrm>
              <a:off x="1847228" y="792464"/>
              <a:ext cx="3071812" cy="1666875"/>
            </a:xfrm>
            <a:custGeom>
              <a:avLst/>
              <a:gdLst/>
              <a:ahLst/>
              <a:cxnLst>
                <a:cxn ang="0">
                  <a:pos x="3211" y="606"/>
                </a:cxn>
                <a:cxn ang="0">
                  <a:pos x="3211" y="606"/>
                </a:cxn>
                <a:cxn ang="0">
                  <a:pos x="3003" y="150"/>
                </a:cxn>
                <a:cxn ang="0">
                  <a:pos x="2726" y="46"/>
                </a:cxn>
                <a:cxn ang="0">
                  <a:pos x="2623" y="324"/>
                </a:cxn>
                <a:cxn ang="0">
                  <a:pos x="2708" y="511"/>
                </a:cxn>
                <a:cxn ang="0">
                  <a:pos x="60" y="1327"/>
                </a:cxn>
                <a:cxn ang="0">
                  <a:pos x="61" y="1328"/>
                </a:cxn>
                <a:cxn ang="0">
                  <a:pos x="18" y="1531"/>
                </a:cxn>
                <a:cxn ang="0">
                  <a:pos x="300" y="1697"/>
                </a:cxn>
                <a:cxn ang="0">
                  <a:pos x="426" y="1614"/>
                </a:cxn>
                <a:cxn ang="0">
                  <a:pos x="2593" y="961"/>
                </a:cxn>
                <a:cxn ang="0">
                  <a:pos x="3211" y="606"/>
                </a:cxn>
              </a:cxnLst>
              <a:rect l="0" t="0" r="r" b="b"/>
              <a:pathLst>
                <a:path w="3211" h="1729">
                  <a:moveTo>
                    <a:pt x="3211" y="606"/>
                  </a:moveTo>
                  <a:lnTo>
                    <a:pt x="3211" y="606"/>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3"/>
                    <a:pt x="426" y="1614"/>
                  </a:cubicBezTo>
                  <a:cubicBezTo>
                    <a:pt x="964" y="992"/>
                    <a:pt x="1810" y="743"/>
                    <a:pt x="2593" y="961"/>
                  </a:cubicBezTo>
                  <a:cubicBezTo>
                    <a:pt x="2783" y="813"/>
                    <a:pt x="2991" y="694"/>
                    <a:pt x="3211" y="606"/>
                  </a:cubicBezTo>
                  <a:close/>
                </a:path>
              </a:pathLst>
            </a:custGeom>
            <a:solidFill>
              <a:schemeClr val="accent2"/>
            </a:solidFill>
            <a:ln w="0">
              <a:noFill/>
              <a:prstDash val="solid"/>
              <a:round/>
              <a:headEnd/>
              <a:tailEnd/>
            </a:ln>
          </p:spPr>
          <p:txBody>
            <a:bodyPr/>
            <a:lstStyle/>
            <a:p>
              <a:endParaRPr lang="en-US">
                <a:solidFill>
                  <a:prstClr val="black"/>
                </a:solidFill>
              </a:endParaRPr>
            </a:p>
          </p:txBody>
        </p:sp>
        <p:sp>
          <p:nvSpPr>
            <p:cNvPr id="33" name="Rounded Rectangle 32"/>
            <p:cNvSpPr/>
            <p:nvPr/>
          </p:nvSpPr>
          <p:spPr>
            <a:xfrm>
              <a:off x="1701475" y="2245488"/>
              <a:ext cx="1632030" cy="1365812"/>
            </a:xfrm>
            <a:prstGeom prst="roundRect">
              <a:avLst>
                <a:gd name="adj" fmla="val 11682"/>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TextBox 33"/>
          <p:cNvSpPr txBox="1"/>
          <p:nvPr/>
        </p:nvSpPr>
        <p:spPr>
          <a:xfrm>
            <a:off x="3451186" y="5453185"/>
            <a:ext cx="983848" cy="523220"/>
          </a:xfrm>
          <a:prstGeom prst="rect">
            <a:avLst/>
          </a:prstGeom>
          <a:noFill/>
        </p:spPr>
        <p:txBody>
          <a:bodyPr wrap="square" rtlCol="0">
            <a:spAutoFit/>
          </a:bodyPr>
          <a:lstStyle/>
          <a:p>
            <a:pPr algn="just"/>
            <a:r>
              <a:rPr lang="en-US" sz="1400" dirty="0" err="1">
                <a:solidFill>
                  <a:srgbClr val="58595B"/>
                </a:solidFill>
                <a:latin typeface="Calibri"/>
              </a:rPr>
              <a:t>Libero</a:t>
            </a:r>
            <a:r>
              <a:rPr lang="en-US" sz="1400" dirty="0">
                <a:solidFill>
                  <a:srgbClr val="58595B"/>
                </a:solidFill>
                <a:latin typeface="Calibri"/>
              </a:rPr>
              <a:t>, </a:t>
            </a:r>
            <a:r>
              <a:rPr lang="en-US" sz="1400" dirty="0" err="1">
                <a:solidFill>
                  <a:srgbClr val="58595B"/>
                </a:solidFill>
                <a:latin typeface="Calibri"/>
              </a:rPr>
              <a:t>por</a:t>
            </a:r>
            <a:r>
              <a:rPr lang="en-US" sz="1400" dirty="0">
                <a:solidFill>
                  <a:srgbClr val="58595B"/>
                </a:solidFill>
                <a:latin typeface="Calibri"/>
              </a:rPr>
              <a:t> </a:t>
            </a:r>
            <a:r>
              <a:rPr lang="en-US" sz="1400" dirty="0" err="1">
                <a:solidFill>
                  <a:srgbClr val="58595B"/>
                </a:solidFill>
                <a:latin typeface="Calibri"/>
              </a:rPr>
              <a:t>vari</a:t>
            </a:r>
            <a:r>
              <a:rPr lang="en-US" sz="1400" dirty="0">
                <a:solidFill>
                  <a:srgbClr val="58595B"/>
                </a:solidFill>
                <a:latin typeface="Calibri"/>
              </a:rPr>
              <a:t> </a:t>
            </a:r>
            <a:r>
              <a:rPr lang="en-US" sz="1400" dirty="0" err="1">
                <a:solidFill>
                  <a:srgbClr val="58595B"/>
                </a:solidFill>
                <a:latin typeface="Calibri"/>
              </a:rPr>
              <a:t>purus</a:t>
            </a:r>
            <a:r>
              <a:rPr lang="en-US" sz="1400" dirty="0">
                <a:solidFill>
                  <a:srgbClr val="58595B"/>
                </a:solidFill>
                <a:latin typeface="Calibri"/>
              </a:rPr>
              <a:t>.</a:t>
            </a:r>
          </a:p>
        </p:txBody>
      </p:sp>
      <p:sp>
        <p:nvSpPr>
          <p:cNvPr id="35" name="TextBox 34"/>
          <p:cNvSpPr txBox="1"/>
          <p:nvPr/>
        </p:nvSpPr>
        <p:spPr>
          <a:xfrm>
            <a:off x="4817527" y="5455114"/>
            <a:ext cx="970585" cy="523220"/>
          </a:xfrm>
          <a:prstGeom prst="rect">
            <a:avLst/>
          </a:prstGeom>
          <a:noFill/>
        </p:spPr>
        <p:txBody>
          <a:bodyPr wrap="square" rtlCol="0">
            <a:spAutoFit/>
          </a:bodyPr>
          <a:lstStyle/>
          <a:p>
            <a:pPr algn="just"/>
            <a:r>
              <a:rPr lang="en-US" sz="1400" dirty="0" err="1">
                <a:solidFill>
                  <a:srgbClr val="58595B"/>
                </a:solidFill>
                <a:latin typeface="Calibri"/>
              </a:rPr>
              <a:t>Donec</a:t>
            </a:r>
            <a:r>
              <a:rPr lang="en-US" sz="1400" dirty="0">
                <a:solidFill>
                  <a:srgbClr val="58595B"/>
                </a:solidFill>
                <a:latin typeface="Calibri"/>
              </a:rPr>
              <a:t> </a:t>
            </a:r>
            <a:r>
              <a:rPr lang="en-US" sz="1400" dirty="0" err="1">
                <a:solidFill>
                  <a:srgbClr val="58595B"/>
                </a:solidFill>
                <a:latin typeface="Calibri"/>
              </a:rPr>
              <a:t>rac</a:t>
            </a:r>
            <a:r>
              <a:rPr lang="en-US" sz="1400" dirty="0">
                <a:solidFill>
                  <a:srgbClr val="58595B"/>
                </a:solidFill>
                <a:latin typeface="Calibri"/>
              </a:rPr>
              <a:t> ate </a:t>
            </a:r>
            <a:r>
              <a:rPr lang="en-US" sz="1400" dirty="0" err="1">
                <a:solidFill>
                  <a:srgbClr val="58595B"/>
                </a:solidFill>
                <a:latin typeface="Calibri"/>
              </a:rPr>
              <a:t>est</a:t>
            </a:r>
            <a:r>
              <a:rPr lang="en-US" sz="1400" dirty="0">
                <a:solidFill>
                  <a:srgbClr val="58595B"/>
                </a:solidFill>
                <a:latin typeface="Calibri"/>
              </a:rPr>
              <a:t> at.</a:t>
            </a:r>
          </a:p>
        </p:txBody>
      </p:sp>
      <p:sp>
        <p:nvSpPr>
          <p:cNvPr id="36" name="TextBox 35"/>
          <p:cNvSpPr txBox="1"/>
          <p:nvPr/>
        </p:nvSpPr>
        <p:spPr>
          <a:xfrm>
            <a:off x="6196318" y="5443538"/>
            <a:ext cx="983848" cy="523220"/>
          </a:xfrm>
          <a:prstGeom prst="rect">
            <a:avLst/>
          </a:prstGeom>
          <a:noFill/>
        </p:spPr>
        <p:txBody>
          <a:bodyPr wrap="square" rtlCol="0">
            <a:spAutoFit/>
          </a:bodyPr>
          <a:lstStyle/>
          <a:p>
            <a:pPr algn="just"/>
            <a:r>
              <a:rPr lang="en-US" sz="1400" dirty="0" err="1">
                <a:solidFill>
                  <a:srgbClr val="58595B"/>
                </a:solidFill>
                <a:latin typeface="Calibri"/>
              </a:rPr>
              <a:t>Libero</a:t>
            </a:r>
            <a:r>
              <a:rPr lang="en-US" sz="1400" dirty="0">
                <a:solidFill>
                  <a:srgbClr val="58595B"/>
                </a:solidFill>
                <a:latin typeface="Calibri"/>
              </a:rPr>
              <a:t>, </a:t>
            </a:r>
            <a:r>
              <a:rPr lang="en-US" sz="1400" dirty="0" err="1">
                <a:solidFill>
                  <a:srgbClr val="58595B"/>
                </a:solidFill>
                <a:latin typeface="Calibri"/>
              </a:rPr>
              <a:t>por</a:t>
            </a:r>
            <a:r>
              <a:rPr lang="en-US" sz="1400" dirty="0">
                <a:solidFill>
                  <a:srgbClr val="58595B"/>
                </a:solidFill>
                <a:latin typeface="Calibri"/>
              </a:rPr>
              <a:t> </a:t>
            </a:r>
            <a:r>
              <a:rPr lang="en-US" sz="1400" dirty="0" err="1">
                <a:solidFill>
                  <a:srgbClr val="58595B"/>
                </a:solidFill>
                <a:latin typeface="Calibri"/>
              </a:rPr>
              <a:t>vari</a:t>
            </a:r>
            <a:r>
              <a:rPr lang="en-US" sz="1400" dirty="0">
                <a:solidFill>
                  <a:srgbClr val="58595B"/>
                </a:solidFill>
                <a:latin typeface="Calibri"/>
              </a:rPr>
              <a:t> </a:t>
            </a:r>
            <a:r>
              <a:rPr lang="en-US" sz="1400" dirty="0" err="1">
                <a:solidFill>
                  <a:srgbClr val="58595B"/>
                </a:solidFill>
                <a:latin typeface="Calibri"/>
              </a:rPr>
              <a:t>purus</a:t>
            </a:r>
            <a:r>
              <a:rPr lang="en-US" sz="1400" dirty="0">
                <a:solidFill>
                  <a:srgbClr val="58595B"/>
                </a:solidFill>
                <a:latin typeface="Calibri"/>
              </a:rPr>
              <a:t>.</a:t>
            </a:r>
          </a:p>
        </p:txBody>
      </p:sp>
      <p:grpSp>
        <p:nvGrpSpPr>
          <p:cNvPr id="3" name="Group 7"/>
          <p:cNvGrpSpPr/>
          <p:nvPr/>
        </p:nvGrpSpPr>
        <p:grpSpPr>
          <a:xfrm>
            <a:off x="1862572" y="1070266"/>
            <a:ext cx="2926004" cy="2563406"/>
            <a:chOff x="1701475" y="792464"/>
            <a:chExt cx="3217565" cy="2818836"/>
          </a:xfrm>
        </p:grpSpPr>
        <p:sp>
          <p:nvSpPr>
            <p:cNvPr id="5" name="Freeform 9"/>
            <p:cNvSpPr>
              <a:spLocks/>
            </p:cNvSpPr>
            <p:nvPr/>
          </p:nvSpPr>
          <p:spPr bwMode="auto">
            <a:xfrm>
              <a:off x="1847228" y="792464"/>
              <a:ext cx="3071812" cy="1666875"/>
            </a:xfrm>
            <a:custGeom>
              <a:avLst/>
              <a:gdLst/>
              <a:ahLst/>
              <a:cxnLst>
                <a:cxn ang="0">
                  <a:pos x="3211" y="606"/>
                </a:cxn>
                <a:cxn ang="0">
                  <a:pos x="3211" y="606"/>
                </a:cxn>
                <a:cxn ang="0">
                  <a:pos x="3003" y="150"/>
                </a:cxn>
                <a:cxn ang="0">
                  <a:pos x="2726" y="46"/>
                </a:cxn>
                <a:cxn ang="0">
                  <a:pos x="2623" y="324"/>
                </a:cxn>
                <a:cxn ang="0">
                  <a:pos x="2708" y="511"/>
                </a:cxn>
                <a:cxn ang="0">
                  <a:pos x="60" y="1327"/>
                </a:cxn>
                <a:cxn ang="0">
                  <a:pos x="61" y="1328"/>
                </a:cxn>
                <a:cxn ang="0">
                  <a:pos x="18" y="1531"/>
                </a:cxn>
                <a:cxn ang="0">
                  <a:pos x="300" y="1697"/>
                </a:cxn>
                <a:cxn ang="0">
                  <a:pos x="426" y="1614"/>
                </a:cxn>
                <a:cxn ang="0">
                  <a:pos x="2593" y="961"/>
                </a:cxn>
                <a:cxn ang="0">
                  <a:pos x="3211" y="606"/>
                </a:cxn>
              </a:cxnLst>
              <a:rect l="0" t="0" r="r" b="b"/>
              <a:pathLst>
                <a:path w="3211" h="1729">
                  <a:moveTo>
                    <a:pt x="3211" y="606"/>
                  </a:moveTo>
                  <a:lnTo>
                    <a:pt x="3211" y="606"/>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3"/>
                    <a:pt x="426" y="1614"/>
                  </a:cubicBezTo>
                  <a:cubicBezTo>
                    <a:pt x="964" y="992"/>
                    <a:pt x="1810" y="743"/>
                    <a:pt x="2593" y="961"/>
                  </a:cubicBezTo>
                  <a:cubicBezTo>
                    <a:pt x="2783" y="813"/>
                    <a:pt x="2991" y="694"/>
                    <a:pt x="3211" y="606"/>
                  </a:cubicBezTo>
                  <a:close/>
                </a:path>
              </a:pathLst>
            </a:custGeom>
            <a:solidFill>
              <a:srgbClr val="BCBEC0"/>
            </a:solidFill>
            <a:ln w="0">
              <a:noFill/>
              <a:prstDash val="solid"/>
              <a:round/>
              <a:headEnd/>
              <a:tailEnd/>
            </a:ln>
          </p:spPr>
          <p:txBody>
            <a:bodyPr/>
            <a:lstStyle/>
            <a:p>
              <a:endParaRPr lang="en-US">
                <a:solidFill>
                  <a:prstClr val="black"/>
                </a:solidFill>
              </a:endParaRPr>
            </a:p>
          </p:txBody>
        </p:sp>
        <p:sp>
          <p:nvSpPr>
            <p:cNvPr id="7" name="Rounded Rectangle 6"/>
            <p:cNvSpPr/>
            <p:nvPr/>
          </p:nvSpPr>
          <p:spPr>
            <a:xfrm>
              <a:off x="1701475" y="2245487"/>
              <a:ext cx="1632030" cy="1365813"/>
            </a:xfrm>
            <a:prstGeom prst="roundRect">
              <a:avLst>
                <a:gd name="adj" fmla="val 8779"/>
              </a:avLst>
            </a:prstGeom>
            <a:noFill/>
            <a:ln w="50800">
              <a:solidFill>
                <a:srgbClr val="BCB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75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22" y="30523"/>
            <a:ext cx="8229600" cy="1143000"/>
          </a:xfrm>
        </p:spPr>
        <p:txBody>
          <a:bodyPr/>
          <a:lstStyle/>
          <a:p>
            <a:pPr>
              <a:lnSpc>
                <a:spcPct val="80000"/>
              </a:lnSpc>
            </a:pPr>
            <a:r>
              <a:rPr lang="en-US" dirty="0"/>
              <a:t>Pathway graphics</a:t>
            </a:r>
          </a:p>
        </p:txBody>
      </p:sp>
      <p:grpSp>
        <p:nvGrpSpPr>
          <p:cNvPr id="3" name="Group 6"/>
          <p:cNvGrpSpPr/>
          <p:nvPr/>
        </p:nvGrpSpPr>
        <p:grpSpPr>
          <a:xfrm>
            <a:off x="3911602" y="1616720"/>
            <a:ext cx="4622800" cy="2493963"/>
            <a:chOff x="1794057" y="2531118"/>
            <a:chExt cx="4622800" cy="2493963"/>
          </a:xfrm>
          <a:solidFill>
            <a:srgbClr val="BCBEC0"/>
          </a:solidFill>
        </p:grpSpPr>
        <p:sp>
          <p:nvSpPr>
            <p:cNvPr id="5"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6"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7" name="Group 7"/>
          <p:cNvGrpSpPr/>
          <p:nvPr/>
        </p:nvGrpSpPr>
        <p:grpSpPr>
          <a:xfrm>
            <a:off x="3501986" y="5324360"/>
            <a:ext cx="1594322" cy="860124"/>
            <a:chOff x="1794057" y="2531118"/>
            <a:chExt cx="4622800" cy="2493963"/>
          </a:xfrm>
          <a:solidFill>
            <a:schemeClr val="accent3"/>
          </a:solidFill>
        </p:grpSpPr>
        <p:sp>
          <p:nvSpPr>
            <p:cNvPr id="9"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10"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8" name="Group 10"/>
          <p:cNvGrpSpPr/>
          <p:nvPr/>
        </p:nvGrpSpPr>
        <p:grpSpPr>
          <a:xfrm>
            <a:off x="1981200" y="5020606"/>
            <a:ext cx="1594322" cy="860124"/>
            <a:chOff x="1794057" y="2531118"/>
            <a:chExt cx="4622800" cy="2493963"/>
          </a:xfrm>
          <a:solidFill>
            <a:schemeClr val="accent4"/>
          </a:solidFill>
        </p:grpSpPr>
        <p:sp>
          <p:nvSpPr>
            <p:cNvPr id="12"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13"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11" name="Group 13"/>
          <p:cNvGrpSpPr/>
          <p:nvPr/>
        </p:nvGrpSpPr>
        <p:grpSpPr>
          <a:xfrm>
            <a:off x="381000" y="4382539"/>
            <a:ext cx="1594322" cy="860124"/>
            <a:chOff x="1794057" y="2531118"/>
            <a:chExt cx="4622800" cy="2493963"/>
          </a:xfrm>
          <a:solidFill>
            <a:schemeClr val="accent2"/>
          </a:solidFill>
        </p:grpSpPr>
        <p:sp>
          <p:nvSpPr>
            <p:cNvPr id="15"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16"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14" name="Group 16"/>
          <p:cNvGrpSpPr/>
          <p:nvPr/>
        </p:nvGrpSpPr>
        <p:grpSpPr>
          <a:xfrm flipV="1">
            <a:off x="920278" y="2133600"/>
            <a:ext cx="2280122" cy="1393524"/>
            <a:chOff x="1794057" y="2531118"/>
            <a:chExt cx="4622800" cy="2493963"/>
          </a:xfrm>
          <a:solidFill>
            <a:schemeClr val="tx1"/>
          </a:solidFill>
        </p:grpSpPr>
        <p:sp>
          <p:nvSpPr>
            <p:cNvPr id="18"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19"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17" name="Group 19"/>
          <p:cNvGrpSpPr/>
          <p:nvPr/>
        </p:nvGrpSpPr>
        <p:grpSpPr>
          <a:xfrm>
            <a:off x="7162800" y="5324360"/>
            <a:ext cx="1594322" cy="860124"/>
            <a:chOff x="1794057" y="2531118"/>
            <a:chExt cx="4622800" cy="2493963"/>
          </a:xfrm>
          <a:solidFill>
            <a:schemeClr val="accent1"/>
          </a:solidFill>
        </p:grpSpPr>
        <p:sp>
          <p:nvSpPr>
            <p:cNvPr id="21"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22"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20" name="Group 22"/>
          <p:cNvGrpSpPr/>
          <p:nvPr/>
        </p:nvGrpSpPr>
        <p:grpSpPr>
          <a:xfrm>
            <a:off x="5638800" y="5020606"/>
            <a:ext cx="1594322" cy="860124"/>
            <a:chOff x="1794057" y="2531118"/>
            <a:chExt cx="4622800" cy="2493963"/>
          </a:xfrm>
          <a:solidFill>
            <a:schemeClr val="accent5"/>
          </a:solidFill>
        </p:grpSpPr>
        <p:sp>
          <p:nvSpPr>
            <p:cNvPr id="24" name="Freeform 6"/>
            <p:cNvSpPr>
              <a:spLocks/>
            </p:cNvSpPr>
            <p:nvPr/>
          </p:nvSpPr>
          <p:spPr bwMode="auto">
            <a:xfrm>
              <a:off x="3941944" y="2531118"/>
              <a:ext cx="2474913" cy="1081088"/>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25"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grpSp>
        <p:nvGrpSpPr>
          <p:cNvPr id="23" name="Group 25"/>
          <p:cNvGrpSpPr/>
          <p:nvPr/>
        </p:nvGrpSpPr>
        <p:grpSpPr>
          <a:xfrm>
            <a:off x="4958878" y="4382539"/>
            <a:ext cx="1594322" cy="860124"/>
            <a:chOff x="1794057" y="2531118"/>
            <a:chExt cx="4622800" cy="2493963"/>
          </a:xfrm>
          <a:solidFill>
            <a:schemeClr val="accent6"/>
          </a:solidFill>
        </p:grpSpPr>
        <p:sp>
          <p:nvSpPr>
            <p:cNvPr id="27" name="Freeform 6"/>
            <p:cNvSpPr>
              <a:spLocks/>
            </p:cNvSpPr>
            <p:nvPr/>
          </p:nvSpPr>
          <p:spPr bwMode="auto">
            <a:xfrm>
              <a:off x="3941943" y="2531118"/>
              <a:ext cx="2474914" cy="1081087"/>
            </a:xfrm>
            <a:custGeom>
              <a:avLst/>
              <a:gdLst/>
              <a:ahLst/>
              <a:cxnLst>
                <a:cxn ang="0">
                  <a:pos x="2581" y="583"/>
                </a:cxn>
                <a:cxn ang="0">
                  <a:pos x="2581" y="583"/>
                </a:cxn>
                <a:cxn ang="0">
                  <a:pos x="1781" y="1"/>
                </a:cxn>
                <a:cxn ang="0">
                  <a:pos x="1706" y="1"/>
                </a:cxn>
                <a:cxn ang="0">
                  <a:pos x="1706" y="1"/>
                </a:cxn>
                <a:cxn ang="0">
                  <a:pos x="1704" y="1"/>
                </a:cxn>
                <a:cxn ang="0">
                  <a:pos x="1580" y="11"/>
                </a:cxn>
                <a:cxn ang="0">
                  <a:pos x="1578" y="11"/>
                </a:cxn>
                <a:cxn ang="0">
                  <a:pos x="1109" y="132"/>
                </a:cxn>
                <a:cxn ang="0">
                  <a:pos x="821" y="177"/>
                </a:cxn>
                <a:cxn ang="0">
                  <a:pos x="425" y="223"/>
                </a:cxn>
                <a:cxn ang="0">
                  <a:pos x="15" y="570"/>
                </a:cxn>
                <a:cxn ang="0">
                  <a:pos x="493" y="1013"/>
                </a:cxn>
                <a:cxn ang="0">
                  <a:pos x="493" y="1013"/>
                </a:cxn>
                <a:cxn ang="0">
                  <a:pos x="612" y="1004"/>
                </a:cxn>
                <a:cxn ang="0">
                  <a:pos x="1333" y="1022"/>
                </a:cxn>
                <a:cxn ang="0">
                  <a:pos x="1333" y="1022"/>
                </a:cxn>
                <a:cxn ang="0">
                  <a:pos x="1744" y="1112"/>
                </a:cxn>
                <a:cxn ang="0">
                  <a:pos x="2581" y="583"/>
                </a:cxn>
              </a:cxnLst>
              <a:rect l="0" t="0" r="r" b="b"/>
              <a:pathLst>
                <a:path w="2591" h="1127">
                  <a:moveTo>
                    <a:pt x="2581" y="583"/>
                  </a:moveTo>
                  <a:lnTo>
                    <a:pt x="2581" y="583"/>
                  </a:lnTo>
                  <a:cubicBezTo>
                    <a:pt x="2591" y="276"/>
                    <a:pt x="2233" y="15"/>
                    <a:pt x="1781" y="1"/>
                  </a:cubicBezTo>
                  <a:cubicBezTo>
                    <a:pt x="1756" y="0"/>
                    <a:pt x="1731" y="1"/>
                    <a:pt x="1706" y="1"/>
                  </a:cubicBezTo>
                  <a:lnTo>
                    <a:pt x="1706" y="1"/>
                  </a:lnTo>
                  <a:cubicBezTo>
                    <a:pt x="1706" y="1"/>
                    <a:pt x="1706" y="1"/>
                    <a:pt x="1704" y="1"/>
                  </a:cubicBezTo>
                  <a:cubicBezTo>
                    <a:pt x="1662" y="2"/>
                    <a:pt x="1620" y="6"/>
                    <a:pt x="1580" y="11"/>
                  </a:cubicBezTo>
                  <a:cubicBezTo>
                    <a:pt x="1579" y="11"/>
                    <a:pt x="1579" y="11"/>
                    <a:pt x="1578" y="11"/>
                  </a:cubicBezTo>
                  <a:cubicBezTo>
                    <a:pt x="1575" y="11"/>
                    <a:pt x="1276" y="57"/>
                    <a:pt x="1109" y="132"/>
                  </a:cubicBezTo>
                  <a:cubicBezTo>
                    <a:pt x="1031" y="165"/>
                    <a:pt x="896" y="180"/>
                    <a:pt x="821" y="177"/>
                  </a:cubicBezTo>
                  <a:cubicBezTo>
                    <a:pt x="746" y="175"/>
                    <a:pt x="580" y="189"/>
                    <a:pt x="425" y="223"/>
                  </a:cubicBezTo>
                  <a:cubicBezTo>
                    <a:pt x="425" y="223"/>
                    <a:pt x="30" y="288"/>
                    <a:pt x="15" y="570"/>
                  </a:cubicBezTo>
                  <a:cubicBezTo>
                    <a:pt x="0" y="850"/>
                    <a:pt x="116" y="1035"/>
                    <a:pt x="493" y="1013"/>
                  </a:cubicBezTo>
                  <a:lnTo>
                    <a:pt x="493" y="1013"/>
                  </a:lnTo>
                  <a:cubicBezTo>
                    <a:pt x="530" y="1014"/>
                    <a:pt x="570" y="1011"/>
                    <a:pt x="612" y="1004"/>
                  </a:cubicBezTo>
                  <a:cubicBezTo>
                    <a:pt x="945" y="953"/>
                    <a:pt x="1061" y="920"/>
                    <a:pt x="1333" y="1022"/>
                  </a:cubicBezTo>
                  <a:cubicBezTo>
                    <a:pt x="1333" y="1022"/>
                    <a:pt x="1333" y="1022"/>
                    <a:pt x="1333" y="1022"/>
                  </a:cubicBezTo>
                  <a:cubicBezTo>
                    <a:pt x="1453" y="1074"/>
                    <a:pt x="1593" y="1107"/>
                    <a:pt x="1744" y="1112"/>
                  </a:cubicBezTo>
                  <a:cubicBezTo>
                    <a:pt x="2196" y="1127"/>
                    <a:pt x="2571" y="890"/>
                    <a:pt x="2581" y="583"/>
                  </a:cubicBezTo>
                  <a:close/>
                </a:path>
              </a:pathLst>
            </a:custGeom>
            <a:grpFill/>
            <a:ln w="0">
              <a:noFill/>
              <a:prstDash val="solid"/>
              <a:round/>
              <a:headEnd/>
              <a:tailEnd/>
            </a:ln>
          </p:spPr>
          <p:txBody>
            <a:bodyPr/>
            <a:lstStyle/>
            <a:p>
              <a:endParaRPr lang="en-US">
                <a:solidFill>
                  <a:prstClr val="black"/>
                </a:solidFill>
              </a:endParaRPr>
            </a:p>
          </p:txBody>
        </p:sp>
        <p:sp>
          <p:nvSpPr>
            <p:cNvPr id="28" name="Freeform 7"/>
            <p:cNvSpPr>
              <a:spLocks/>
            </p:cNvSpPr>
            <p:nvPr/>
          </p:nvSpPr>
          <p:spPr bwMode="auto">
            <a:xfrm>
              <a:off x="1794057" y="3942406"/>
              <a:ext cx="2474912" cy="1082675"/>
            </a:xfrm>
            <a:custGeom>
              <a:avLst/>
              <a:gdLst/>
              <a:ahLst/>
              <a:cxnLst>
                <a:cxn ang="0">
                  <a:pos x="2580" y="544"/>
                </a:cxn>
                <a:cxn ang="0">
                  <a:pos x="2580" y="544"/>
                </a:cxn>
                <a:cxn ang="0">
                  <a:pos x="1779" y="1127"/>
                </a:cxn>
                <a:cxn ang="0">
                  <a:pos x="1705" y="1127"/>
                </a:cxn>
                <a:cxn ang="0">
                  <a:pos x="1705" y="1127"/>
                </a:cxn>
                <a:cxn ang="0">
                  <a:pos x="1703" y="1127"/>
                </a:cxn>
                <a:cxn ang="0">
                  <a:pos x="1578" y="1117"/>
                </a:cxn>
                <a:cxn ang="0">
                  <a:pos x="1577" y="1117"/>
                </a:cxn>
                <a:cxn ang="0">
                  <a:pos x="1108" y="995"/>
                </a:cxn>
                <a:cxn ang="0">
                  <a:pos x="820" y="950"/>
                </a:cxn>
                <a:cxn ang="0">
                  <a:pos x="424" y="904"/>
                </a:cxn>
                <a:cxn ang="0">
                  <a:pos x="14" y="557"/>
                </a:cxn>
                <a:cxn ang="0">
                  <a:pos x="491" y="114"/>
                </a:cxn>
                <a:cxn ang="0">
                  <a:pos x="491" y="114"/>
                </a:cxn>
                <a:cxn ang="0">
                  <a:pos x="610" y="123"/>
                </a:cxn>
                <a:cxn ang="0">
                  <a:pos x="1332" y="105"/>
                </a:cxn>
                <a:cxn ang="0">
                  <a:pos x="1332" y="105"/>
                </a:cxn>
                <a:cxn ang="0">
                  <a:pos x="1742" y="15"/>
                </a:cxn>
                <a:cxn ang="0">
                  <a:pos x="2580" y="544"/>
                </a:cxn>
              </a:cxnLst>
              <a:rect l="0" t="0" r="r" b="b"/>
              <a:pathLst>
                <a:path w="2590" h="1128">
                  <a:moveTo>
                    <a:pt x="2580" y="544"/>
                  </a:moveTo>
                  <a:lnTo>
                    <a:pt x="2580" y="544"/>
                  </a:lnTo>
                  <a:cubicBezTo>
                    <a:pt x="2590" y="851"/>
                    <a:pt x="2232" y="1112"/>
                    <a:pt x="1779" y="1127"/>
                  </a:cubicBezTo>
                  <a:cubicBezTo>
                    <a:pt x="1754" y="1128"/>
                    <a:pt x="1729" y="1128"/>
                    <a:pt x="1705" y="1127"/>
                  </a:cubicBezTo>
                  <a:lnTo>
                    <a:pt x="1705" y="1127"/>
                  </a:lnTo>
                  <a:cubicBezTo>
                    <a:pt x="1705" y="1127"/>
                    <a:pt x="1704" y="1127"/>
                    <a:pt x="1703" y="1127"/>
                  </a:cubicBezTo>
                  <a:cubicBezTo>
                    <a:pt x="1660" y="1126"/>
                    <a:pt x="1619" y="1122"/>
                    <a:pt x="1578" y="1117"/>
                  </a:cubicBezTo>
                  <a:cubicBezTo>
                    <a:pt x="1578" y="1117"/>
                    <a:pt x="1577" y="1117"/>
                    <a:pt x="1577" y="1117"/>
                  </a:cubicBezTo>
                  <a:cubicBezTo>
                    <a:pt x="1574" y="1116"/>
                    <a:pt x="1274" y="1070"/>
                    <a:pt x="1108" y="995"/>
                  </a:cubicBezTo>
                  <a:cubicBezTo>
                    <a:pt x="1029" y="962"/>
                    <a:pt x="895" y="947"/>
                    <a:pt x="820" y="950"/>
                  </a:cubicBezTo>
                  <a:cubicBezTo>
                    <a:pt x="745" y="952"/>
                    <a:pt x="578" y="938"/>
                    <a:pt x="424" y="904"/>
                  </a:cubicBezTo>
                  <a:cubicBezTo>
                    <a:pt x="424" y="904"/>
                    <a:pt x="29" y="839"/>
                    <a:pt x="14" y="557"/>
                  </a:cubicBezTo>
                  <a:cubicBezTo>
                    <a:pt x="0" y="277"/>
                    <a:pt x="115" y="92"/>
                    <a:pt x="491" y="114"/>
                  </a:cubicBezTo>
                  <a:lnTo>
                    <a:pt x="491" y="114"/>
                  </a:lnTo>
                  <a:cubicBezTo>
                    <a:pt x="529" y="114"/>
                    <a:pt x="569" y="116"/>
                    <a:pt x="610" y="123"/>
                  </a:cubicBezTo>
                  <a:cubicBezTo>
                    <a:pt x="943" y="174"/>
                    <a:pt x="1059" y="208"/>
                    <a:pt x="1332" y="105"/>
                  </a:cubicBezTo>
                  <a:cubicBezTo>
                    <a:pt x="1332" y="105"/>
                    <a:pt x="1332" y="105"/>
                    <a:pt x="1332" y="105"/>
                  </a:cubicBezTo>
                  <a:cubicBezTo>
                    <a:pt x="1452" y="53"/>
                    <a:pt x="1592" y="20"/>
                    <a:pt x="1742" y="15"/>
                  </a:cubicBezTo>
                  <a:cubicBezTo>
                    <a:pt x="2195" y="0"/>
                    <a:pt x="2569" y="237"/>
                    <a:pt x="2580" y="544"/>
                  </a:cubicBezTo>
                  <a:close/>
                </a:path>
              </a:pathLst>
            </a:custGeom>
            <a:grpFill/>
            <a:ln w="0">
              <a:noFill/>
              <a:prstDash val="solid"/>
              <a:round/>
              <a:headEnd/>
              <a:tailEnd/>
            </a:ln>
          </p:spPr>
          <p:txBody>
            <a:bodyPr/>
            <a:lstStyle/>
            <a:p>
              <a:endParaRPr lang="en-US">
                <a:solidFill>
                  <a:prstClr val="black"/>
                </a:solidFill>
              </a:endParaRPr>
            </a:p>
          </p:txBody>
        </p:sp>
      </p:grpSp>
    </p:spTree>
    <p:extLst>
      <p:ext uri="{BB962C8B-B14F-4D97-AF65-F5344CB8AC3E}">
        <p14:creationId xmlns:p14="http://schemas.microsoft.com/office/powerpoint/2010/main" val="232270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idx="1"/>
          </p:nvPr>
        </p:nvSpPr>
        <p:spPr>
          <a:xfrm>
            <a:off x="1255302" y="2536241"/>
            <a:ext cx="7541846" cy="3662159"/>
          </a:xfrm>
          <a:prstGeom prst="wedgeEllipseCallout">
            <a:avLst>
              <a:gd name="adj1" fmla="val 48941"/>
              <a:gd name="adj2" fmla="val 74296"/>
            </a:avLst>
          </a:prstGeom>
          <a:solidFill>
            <a:schemeClr val="accent1"/>
          </a:solidFill>
        </p:spPr>
        <p:txBody>
          <a:bodyPr/>
          <a:lstStyle/>
          <a:p>
            <a:pPr indent="-228464" algn="ctr">
              <a:lnSpc>
                <a:spcPct val="100000"/>
              </a:lnSpc>
              <a:spcAft>
                <a:spcPts val="0"/>
              </a:spcAft>
            </a:pPr>
            <a:r>
              <a:rPr lang="en-US" sz="2000" b="1" i="1" dirty="0">
                <a:solidFill>
                  <a:schemeClr val="bg1"/>
                </a:solidFill>
                <a:latin typeface="+mj-lt"/>
              </a:rPr>
              <a:t>text</a:t>
            </a:r>
            <a:endParaRPr lang="en-US" sz="2000" b="1" dirty="0">
              <a:solidFill>
                <a:schemeClr val="bg1"/>
              </a:solidFill>
              <a:latin typeface="+mj-lt"/>
            </a:endParaRPr>
          </a:p>
          <a:p>
            <a:pPr lvl="1" algn="ctr">
              <a:lnSpc>
                <a:spcPct val="100000"/>
              </a:lnSpc>
              <a:spcAft>
                <a:spcPts val="0"/>
              </a:spcAft>
            </a:pPr>
            <a:endParaRPr lang="en-US" sz="2000" b="1" dirty="0">
              <a:solidFill>
                <a:schemeClr val="bg1"/>
              </a:solidFill>
              <a:latin typeface="+mj-lt"/>
            </a:endParaRPr>
          </a:p>
          <a:p>
            <a:pPr marL="912310" lvl="2" indent="0" algn="ctr">
              <a:lnSpc>
                <a:spcPct val="100000"/>
              </a:lnSpc>
              <a:spcAft>
                <a:spcPts val="0"/>
              </a:spcAft>
              <a:buNone/>
            </a:pPr>
            <a:endParaRPr lang="en-US" sz="2000" b="1" dirty="0">
              <a:solidFill>
                <a:schemeClr val="bg1"/>
              </a:solidFill>
              <a:latin typeface="+mj-lt"/>
            </a:endParaRPr>
          </a:p>
          <a:p>
            <a:pPr algn="ctr">
              <a:lnSpc>
                <a:spcPct val="100000"/>
              </a:lnSpc>
              <a:spcAft>
                <a:spcPts val="0"/>
              </a:spcAft>
            </a:pPr>
            <a:endParaRPr lang="en-US" sz="2000" b="1" dirty="0">
              <a:solidFill>
                <a:schemeClr val="bg1"/>
              </a:solidFill>
              <a:latin typeface="+mj-lt"/>
            </a:endParaRPr>
          </a:p>
        </p:txBody>
      </p:sp>
      <p:sp>
        <p:nvSpPr>
          <p:cNvPr id="2" name="Oval Callout 1"/>
          <p:cNvSpPr/>
          <p:nvPr/>
        </p:nvSpPr>
        <p:spPr>
          <a:xfrm>
            <a:off x="331366" y="831460"/>
            <a:ext cx="4114800" cy="1860930"/>
          </a:xfrm>
          <a:prstGeom prst="wedgeEllipseCallout">
            <a:avLst>
              <a:gd name="adj1" fmla="val -50833"/>
              <a:gd name="adj2" fmla="val -66571"/>
            </a:avLst>
          </a:prstGeom>
          <a:solidFill>
            <a:schemeClr val="tx1"/>
          </a:solidFill>
        </p:spPr>
        <p:txBody>
          <a:bodyPr wrap="square" lIns="91389" tIns="45693" rIns="91389" bIns="45693">
            <a:spAutoFit/>
          </a:bodyPr>
          <a:lstStyle/>
          <a:p>
            <a:pPr marL="0" marR="0" lvl="0" indent="0" algn="ctr" defTabSz="913873" rtl="0" eaLnBrk="1" fontAlgn="base"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rPr>
              <a:t>Text</a:t>
            </a: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p:txBody>
      </p:sp>
      <p:sp>
        <p:nvSpPr>
          <p:cNvPr id="3" name="Oval Callout 2"/>
          <p:cNvSpPr/>
          <p:nvPr/>
        </p:nvSpPr>
        <p:spPr>
          <a:xfrm>
            <a:off x="217734" y="3973953"/>
            <a:ext cx="3701143" cy="2942910"/>
          </a:xfrm>
          <a:prstGeom prst="wedgeEllipseCallout">
            <a:avLst>
              <a:gd name="adj1" fmla="val -45413"/>
              <a:gd name="adj2" fmla="val 53103"/>
            </a:avLst>
          </a:prstGeom>
          <a:solidFill>
            <a:schemeClr val="accent2"/>
          </a:solidFill>
        </p:spPr>
        <p:txBody>
          <a:bodyPr wrap="square" lIns="91389" tIns="45693" rIns="91389" bIns="45693">
            <a:spAutoFit/>
          </a:bodyPr>
          <a:lstStyle/>
          <a:p>
            <a:pPr marL="456933" marR="0" lvl="1" indent="0" algn="ctr" defTabSz="913873" rtl="0" eaLnBrk="1" fontAlgn="base"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rPr>
              <a:t>Text</a:t>
            </a: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a:ea typeface="+mn-ea"/>
              <a:cs typeface="Arial" pitchFamily="34" charset="0"/>
            </a:endParaRPr>
          </a:p>
        </p:txBody>
      </p:sp>
      <p:sp>
        <p:nvSpPr>
          <p:cNvPr id="5" name="Oval Callout 4"/>
          <p:cNvSpPr/>
          <p:nvPr/>
        </p:nvSpPr>
        <p:spPr>
          <a:xfrm>
            <a:off x="5142764" y="92188"/>
            <a:ext cx="3548743" cy="2726514"/>
          </a:xfrm>
          <a:prstGeom prst="wedgeEllipseCallout">
            <a:avLst>
              <a:gd name="adj1" fmla="val 59843"/>
              <a:gd name="adj2" fmla="val -52236"/>
            </a:avLst>
          </a:prstGeom>
          <a:solidFill>
            <a:schemeClr val="accent4"/>
          </a:solidFill>
        </p:spPr>
        <p:txBody>
          <a:bodyPr wrap="square" lIns="91389" tIns="45693" rIns="91389" bIns="45693">
            <a:spAutoFit/>
          </a:bodyPr>
          <a:lstStyle/>
          <a:p>
            <a:pPr marL="0" marR="0" lvl="0" indent="0" algn="ctr" defTabSz="913873" rtl="0" eaLnBrk="1" fontAlgn="base"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rPr>
              <a:t>Text</a:t>
            </a: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a:p>
            <a:pPr marL="0" marR="0" lvl="0" indent="0" algn="ctr" defTabSz="913873" rtl="0" eaLnBrk="1" fontAlgn="base"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Calibri"/>
              <a:ea typeface="+mn-ea"/>
              <a:cs typeface="Arial" pitchFamily="34" charset="0"/>
            </a:endParaRPr>
          </a:p>
        </p:txBody>
      </p:sp>
    </p:spTree>
    <p:extLst>
      <p:ext uri="{BB962C8B-B14F-4D97-AF65-F5344CB8AC3E}">
        <p14:creationId xmlns:p14="http://schemas.microsoft.com/office/powerpoint/2010/main" val="378186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4705" y="328871"/>
            <a:ext cx="8225694" cy="5719316"/>
          </a:xfrm>
        </p:spPr>
        <p:txBody>
          <a:bodyPr/>
          <a:lstStyle/>
          <a:p>
            <a:r>
              <a:rPr lang="en-US" dirty="0"/>
              <a:t>Images and Inspiration</a:t>
            </a:r>
          </a:p>
        </p:txBody>
      </p:sp>
    </p:spTree>
    <p:extLst>
      <p:ext uri="{BB962C8B-B14F-4D97-AF65-F5344CB8AC3E}">
        <p14:creationId xmlns:p14="http://schemas.microsoft.com/office/powerpoint/2010/main" val="29574181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174100" y="1489090"/>
            <a:ext cx="5648117" cy="4244697"/>
          </a:xfrm>
          <a:prstGeom prst="rect">
            <a:avLst/>
          </a:prstGeom>
        </p:spPr>
      </p:pic>
      <p:sp>
        <p:nvSpPr>
          <p:cNvPr id="101" name="Rectangle 100"/>
          <p:cNvSpPr/>
          <p:nvPr/>
        </p:nvSpPr>
        <p:spPr>
          <a:xfrm>
            <a:off x="-53974" y="0"/>
            <a:ext cx="4120650" cy="6858000"/>
          </a:xfrm>
          <a:prstGeom prst="rect">
            <a:avLst/>
          </a:prstGeom>
          <a:solidFill>
            <a:srgbClr val="000000">
              <a:alpha val="6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latin typeface="Segoe UI Light" pitchFamily="34" charset="0"/>
            </a:endParaRPr>
          </a:p>
        </p:txBody>
      </p:sp>
      <p:grpSp>
        <p:nvGrpSpPr>
          <p:cNvPr id="36" name="Group 35"/>
          <p:cNvGrpSpPr>
            <a:grpSpLocks noChangeAspect="1"/>
          </p:cNvGrpSpPr>
          <p:nvPr/>
        </p:nvGrpSpPr>
        <p:grpSpPr>
          <a:xfrm>
            <a:off x="4583399" y="554396"/>
            <a:ext cx="755112" cy="720000"/>
            <a:chOff x="1104151" y="9704065"/>
            <a:chExt cx="986319" cy="701407"/>
          </a:xfrm>
          <a:solidFill>
            <a:schemeClr val="accent1">
              <a:alpha val="53000"/>
            </a:schemeClr>
          </a:solidFill>
        </p:grpSpPr>
        <p:sp>
          <p:nvSpPr>
            <p:cNvPr id="37" name="Freeform 36"/>
            <p:cNvSpPr>
              <a:spLocks/>
            </p:cNvSpPr>
            <p:nvPr/>
          </p:nvSpPr>
          <p:spPr bwMode="auto">
            <a:xfrm>
              <a:off x="1104151" y="9704066"/>
              <a:ext cx="480744" cy="701406"/>
            </a:xfrm>
            <a:custGeom>
              <a:avLst/>
              <a:gdLst/>
              <a:ahLst/>
              <a:cxnLst>
                <a:cxn ang="0">
                  <a:pos x="374" y="330"/>
                </a:cxn>
                <a:cxn ang="0">
                  <a:pos x="445" y="347"/>
                </a:cxn>
                <a:cxn ang="0">
                  <a:pos x="506" y="372"/>
                </a:cxn>
                <a:cxn ang="0">
                  <a:pos x="562" y="404"/>
                </a:cxn>
                <a:cxn ang="0">
                  <a:pos x="608" y="447"/>
                </a:cxn>
                <a:cxn ang="0">
                  <a:pos x="647" y="495"/>
                </a:cxn>
                <a:cxn ang="0">
                  <a:pos x="673" y="548"/>
                </a:cxn>
                <a:cxn ang="0">
                  <a:pos x="689" y="606"/>
                </a:cxn>
                <a:cxn ang="0">
                  <a:pos x="695" y="671"/>
                </a:cxn>
                <a:cxn ang="0">
                  <a:pos x="689" y="740"/>
                </a:cxn>
                <a:cxn ang="0">
                  <a:pos x="670" y="803"/>
                </a:cxn>
                <a:cxn ang="0">
                  <a:pos x="637" y="861"/>
                </a:cxn>
                <a:cxn ang="0">
                  <a:pos x="593" y="915"/>
                </a:cxn>
                <a:cxn ang="0">
                  <a:pos x="539" y="959"/>
                </a:cxn>
                <a:cxn ang="0">
                  <a:pos x="480" y="990"/>
                </a:cxn>
                <a:cxn ang="0">
                  <a:pos x="416" y="1009"/>
                </a:cxn>
                <a:cxn ang="0">
                  <a:pos x="345" y="1014"/>
                </a:cxn>
                <a:cxn ang="0">
                  <a:pos x="276" y="1007"/>
                </a:cxn>
                <a:cxn ang="0">
                  <a:pos x="211" y="988"/>
                </a:cxn>
                <a:cxn ang="0">
                  <a:pos x="151" y="953"/>
                </a:cxn>
                <a:cxn ang="0">
                  <a:pos x="99" y="905"/>
                </a:cxn>
                <a:cxn ang="0">
                  <a:pos x="55" y="846"/>
                </a:cxn>
                <a:cxn ang="0">
                  <a:pos x="25" y="780"/>
                </a:cxn>
                <a:cxn ang="0">
                  <a:pos x="5" y="709"/>
                </a:cxn>
                <a:cxn ang="0">
                  <a:pos x="0" y="633"/>
                </a:cxn>
                <a:cxn ang="0">
                  <a:pos x="2" y="564"/>
                </a:cxn>
                <a:cxn ang="0">
                  <a:pos x="11" y="496"/>
                </a:cxn>
                <a:cxn ang="0">
                  <a:pos x="26" y="427"/>
                </a:cxn>
                <a:cxn ang="0">
                  <a:pos x="50" y="360"/>
                </a:cxn>
                <a:cxn ang="0">
                  <a:pos x="76" y="297"/>
                </a:cxn>
                <a:cxn ang="0">
                  <a:pos x="109" y="237"/>
                </a:cxn>
                <a:cxn ang="0">
                  <a:pos x="147" y="182"/>
                </a:cxn>
                <a:cxn ang="0">
                  <a:pos x="192" y="132"/>
                </a:cxn>
                <a:cxn ang="0">
                  <a:pos x="226" y="97"/>
                </a:cxn>
                <a:cxn ang="0">
                  <a:pos x="268" y="65"/>
                </a:cxn>
                <a:cxn ang="0">
                  <a:pos x="374" y="0"/>
                </a:cxn>
              </a:cxnLst>
              <a:rect l="0" t="0" r="r" b="b"/>
              <a:pathLst>
                <a:path w="695" h="1014">
                  <a:moveTo>
                    <a:pt x="374" y="0"/>
                  </a:moveTo>
                  <a:lnTo>
                    <a:pt x="374" y="330"/>
                  </a:lnTo>
                  <a:lnTo>
                    <a:pt x="410" y="337"/>
                  </a:lnTo>
                  <a:lnTo>
                    <a:pt x="445" y="347"/>
                  </a:lnTo>
                  <a:lnTo>
                    <a:pt x="476" y="358"/>
                  </a:lnTo>
                  <a:lnTo>
                    <a:pt x="506" y="372"/>
                  </a:lnTo>
                  <a:lnTo>
                    <a:pt x="535" y="387"/>
                  </a:lnTo>
                  <a:lnTo>
                    <a:pt x="562" y="404"/>
                  </a:lnTo>
                  <a:lnTo>
                    <a:pt x="585" y="424"/>
                  </a:lnTo>
                  <a:lnTo>
                    <a:pt x="608" y="447"/>
                  </a:lnTo>
                  <a:lnTo>
                    <a:pt x="627" y="470"/>
                  </a:lnTo>
                  <a:lnTo>
                    <a:pt x="647" y="495"/>
                  </a:lnTo>
                  <a:lnTo>
                    <a:pt x="660" y="520"/>
                  </a:lnTo>
                  <a:lnTo>
                    <a:pt x="673" y="548"/>
                  </a:lnTo>
                  <a:lnTo>
                    <a:pt x="683" y="577"/>
                  </a:lnTo>
                  <a:lnTo>
                    <a:pt x="689" y="606"/>
                  </a:lnTo>
                  <a:lnTo>
                    <a:pt x="693" y="638"/>
                  </a:lnTo>
                  <a:lnTo>
                    <a:pt x="695" y="671"/>
                  </a:lnTo>
                  <a:lnTo>
                    <a:pt x="693" y="708"/>
                  </a:lnTo>
                  <a:lnTo>
                    <a:pt x="689" y="740"/>
                  </a:lnTo>
                  <a:lnTo>
                    <a:pt x="679" y="773"/>
                  </a:lnTo>
                  <a:lnTo>
                    <a:pt x="670" y="803"/>
                  </a:lnTo>
                  <a:lnTo>
                    <a:pt x="654" y="832"/>
                  </a:lnTo>
                  <a:lnTo>
                    <a:pt x="637" y="861"/>
                  </a:lnTo>
                  <a:lnTo>
                    <a:pt x="616" y="888"/>
                  </a:lnTo>
                  <a:lnTo>
                    <a:pt x="593" y="915"/>
                  </a:lnTo>
                  <a:lnTo>
                    <a:pt x="566" y="938"/>
                  </a:lnTo>
                  <a:lnTo>
                    <a:pt x="539" y="959"/>
                  </a:lnTo>
                  <a:lnTo>
                    <a:pt x="510" y="976"/>
                  </a:lnTo>
                  <a:lnTo>
                    <a:pt x="480" y="990"/>
                  </a:lnTo>
                  <a:lnTo>
                    <a:pt x="449" y="1001"/>
                  </a:lnTo>
                  <a:lnTo>
                    <a:pt x="416" y="1009"/>
                  </a:lnTo>
                  <a:lnTo>
                    <a:pt x="382" y="1013"/>
                  </a:lnTo>
                  <a:lnTo>
                    <a:pt x="345" y="1014"/>
                  </a:lnTo>
                  <a:lnTo>
                    <a:pt x="311" y="1013"/>
                  </a:lnTo>
                  <a:lnTo>
                    <a:pt x="276" y="1007"/>
                  </a:lnTo>
                  <a:lnTo>
                    <a:pt x="241" y="999"/>
                  </a:lnTo>
                  <a:lnTo>
                    <a:pt x="211" y="988"/>
                  </a:lnTo>
                  <a:lnTo>
                    <a:pt x="180" y="972"/>
                  </a:lnTo>
                  <a:lnTo>
                    <a:pt x="151" y="953"/>
                  </a:lnTo>
                  <a:lnTo>
                    <a:pt x="124" y="930"/>
                  </a:lnTo>
                  <a:lnTo>
                    <a:pt x="99" y="905"/>
                  </a:lnTo>
                  <a:lnTo>
                    <a:pt x="74" y="876"/>
                  </a:lnTo>
                  <a:lnTo>
                    <a:pt x="55" y="846"/>
                  </a:lnTo>
                  <a:lnTo>
                    <a:pt x="38" y="815"/>
                  </a:lnTo>
                  <a:lnTo>
                    <a:pt x="25" y="780"/>
                  </a:lnTo>
                  <a:lnTo>
                    <a:pt x="13" y="746"/>
                  </a:lnTo>
                  <a:lnTo>
                    <a:pt x="5" y="709"/>
                  </a:lnTo>
                  <a:lnTo>
                    <a:pt x="0" y="673"/>
                  </a:lnTo>
                  <a:lnTo>
                    <a:pt x="0" y="633"/>
                  </a:lnTo>
                  <a:lnTo>
                    <a:pt x="0" y="598"/>
                  </a:lnTo>
                  <a:lnTo>
                    <a:pt x="2" y="564"/>
                  </a:lnTo>
                  <a:lnTo>
                    <a:pt x="5" y="529"/>
                  </a:lnTo>
                  <a:lnTo>
                    <a:pt x="11" y="496"/>
                  </a:lnTo>
                  <a:lnTo>
                    <a:pt x="19" y="462"/>
                  </a:lnTo>
                  <a:lnTo>
                    <a:pt x="26" y="427"/>
                  </a:lnTo>
                  <a:lnTo>
                    <a:pt x="38" y="395"/>
                  </a:lnTo>
                  <a:lnTo>
                    <a:pt x="50" y="360"/>
                  </a:lnTo>
                  <a:lnTo>
                    <a:pt x="63" y="330"/>
                  </a:lnTo>
                  <a:lnTo>
                    <a:pt x="76" y="297"/>
                  </a:lnTo>
                  <a:lnTo>
                    <a:pt x="92" y="268"/>
                  </a:lnTo>
                  <a:lnTo>
                    <a:pt x="109" y="237"/>
                  </a:lnTo>
                  <a:lnTo>
                    <a:pt x="128" y="211"/>
                  </a:lnTo>
                  <a:lnTo>
                    <a:pt x="147" y="182"/>
                  </a:lnTo>
                  <a:lnTo>
                    <a:pt x="169" y="157"/>
                  </a:lnTo>
                  <a:lnTo>
                    <a:pt x="192" y="132"/>
                  </a:lnTo>
                  <a:lnTo>
                    <a:pt x="209" y="115"/>
                  </a:lnTo>
                  <a:lnTo>
                    <a:pt x="226" y="97"/>
                  </a:lnTo>
                  <a:lnTo>
                    <a:pt x="247" y="82"/>
                  </a:lnTo>
                  <a:lnTo>
                    <a:pt x="268" y="65"/>
                  </a:lnTo>
                  <a:lnTo>
                    <a:pt x="318" y="32"/>
                  </a:lnTo>
                  <a:lnTo>
                    <a:pt x="374"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sp>
          <p:nvSpPr>
            <p:cNvPr id="54" name="Freeform 53"/>
            <p:cNvSpPr>
              <a:spLocks/>
            </p:cNvSpPr>
            <p:nvPr/>
          </p:nvSpPr>
          <p:spPr bwMode="auto">
            <a:xfrm>
              <a:off x="1609726" y="9704065"/>
              <a:ext cx="480744" cy="701406"/>
            </a:xfrm>
            <a:custGeom>
              <a:avLst/>
              <a:gdLst/>
              <a:ahLst/>
              <a:cxnLst>
                <a:cxn ang="0">
                  <a:pos x="378" y="330"/>
                </a:cxn>
                <a:cxn ang="0">
                  <a:pos x="447" y="345"/>
                </a:cxn>
                <a:cxn ang="0">
                  <a:pos x="508" y="370"/>
                </a:cxn>
                <a:cxn ang="0">
                  <a:pos x="562" y="402"/>
                </a:cxn>
                <a:cxn ang="0">
                  <a:pos x="610" y="445"/>
                </a:cxn>
                <a:cxn ang="0">
                  <a:pos x="647" y="493"/>
                </a:cxn>
                <a:cxn ang="0">
                  <a:pos x="673" y="548"/>
                </a:cxn>
                <a:cxn ang="0">
                  <a:pos x="689" y="608"/>
                </a:cxn>
                <a:cxn ang="0">
                  <a:pos x="695" y="671"/>
                </a:cxn>
                <a:cxn ang="0">
                  <a:pos x="689" y="740"/>
                </a:cxn>
                <a:cxn ang="0">
                  <a:pos x="670" y="803"/>
                </a:cxn>
                <a:cxn ang="0">
                  <a:pos x="639" y="861"/>
                </a:cxn>
                <a:cxn ang="0">
                  <a:pos x="595" y="915"/>
                </a:cxn>
                <a:cxn ang="0">
                  <a:pos x="541" y="959"/>
                </a:cxn>
                <a:cxn ang="0">
                  <a:pos x="483" y="990"/>
                </a:cxn>
                <a:cxn ang="0">
                  <a:pos x="418" y="1009"/>
                </a:cxn>
                <a:cxn ang="0">
                  <a:pos x="349" y="1014"/>
                </a:cxn>
                <a:cxn ang="0">
                  <a:pos x="276" y="1007"/>
                </a:cxn>
                <a:cxn ang="0">
                  <a:pos x="211" y="988"/>
                </a:cxn>
                <a:cxn ang="0">
                  <a:pos x="153" y="953"/>
                </a:cxn>
                <a:cxn ang="0">
                  <a:pos x="99" y="905"/>
                </a:cxn>
                <a:cxn ang="0">
                  <a:pos x="55" y="846"/>
                </a:cxn>
                <a:cxn ang="0">
                  <a:pos x="25" y="780"/>
                </a:cxn>
                <a:cxn ang="0">
                  <a:pos x="5" y="709"/>
                </a:cxn>
                <a:cxn ang="0">
                  <a:pos x="0" y="633"/>
                </a:cxn>
                <a:cxn ang="0">
                  <a:pos x="2" y="566"/>
                </a:cxn>
                <a:cxn ang="0">
                  <a:pos x="11" y="498"/>
                </a:cxn>
                <a:cxn ang="0">
                  <a:pos x="27" y="431"/>
                </a:cxn>
                <a:cxn ang="0">
                  <a:pos x="48" y="366"/>
                </a:cxn>
                <a:cxn ang="0">
                  <a:pos x="75" y="305"/>
                </a:cxn>
                <a:cxn ang="0">
                  <a:pos x="107" y="247"/>
                </a:cxn>
                <a:cxn ang="0">
                  <a:pos x="144" y="191"/>
                </a:cxn>
                <a:cxn ang="0">
                  <a:pos x="186" y="140"/>
                </a:cxn>
                <a:cxn ang="0">
                  <a:pos x="226" y="103"/>
                </a:cxn>
                <a:cxn ang="0">
                  <a:pos x="270" y="67"/>
                </a:cxn>
                <a:cxn ang="0">
                  <a:pos x="322" y="32"/>
                </a:cxn>
                <a:cxn ang="0">
                  <a:pos x="378" y="0"/>
                </a:cxn>
              </a:cxnLst>
              <a:rect l="0" t="0" r="r" b="b"/>
              <a:pathLst>
                <a:path w="695" h="1014">
                  <a:moveTo>
                    <a:pt x="378" y="0"/>
                  </a:moveTo>
                  <a:lnTo>
                    <a:pt x="378" y="330"/>
                  </a:lnTo>
                  <a:lnTo>
                    <a:pt x="412" y="337"/>
                  </a:lnTo>
                  <a:lnTo>
                    <a:pt x="447" y="345"/>
                  </a:lnTo>
                  <a:lnTo>
                    <a:pt x="478" y="356"/>
                  </a:lnTo>
                  <a:lnTo>
                    <a:pt x="508" y="370"/>
                  </a:lnTo>
                  <a:lnTo>
                    <a:pt x="537" y="385"/>
                  </a:lnTo>
                  <a:lnTo>
                    <a:pt x="562" y="402"/>
                  </a:lnTo>
                  <a:lnTo>
                    <a:pt x="587" y="422"/>
                  </a:lnTo>
                  <a:lnTo>
                    <a:pt x="610" y="445"/>
                  </a:lnTo>
                  <a:lnTo>
                    <a:pt x="629" y="468"/>
                  </a:lnTo>
                  <a:lnTo>
                    <a:pt x="647" y="493"/>
                  </a:lnTo>
                  <a:lnTo>
                    <a:pt x="662" y="520"/>
                  </a:lnTo>
                  <a:lnTo>
                    <a:pt x="673" y="548"/>
                  </a:lnTo>
                  <a:lnTo>
                    <a:pt x="683" y="577"/>
                  </a:lnTo>
                  <a:lnTo>
                    <a:pt x="689" y="608"/>
                  </a:lnTo>
                  <a:lnTo>
                    <a:pt x="693" y="638"/>
                  </a:lnTo>
                  <a:lnTo>
                    <a:pt x="695" y="671"/>
                  </a:lnTo>
                  <a:lnTo>
                    <a:pt x="693" y="708"/>
                  </a:lnTo>
                  <a:lnTo>
                    <a:pt x="689" y="740"/>
                  </a:lnTo>
                  <a:lnTo>
                    <a:pt x="681" y="773"/>
                  </a:lnTo>
                  <a:lnTo>
                    <a:pt x="670" y="803"/>
                  </a:lnTo>
                  <a:lnTo>
                    <a:pt x="656" y="832"/>
                  </a:lnTo>
                  <a:lnTo>
                    <a:pt x="639" y="861"/>
                  </a:lnTo>
                  <a:lnTo>
                    <a:pt x="618" y="888"/>
                  </a:lnTo>
                  <a:lnTo>
                    <a:pt x="595" y="915"/>
                  </a:lnTo>
                  <a:lnTo>
                    <a:pt x="568" y="938"/>
                  </a:lnTo>
                  <a:lnTo>
                    <a:pt x="541" y="959"/>
                  </a:lnTo>
                  <a:lnTo>
                    <a:pt x="512" y="976"/>
                  </a:lnTo>
                  <a:lnTo>
                    <a:pt x="483" y="990"/>
                  </a:lnTo>
                  <a:lnTo>
                    <a:pt x="451" y="1001"/>
                  </a:lnTo>
                  <a:lnTo>
                    <a:pt x="418" y="1009"/>
                  </a:lnTo>
                  <a:lnTo>
                    <a:pt x="384" y="1013"/>
                  </a:lnTo>
                  <a:lnTo>
                    <a:pt x="349" y="1014"/>
                  </a:lnTo>
                  <a:lnTo>
                    <a:pt x="313" y="1013"/>
                  </a:lnTo>
                  <a:lnTo>
                    <a:pt x="276" y="1007"/>
                  </a:lnTo>
                  <a:lnTo>
                    <a:pt x="243" y="999"/>
                  </a:lnTo>
                  <a:lnTo>
                    <a:pt x="211" y="988"/>
                  </a:lnTo>
                  <a:lnTo>
                    <a:pt x="182" y="972"/>
                  </a:lnTo>
                  <a:lnTo>
                    <a:pt x="153" y="953"/>
                  </a:lnTo>
                  <a:lnTo>
                    <a:pt x="124" y="930"/>
                  </a:lnTo>
                  <a:lnTo>
                    <a:pt x="99" y="905"/>
                  </a:lnTo>
                  <a:lnTo>
                    <a:pt x="76" y="876"/>
                  </a:lnTo>
                  <a:lnTo>
                    <a:pt x="55" y="846"/>
                  </a:lnTo>
                  <a:lnTo>
                    <a:pt x="38" y="815"/>
                  </a:lnTo>
                  <a:lnTo>
                    <a:pt x="25" y="780"/>
                  </a:lnTo>
                  <a:lnTo>
                    <a:pt x="13" y="746"/>
                  </a:lnTo>
                  <a:lnTo>
                    <a:pt x="5" y="709"/>
                  </a:lnTo>
                  <a:lnTo>
                    <a:pt x="0" y="673"/>
                  </a:lnTo>
                  <a:lnTo>
                    <a:pt x="0" y="633"/>
                  </a:lnTo>
                  <a:lnTo>
                    <a:pt x="0" y="600"/>
                  </a:lnTo>
                  <a:lnTo>
                    <a:pt x="2" y="566"/>
                  </a:lnTo>
                  <a:lnTo>
                    <a:pt x="5" y="531"/>
                  </a:lnTo>
                  <a:lnTo>
                    <a:pt x="11" y="498"/>
                  </a:lnTo>
                  <a:lnTo>
                    <a:pt x="19" y="464"/>
                  </a:lnTo>
                  <a:lnTo>
                    <a:pt x="27" y="431"/>
                  </a:lnTo>
                  <a:lnTo>
                    <a:pt x="36" y="399"/>
                  </a:lnTo>
                  <a:lnTo>
                    <a:pt x="48" y="366"/>
                  </a:lnTo>
                  <a:lnTo>
                    <a:pt x="61" y="335"/>
                  </a:lnTo>
                  <a:lnTo>
                    <a:pt x="75" y="305"/>
                  </a:lnTo>
                  <a:lnTo>
                    <a:pt x="90" y="276"/>
                  </a:lnTo>
                  <a:lnTo>
                    <a:pt x="107" y="247"/>
                  </a:lnTo>
                  <a:lnTo>
                    <a:pt x="124" y="218"/>
                  </a:lnTo>
                  <a:lnTo>
                    <a:pt x="144" y="191"/>
                  </a:lnTo>
                  <a:lnTo>
                    <a:pt x="165" y="165"/>
                  </a:lnTo>
                  <a:lnTo>
                    <a:pt x="186" y="140"/>
                  </a:lnTo>
                  <a:lnTo>
                    <a:pt x="205" y="120"/>
                  </a:lnTo>
                  <a:lnTo>
                    <a:pt x="226" y="103"/>
                  </a:lnTo>
                  <a:lnTo>
                    <a:pt x="247" y="84"/>
                  </a:lnTo>
                  <a:lnTo>
                    <a:pt x="270" y="67"/>
                  </a:lnTo>
                  <a:lnTo>
                    <a:pt x="295" y="49"/>
                  </a:lnTo>
                  <a:lnTo>
                    <a:pt x="322" y="32"/>
                  </a:lnTo>
                  <a:lnTo>
                    <a:pt x="349" y="15"/>
                  </a:lnTo>
                  <a:lnTo>
                    <a:pt x="378"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grpSp>
      <p:grpSp>
        <p:nvGrpSpPr>
          <p:cNvPr id="55" name="Group 54"/>
          <p:cNvGrpSpPr>
            <a:grpSpLocks noChangeAspect="1"/>
          </p:cNvGrpSpPr>
          <p:nvPr/>
        </p:nvGrpSpPr>
        <p:grpSpPr>
          <a:xfrm flipH="1">
            <a:off x="8213848" y="1083821"/>
            <a:ext cx="755112" cy="720000"/>
            <a:chOff x="1013575" y="9704065"/>
            <a:chExt cx="986319" cy="701407"/>
          </a:xfrm>
          <a:solidFill>
            <a:schemeClr val="accent1">
              <a:alpha val="53000"/>
            </a:schemeClr>
          </a:solidFill>
        </p:grpSpPr>
        <p:sp>
          <p:nvSpPr>
            <p:cNvPr id="56" name="Freeform 55"/>
            <p:cNvSpPr>
              <a:spLocks/>
            </p:cNvSpPr>
            <p:nvPr/>
          </p:nvSpPr>
          <p:spPr bwMode="auto">
            <a:xfrm>
              <a:off x="1013575" y="9704065"/>
              <a:ext cx="480744" cy="701406"/>
            </a:xfrm>
            <a:custGeom>
              <a:avLst/>
              <a:gdLst/>
              <a:ahLst/>
              <a:cxnLst>
                <a:cxn ang="0">
                  <a:pos x="374" y="330"/>
                </a:cxn>
                <a:cxn ang="0">
                  <a:pos x="445" y="347"/>
                </a:cxn>
                <a:cxn ang="0">
                  <a:pos x="506" y="372"/>
                </a:cxn>
                <a:cxn ang="0">
                  <a:pos x="562" y="404"/>
                </a:cxn>
                <a:cxn ang="0">
                  <a:pos x="608" y="447"/>
                </a:cxn>
                <a:cxn ang="0">
                  <a:pos x="647" y="495"/>
                </a:cxn>
                <a:cxn ang="0">
                  <a:pos x="673" y="548"/>
                </a:cxn>
                <a:cxn ang="0">
                  <a:pos x="689" y="606"/>
                </a:cxn>
                <a:cxn ang="0">
                  <a:pos x="695" y="671"/>
                </a:cxn>
                <a:cxn ang="0">
                  <a:pos x="689" y="740"/>
                </a:cxn>
                <a:cxn ang="0">
                  <a:pos x="670" y="803"/>
                </a:cxn>
                <a:cxn ang="0">
                  <a:pos x="637" y="861"/>
                </a:cxn>
                <a:cxn ang="0">
                  <a:pos x="593" y="915"/>
                </a:cxn>
                <a:cxn ang="0">
                  <a:pos x="539" y="959"/>
                </a:cxn>
                <a:cxn ang="0">
                  <a:pos x="480" y="990"/>
                </a:cxn>
                <a:cxn ang="0">
                  <a:pos x="416" y="1009"/>
                </a:cxn>
                <a:cxn ang="0">
                  <a:pos x="345" y="1014"/>
                </a:cxn>
                <a:cxn ang="0">
                  <a:pos x="276" y="1007"/>
                </a:cxn>
                <a:cxn ang="0">
                  <a:pos x="211" y="988"/>
                </a:cxn>
                <a:cxn ang="0">
                  <a:pos x="151" y="953"/>
                </a:cxn>
                <a:cxn ang="0">
                  <a:pos x="99" y="905"/>
                </a:cxn>
                <a:cxn ang="0">
                  <a:pos x="55" y="846"/>
                </a:cxn>
                <a:cxn ang="0">
                  <a:pos x="25" y="780"/>
                </a:cxn>
                <a:cxn ang="0">
                  <a:pos x="5" y="709"/>
                </a:cxn>
                <a:cxn ang="0">
                  <a:pos x="0" y="633"/>
                </a:cxn>
                <a:cxn ang="0">
                  <a:pos x="2" y="564"/>
                </a:cxn>
                <a:cxn ang="0">
                  <a:pos x="11" y="496"/>
                </a:cxn>
                <a:cxn ang="0">
                  <a:pos x="26" y="427"/>
                </a:cxn>
                <a:cxn ang="0">
                  <a:pos x="50" y="360"/>
                </a:cxn>
                <a:cxn ang="0">
                  <a:pos x="76" y="297"/>
                </a:cxn>
                <a:cxn ang="0">
                  <a:pos x="109" y="237"/>
                </a:cxn>
                <a:cxn ang="0">
                  <a:pos x="147" y="182"/>
                </a:cxn>
                <a:cxn ang="0">
                  <a:pos x="192" y="132"/>
                </a:cxn>
                <a:cxn ang="0">
                  <a:pos x="226" y="97"/>
                </a:cxn>
                <a:cxn ang="0">
                  <a:pos x="268" y="65"/>
                </a:cxn>
                <a:cxn ang="0">
                  <a:pos x="374" y="0"/>
                </a:cxn>
              </a:cxnLst>
              <a:rect l="0" t="0" r="r" b="b"/>
              <a:pathLst>
                <a:path w="695" h="1014">
                  <a:moveTo>
                    <a:pt x="374" y="0"/>
                  </a:moveTo>
                  <a:lnTo>
                    <a:pt x="374" y="330"/>
                  </a:lnTo>
                  <a:lnTo>
                    <a:pt x="410" y="337"/>
                  </a:lnTo>
                  <a:lnTo>
                    <a:pt x="445" y="347"/>
                  </a:lnTo>
                  <a:lnTo>
                    <a:pt x="476" y="358"/>
                  </a:lnTo>
                  <a:lnTo>
                    <a:pt x="506" y="372"/>
                  </a:lnTo>
                  <a:lnTo>
                    <a:pt x="535" y="387"/>
                  </a:lnTo>
                  <a:lnTo>
                    <a:pt x="562" y="404"/>
                  </a:lnTo>
                  <a:lnTo>
                    <a:pt x="585" y="424"/>
                  </a:lnTo>
                  <a:lnTo>
                    <a:pt x="608" y="447"/>
                  </a:lnTo>
                  <a:lnTo>
                    <a:pt x="627" y="470"/>
                  </a:lnTo>
                  <a:lnTo>
                    <a:pt x="647" y="495"/>
                  </a:lnTo>
                  <a:lnTo>
                    <a:pt x="660" y="520"/>
                  </a:lnTo>
                  <a:lnTo>
                    <a:pt x="673" y="548"/>
                  </a:lnTo>
                  <a:lnTo>
                    <a:pt x="683" y="577"/>
                  </a:lnTo>
                  <a:lnTo>
                    <a:pt x="689" y="606"/>
                  </a:lnTo>
                  <a:lnTo>
                    <a:pt x="693" y="638"/>
                  </a:lnTo>
                  <a:lnTo>
                    <a:pt x="695" y="671"/>
                  </a:lnTo>
                  <a:lnTo>
                    <a:pt x="693" y="708"/>
                  </a:lnTo>
                  <a:lnTo>
                    <a:pt x="689" y="740"/>
                  </a:lnTo>
                  <a:lnTo>
                    <a:pt x="679" y="773"/>
                  </a:lnTo>
                  <a:lnTo>
                    <a:pt x="670" y="803"/>
                  </a:lnTo>
                  <a:lnTo>
                    <a:pt x="654" y="832"/>
                  </a:lnTo>
                  <a:lnTo>
                    <a:pt x="637" y="861"/>
                  </a:lnTo>
                  <a:lnTo>
                    <a:pt x="616" y="888"/>
                  </a:lnTo>
                  <a:lnTo>
                    <a:pt x="593" y="915"/>
                  </a:lnTo>
                  <a:lnTo>
                    <a:pt x="566" y="938"/>
                  </a:lnTo>
                  <a:lnTo>
                    <a:pt x="539" y="959"/>
                  </a:lnTo>
                  <a:lnTo>
                    <a:pt x="510" y="976"/>
                  </a:lnTo>
                  <a:lnTo>
                    <a:pt x="480" y="990"/>
                  </a:lnTo>
                  <a:lnTo>
                    <a:pt x="449" y="1001"/>
                  </a:lnTo>
                  <a:lnTo>
                    <a:pt x="416" y="1009"/>
                  </a:lnTo>
                  <a:lnTo>
                    <a:pt x="382" y="1013"/>
                  </a:lnTo>
                  <a:lnTo>
                    <a:pt x="345" y="1014"/>
                  </a:lnTo>
                  <a:lnTo>
                    <a:pt x="311" y="1013"/>
                  </a:lnTo>
                  <a:lnTo>
                    <a:pt x="276" y="1007"/>
                  </a:lnTo>
                  <a:lnTo>
                    <a:pt x="241" y="999"/>
                  </a:lnTo>
                  <a:lnTo>
                    <a:pt x="211" y="988"/>
                  </a:lnTo>
                  <a:lnTo>
                    <a:pt x="180" y="972"/>
                  </a:lnTo>
                  <a:lnTo>
                    <a:pt x="151" y="953"/>
                  </a:lnTo>
                  <a:lnTo>
                    <a:pt x="124" y="930"/>
                  </a:lnTo>
                  <a:lnTo>
                    <a:pt x="99" y="905"/>
                  </a:lnTo>
                  <a:lnTo>
                    <a:pt x="74" y="876"/>
                  </a:lnTo>
                  <a:lnTo>
                    <a:pt x="55" y="846"/>
                  </a:lnTo>
                  <a:lnTo>
                    <a:pt x="38" y="815"/>
                  </a:lnTo>
                  <a:lnTo>
                    <a:pt x="25" y="780"/>
                  </a:lnTo>
                  <a:lnTo>
                    <a:pt x="13" y="746"/>
                  </a:lnTo>
                  <a:lnTo>
                    <a:pt x="5" y="709"/>
                  </a:lnTo>
                  <a:lnTo>
                    <a:pt x="0" y="673"/>
                  </a:lnTo>
                  <a:lnTo>
                    <a:pt x="0" y="633"/>
                  </a:lnTo>
                  <a:lnTo>
                    <a:pt x="0" y="598"/>
                  </a:lnTo>
                  <a:lnTo>
                    <a:pt x="2" y="564"/>
                  </a:lnTo>
                  <a:lnTo>
                    <a:pt x="5" y="529"/>
                  </a:lnTo>
                  <a:lnTo>
                    <a:pt x="11" y="496"/>
                  </a:lnTo>
                  <a:lnTo>
                    <a:pt x="19" y="462"/>
                  </a:lnTo>
                  <a:lnTo>
                    <a:pt x="26" y="427"/>
                  </a:lnTo>
                  <a:lnTo>
                    <a:pt x="38" y="395"/>
                  </a:lnTo>
                  <a:lnTo>
                    <a:pt x="50" y="360"/>
                  </a:lnTo>
                  <a:lnTo>
                    <a:pt x="63" y="330"/>
                  </a:lnTo>
                  <a:lnTo>
                    <a:pt x="76" y="297"/>
                  </a:lnTo>
                  <a:lnTo>
                    <a:pt x="92" y="268"/>
                  </a:lnTo>
                  <a:lnTo>
                    <a:pt x="109" y="237"/>
                  </a:lnTo>
                  <a:lnTo>
                    <a:pt x="128" y="211"/>
                  </a:lnTo>
                  <a:lnTo>
                    <a:pt x="147" y="182"/>
                  </a:lnTo>
                  <a:lnTo>
                    <a:pt x="169" y="157"/>
                  </a:lnTo>
                  <a:lnTo>
                    <a:pt x="192" y="132"/>
                  </a:lnTo>
                  <a:lnTo>
                    <a:pt x="209" y="115"/>
                  </a:lnTo>
                  <a:lnTo>
                    <a:pt x="226" y="97"/>
                  </a:lnTo>
                  <a:lnTo>
                    <a:pt x="247" y="82"/>
                  </a:lnTo>
                  <a:lnTo>
                    <a:pt x="268" y="65"/>
                  </a:lnTo>
                  <a:lnTo>
                    <a:pt x="318" y="32"/>
                  </a:lnTo>
                  <a:lnTo>
                    <a:pt x="374"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sp>
          <p:nvSpPr>
            <p:cNvPr id="57" name="Freeform 56"/>
            <p:cNvSpPr>
              <a:spLocks/>
            </p:cNvSpPr>
            <p:nvPr/>
          </p:nvSpPr>
          <p:spPr bwMode="auto">
            <a:xfrm>
              <a:off x="1519150" y="9704066"/>
              <a:ext cx="480744" cy="701406"/>
            </a:xfrm>
            <a:custGeom>
              <a:avLst/>
              <a:gdLst/>
              <a:ahLst/>
              <a:cxnLst>
                <a:cxn ang="0">
                  <a:pos x="378" y="330"/>
                </a:cxn>
                <a:cxn ang="0">
                  <a:pos x="447" y="345"/>
                </a:cxn>
                <a:cxn ang="0">
                  <a:pos x="508" y="370"/>
                </a:cxn>
                <a:cxn ang="0">
                  <a:pos x="562" y="402"/>
                </a:cxn>
                <a:cxn ang="0">
                  <a:pos x="610" y="445"/>
                </a:cxn>
                <a:cxn ang="0">
                  <a:pos x="647" y="493"/>
                </a:cxn>
                <a:cxn ang="0">
                  <a:pos x="673" y="548"/>
                </a:cxn>
                <a:cxn ang="0">
                  <a:pos x="689" y="608"/>
                </a:cxn>
                <a:cxn ang="0">
                  <a:pos x="695" y="671"/>
                </a:cxn>
                <a:cxn ang="0">
                  <a:pos x="689" y="740"/>
                </a:cxn>
                <a:cxn ang="0">
                  <a:pos x="670" y="803"/>
                </a:cxn>
                <a:cxn ang="0">
                  <a:pos x="639" y="861"/>
                </a:cxn>
                <a:cxn ang="0">
                  <a:pos x="595" y="915"/>
                </a:cxn>
                <a:cxn ang="0">
                  <a:pos x="541" y="959"/>
                </a:cxn>
                <a:cxn ang="0">
                  <a:pos x="483" y="990"/>
                </a:cxn>
                <a:cxn ang="0">
                  <a:pos x="418" y="1009"/>
                </a:cxn>
                <a:cxn ang="0">
                  <a:pos x="349" y="1014"/>
                </a:cxn>
                <a:cxn ang="0">
                  <a:pos x="276" y="1007"/>
                </a:cxn>
                <a:cxn ang="0">
                  <a:pos x="211" y="988"/>
                </a:cxn>
                <a:cxn ang="0">
                  <a:pos x="153" y="953"/>
                </a:cxn>
                <a:cxn ang="0">
                  <a:pos x="99" y="905"/>
                </a:cxn>
                <a:cxn ang="0">
                  <a:pos x="55" y="846"/>
                </a:cxn>
                <a:cxn ang="0">
                  <a:pos x="25" y="780"/>
                </a:cxn>
                <a:cxn ang="0">
                  <a:pos x="5" y="709"/>
                </a:cxn>
                <a:cxn ang="0">
                  <a:pos x="0" y="633"/>
                </a:cxn>
                <a:cxn ang="0">
                  <a:pos x="2" y="566"/>
                </a:cxn>
                <a:cxn ang="0">
                  <a:pos x="11" y="498"/>
                </a:cxn>
                <a:cxn ang="0">
                  <a:pos x="27" y="431"/>
                </a:cxn>
                <a:cxn ang="0">
                  <a:pos x="48" y="366"/>
                </a:cxn>
                <a:cxn ang="0">
                  <a:pos x="75" y="305"/>
                </a:cxn>
                <a:cxn ang="0">
                  <a:pos x="107" y="247"/>
                </a:cxn>
                <a:cxn ang="0">
                  <a:pos x="144" y="191"/>
                </a:cxn>
                <a:cxn ang="0">
                  <a:pos x="186" y="140"/>
                </a:cxn>
                <a:cxn ang="0">
                  <a:pos x="226" y="103"/>
                </a:cxn>
                <a:cxn ang="0">
                  <a:pos x="270" y="67"/>
                </a:cxn>
                <a:cxn ang="0">
                  <a:pos x="322" y="32"/>
                </a:cxn>
                <a:cxn ang="0">
                  <a:pos x="378" y="0"/>
                </a:cxn>
              </a:cxnLst>
              <a:rect l="0" t="0" r="r" b="b"/>
              <a:pathLst>
                <a:path w="695" h="1014">
                  <a:moveTo>
                    <a:pt x="378" y="0"/>
                  </a:moveTo>
                  <a:lnTo>
                    <a:pt x="378" y="330"/>
                  </a:lnTo>
                  <a:lnTo>
                    <a:pt x="412" y="337"/>
                  </a:lnTo>
                  <a:lnTo>
                    <a:pt x="447" y="345"/>
                  </a:lnTo>
                  <a:lnTo>
                    <a:pt x="478" y="356"/>
                  </a:lnTo>
                  <a:lnTo>
                    <a:pt x="508" y="370"/>
                  </a:lnTo>
                  <a:lnTo>
                    <a:pt x="537" y="385"/>
                  </a:lnTo>
                  <a:lnTo>
                    <a:pt x="562" y="402"/>
                  </a:lnTo>
                  <a:lnTo>
                    <a:pt x="587" y="422"/>
                  </a:lnTo>
                  <a:lnTo>
                    <a:pt x="610" y="445"/>
                  </a:lnTo>
                  <a:lnTo>
                    <a:pt x="629" y="468"/>
                  </a:lnTo>
                  <a:lnTo>
                    <a:pt x="647" y="493"/>
                  </a:lnTo>
                  <a:lnTo>
                    <a:pt x="662" y="520"/>
                  </a:lnTo>
                  <a:lnTo>
                    <a:pt x="673" y="548"/>
                  </a:lnTo>
                  <a:lnTo>
                    <a:pt x="683" y="577"/>
                  </a:lnTo>
                  <a:lnTo>
                    <a:pt x="689" y="608"/>
                  </a:lnTo>
                  <a:lnTo>
                    <a:pt x="693" y="638"/>
                  </a:lnTo>
                  <a:lnTo>
                    <a:pt x="695" y="671"/>
                  </a:lnTo>
                  <a:lnTo>
                    <a:pt x="693" y="708"/>
                  </a:lnTo>
                  <a:lnTo>
                    <a:pt x="689" y="740"/>
                  </a:lnTo>
                  <a:lnTo>
                    <a:pt x="681" y="773"/>
                  </a:lnTo>
                  <a:lnTo>
                    <a:pt x="670" y="803"/>
                  </a:lnTo>
                  <a:lnTo>
                    <a:pt x="656" y="832"/>
                  </a:lnTo>
                  <a:lnTo>
                    <a:pt x="639" y="861"/>
                  </a:lnTo>
                  <a:lnTo>
                    <a:pt x="618" y="888"/>
                  </a:lnTo>
                  <a:lnTo>
                    <a:pt x="595" y="915"/>
                  </a:lnTo>
                  <a:lnTo>
                    <a:pt x="568" y="938"/>
                  </a:lnTo>
                  <a:lnTo>
                    <a:pt x="541" y="959"/>
                  </a:lnTo>
                  <a:lnTo>
                    <a:pt x="512" y="976"/>
                  </a:lnTo>
                  <a:lnTo>
                    <a:pt x="483" y="990"/>
                  </a:lnTo>
                  <a:lnTo>
                    <a:pt x="451" y="1001"/>
                  </a:lnTo>
                  <a:lnTo>
                    <a:pt x="418" y="1009"/>
                  </a:lnTo>
                  <a:lnTo>
                    <a:pt x="384" y="1013"/>
                  </a:lnTo>
                  <a:lnTo>
                    <a:pt x="349" y="1014"/>
                  </a:lnTo>
                  <a:lnTo>
                    <a:pt x="313" y="1013"/>
                  </a:lnTo>
                  <a:lnTo>
                    <a:pt x="276" y="1007"/>
                  </a:lnTo>
                  <a:lnTo>
                    <a:pt x="243" y="999"/>
                  </a:lnTo>
                  <a:lnTo>
                    <a:pt x="211" y="988"/>
                  </a:lnTo>
                  <a:lnTo>
                    <a:pt x="182" y="972"/>
                  </a:lnTo>
                  <a:lnTo>
                    <a:pt x="153" y="953"/>
                  </a:lnTo>
                  <a:lnTo>
                    <a:pt x="124" y="930"/>
                  </a:lnTo>
                  <a:lnTo>
                    <a:pt x="99" y="905"/>
                  </a:lnTo>
                  <a:lnTo>
                    <a:pt x="76" y="876"/>
                  </a:lnTo>
                  <a:lnTo>
                    <a:pt x="55" y="846"/>
                  </a:lnTo>
                  <a:lnTo>
                    <a:pt x="38" y="815"/>
                  </a:lnTo>
                  <a:lnTo>
                    <a:pt x="25" y="780"/>
                  </a:lnTo>
                  <a:lnTo>
                    <a:pt x="13" y="746"/>
                  </a:lnTo>
                  <a:lnTo>
                    <a:pt x="5" y="709"/>
                  </a:lnTo>
                  <a:lnTo>
                    <a:pt x="0" y="673"/>
                  </a:lnTo>
                  <a:lnTo>
                    <a:pt x="0" y="633"/>
                  </a:lnTo>
                  <a:lnTo>
                    <a:pt x="0" y="600"/>
                  </a:lnTo>
                  <a:lnTo>
                    <a:pt x="2" y="566"/>
                  </a:lnTo>
                  <a:lnTo>
                    <a:pt x="5" y="531"/>
                  </a:lnTo>
                  <a:lnTo>
                    <a:pt x="11" y="498"/>
                  </a:lnTo>
                  <a:lnTo>
                    <a:pt x="19" y="464"/>
                  </a:lnTo>
                  <a:lnTo>
                    <a:pt x="27" y="431"/>
                  </a:lnTo>
                  <a:lnTo>
                    <a:pt x="36" y="399"/>
                  </a:lnTo>
                  <a:lnTo>
                    <a:pt x="48" y="366"/>
                  </a:lnTo>
                  <a:lnTo>
                    <a:pt x="61" y="335"/>
                  </a:lnTo>
                  <a:lnTo>
                    <a:pt x="75" y="305"/>
                  </a:lnTo>
                  <a:lnTo>
                    <a:pt x="90" y="276"/>
                  </a:lnTo>
                  <a:lnTo>
                    <a:pt x="107" y="247"/>
                  </a:lnTo>
                  <a:lnTo>
                    <a:pt x="124" y="218"/>
                  </a:lnTo>
                  <a:lnTo>
                    <a:pt x="144" y="191"/>
                  </a:lnTo>
                  <a:lnTo>
                    <a:pt x="165" y="165"/>
                  </a:lnTo>
                  <a:lnTo>
                    <a:pt x="186" y="140"/>
                  </a:lnTo>
                  <a:lnTo>
                    <a:pt x="205" y="120"/>
                  </a:lnTo>
                  <a:lnTo>
                    <a:pt x="226" y="103"/>
                  </a:lnTo>
                  <a:lnTo>
                    <a:pt x="247" y="84"/>
                  </a:lnTo>
                  <a:lnTo>
                    <a:pt x="270" y="67"/>
                  </a:lnTo>
                  <a:lnTo>
                    <a:pt x="295" y="49"/>
                  </a:lnTo>
                  <a:lnTo>
                    <a:pt x="322" y="32"/>
                  </a:lnTo>
                  <a:lnTo>
                    <a:pt x="349" y="15"/>
                  </a:lnTo>
                  <a:lnTo>
                    <a:pt x="378"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grpSp>
      <p:grpSp>
        <p:nvGrpSpPr>
          <p:cNvPr id="80" name="Group 79"/>
          <p:cNvGrpSpPr>
            <a:grpSpLocks noChangeAspect="1"/>
          </p:cNvGrpSpPr>
          <p:nvPr/>
        </p:nvGrpSpPr>
        <p:grpSpPr>
          <a:xfrm>
            <a:off x="160898" y="2745717"/>
            <a:ext cx="755112" cy="720000"/>
            <a:chOff x="1104151" y="9704065"/>
            <a:chExt cx="986319" cy="701407"/>
          </a:xfrm>
          <a:solidFill>
            <a:schemeClr val="accent1">
              <a:alpha val="53000"/>
            </a:schemeClr>
          </a:solidFill>
        </p:grpSpPr>
        <p:sp>
          <p:nvSpPr>
            <p:cNvPr id="81" name="Freeform 80"/>
            <p:cNvSpPr>
              <a:spLocks/>
            </p:cNvSpPr>
            <p:nvPr/>
          </p:nvSpPr>
          <p:spPr bwMode="auto">
            <a:xfrm>
              <a:off x="1104151" y="9704066"/>
              <a:ext cx="480744" cy="701406"/>
            </a:xfrm>
            <a:custGeom>
              <a:avLst/>
              <a:gdLst/>
              <a:ahLst/>
              <a:cxnLst>
                <a:cxn ang="0">
                  <a:pos x="374" y="330"/>
                </a:cxn>
                <a:cxn ang="0">
                  <a:pos x="445" y="347"/>
                </a:cxn>
                <a:cxn ang="0">
                  <a:pos x="506" y="372"/>
                </a:cxn>
                <a:cxn ang="0">
                  <a:pos x="562" y="404"/>
                </a:cxn>
                <a:cxn ang="0">
                  <a:pos x="608" y="447"/>
                </a:cxn>
                <a:cxn ang="0">
                  <a:pos x="647" y="495"/>
                </a:cxn>
                <a:cxn ang="0">
                  <a:pos x="673" y="548"/>
                </a:cxn>
                <a:cxn ang="0">
                  <a:pos x="689" y="606"/>
                </a:cxn>
                <a:cxn ang="0">
                  <a:pos x="695" y="671"/>
                </a:cxn>
                <a:cxn ang="0">
                  <a:pos x="689" y="740"/>
                </a:cxn>
                <a:cxn ang="0">
                  <a:pos x="670" y="803"/>
                </a:cxn>
                <a:cxn ang="0">
                  <a:pos x="637" y="861"/>
                </a:cxn>
                <a:cxn ang="0">
                  <a:pos x="593" y="915"/>
                </a:cxn>
                <a:cxn ang="0">
                  <a:pos x="539" y="959"/>
                </a:cxn>
                <a:cxn ang="0">
                  <a:pos x="480" y="990"/>
                </a:cxn>
                <a:cxn ang="0">
                  <a:pos x="416" y="1009"/>
                </a:cxn>
                <a:cxn ang="0">
                  <a:pos x="345" y="1014"/>
                </a:cxn>
                <a:cxn ang="0">
                  <a:pos x="276" y="1007"/>
                </a:cxn>
                <a:cxn ang="0">
                  <a:pos x="211" y="988"/>
                </a:cxn>
                <a:cxn ang="0">
                  <a:pos x="151" y="953"/>
                </a:cxn>
                <a:cxn ang="0">
                  <a:pos x="99" y="905"/>
                </a:cxn>
                <a:cxn ang="0">
                  <a:pos x="55" y="846"/>
                </a:cxn>
                <a:cxn ang="0">
                  <a:pos x="25" y="780"/>
                </a:cxn>
                <a:cxn ang="0">
                  <a:pos x="5" y="709"/>
                </a:cxn>
                <a:cxn ang="0">
                  <a:pos x="0" y="633"/>
                </a:cxn>
                <a:cxn ang="0">
                  <a:pos x="2" y="564"/>
                </a:cxn>
                <a:cxn ang="0">
                  <a:pos x="11" y="496"/>
                </a:cxn>
                <a:cxn ang="0">
                  <a:pos x="26" y="427"/>
                </a:cxn>
                <a:cxn ang="0">
                  <a:pos x="50" y="360"/>
                </a:cxn>
                <a:cxn ang="0">
                  <a:pos x="76" y="297"/>
                </a:cxn>
                <a:cxn ang="0">
                  <a:pos x="109" y="237"/>
                </a:cxn>
                <a:cxn ang="0">
                  <a:pos x="147" y="182"/>
                </a:cxn>
                <a:cxn ang="0">
                  <a:pos x="192" y="132"/>
                </a:cxn>
                <a:cxn ang="0">
                  <a:pos x="226" y="97"/>
                </a:cxn>
                <a:cxn ang="0">
                  <a:pos x="268" y="65"/>
                </a:cxn>
                <a:cxn ang="0">
                  <a:pos x="374" y="0"/>
                </a:cxn>
              </a:cxnLst>
              <a:rect l="0" t="0" r="r" b="b"/>
              <a:pathLst>
                <a:path w="695" h="1014">
                  <a:moveTo>
                    <a:pt x="374" y="0"/>
                  </a:moveTo>
                  <a:lnTo>
                    <a:pt x="374" y="330"/>
                  </a:lnTo>
                  <a:lnTo>
                    <a:pt x="410" y="337"/>
                  </a:lnTo>
                  <a:lnTo>
                    <a:pt x="445" y="347"/>
                  </a:lnTo>
                  <a:lnTo>
                    <a:pt x="476" y="358"/>
                  </a:lnTo>
                  <a:lnTo>
                    <a:pt x="506" y="372"/>
                  </a:lnTo>
                  <a:lnTo>
                    <a:pt x="535" y="387"/>
                  </a:lnTo>
                  <a:lnTo>
                    <a:pt x="562" y="404"/>
                  </a:lnTo>
                  <a:lnTo>
                    <a:pt x="585" y="424"/>
                  </a:lnTo>
                  <a:lnTo>
                    <a:pt x="608" y="447"/>
                  </a:lnTo>
                  <a:lnTo>
                    <a:pt x="627" y="470"/>
                  </a:lnTo>
                  <a:lnTo>
                    <a:pt x="647" y="495"/>
                  </a:lnTo>
                  <a:lnTo>
                    <a:pt x="660" y="520"/>
                  </a:lnTo>
                  <a:lnTo>
                    <a:pt x="673" y="548"/>
                  </a:lnTo>
                  <a:lnTo>
                    <a:pt x="683" y="577"/>
                  </a:lnTo>
                  <a:lnTo>
                    <a:pt x="689" y="606"/>
                  </a:lnTo>
                  <a:lnTo>
                    <a:pt x="693" y="638"/>
                  </a:lnTo>
                  <a:lnTo>
                    <a:pt x="695" y="671"/>
                  </a:lnTo>
                  <a:lnTo>
                    <a:pt x="693" y="708"/>
                  </a:lnTo>
                  <a:lnTo>
                    <a:pt x="689" y="740"/>
                  </a:lnTo>
                  <a:lnTo>
                    <a:pt x="679" y="773"/>
                  </a:lnTo>
                  <a:lnTo>
                    <a:pt x="670" y="803"/>
                  </a:lnTo>
                  <a:lnTo>
                    <a:pt x="654" y="832"/>
                  </a:lnTo>
                  <a:lnTo>
                    <a:pt x="637" y="861"/>
                  </a:lnTo>
                  <a:lnTo>
                    <a:pt x="616" y="888"/>
                  </a:lnTo>
                  <a:lnTo>
                    <a:pt x="593" y="915"/>
                  </a:lnTo>
                  <a:lnTo>
                    <a:pt x="566" y="938"/>
                  </a:lnTo>
                  <a:lnTo>
                    <a:pt x="539" y="959"/>
                  </a:lnTo>
                  <a:lnTo>
                    <a:pt x="510" y="976"/>
                  </a:lnTo>
                  <a:lnTo>
                    <a:pt x="480" y="990"/>
                  </a:lnTo>
                  <a:lnTo>
                    <a:pt x="449" y="1001"/>
                  </a:lnTo>
                  <a:lnTo>
                    <a:pt x="416" y="1009"/>
                  </a:lnTo>
                  <a:lnTo>
                    <a:pt x="382" y="1013"/>
                  </a:lnTo>
                  <a:lnTo>
                    <a:pt x="345" y="1014"/>
                  </a:lnTo>
                  <a:lnTo>
                    <a:pt x="311" y="1013"/>
                  </a:lnTo>
                  <a:lnTo>
                    <a:pt x="276" y="1007"/>
                  </a:lnTo>
                  <a:lnTo>
                    <a:pt x="241" y="999"/>
                  </a:lnTo>
                  <a:lnTo>
                    <a:pt x="211" y="988"/>
                  </a:lnTo>
                  <a:lnTo>
                    <a:pt x="180" y="972"/>
                  </a:lnTo>
                  <a:lnTo>
                    <a:pt x="151" y="953"/>
                  </a:lnTo>
                  <a:lnTo>
                    <a:pt x="124" y="930"/>
                  </a:lnTo>
                  <a:lnTo>
                    <a:pt x="99" y="905"/>
                  </a:lnTo>
                  <a:lnTo>
                    <a:pt x="74" y="876"/>
                  </a:lnTo>
                  <a:lnTo>
                    <a:pt x="55" y="846"/>
                  </a:lnTo>
                  <a:lnTo>
                    <a:pt x="38" y="815"/>
                  </a:lnTo>
                  <a:lnTo>
                    <a:pt x="25" y="780"/>
                  </a:lnTo>
                  <a:lnTo>
                    <a:pt x="13" y="746"/>
                  </a:lnTo>
                  <a:lnTo>
                    <a:pt x="5" y="709"/>
                  </a:lnTo>
                  <a:lnTo>
                    <a:pt x="0" y="673"/>
                  </a:lnTo>
                  <a:lnTo>
                    <a:pt x="0" y="633"/>
                  </a:lnTo>
                  <a:lnTo>
                    <a:pt x="0" y="598"/>
                  </a:lnTo>
                  <a:lnTo>
                    <a:pt x="2" y="564"/>
                  </a:lnTo>
                  <a:lnTo>
                    <a:pt x="5" y="529"/>
                  </a:lnTo>
                  <a:lnTo>
                    <a:pt x="11" y="496"/>
                  </a:lnTo>
                  <a:lnTo>
                    <a:pt x="19" y="462"/>
                  </a:lnTo>
                  <a:lnTo>
                    <a:pt x="26" y="427"/>
                  </a:lnTo>
                  <a:lnTo>
                    <a:pt x="38" y="395"/>
                  </a:lnTo>
                  <a:lnTo>
                    <a:pt x="50" y="360"/>
                  </a:lnTo>
                  <a:lnTo>
                    <a:pt x="63" y="330"/>
                  </a:lnTo>
                  <a:lnTo>
                    <a:pt x="76" y="297"/>
                  </a:lnTo>
                  <a:lnTo>
                    <a:pt x="92" y="268"/>
                  </a:lnTo>
                  <a:lnTo>
                    <a:pt x="109" y="237"/>
                  </a:lnTo>
                  <a:lnTo>
                    <a:pt x="128" y="211"/>
                  </a:lnTo>
                  <a:lnTo>
                    <a:pt x="147" y="182"/>
                  </a:lnTo>
                  <a:lnTo>
                    <a:pt x="169" y="157"/>
                  </a:lnTo>
                  <a:lnTo>
                    <a:pt x="192" y="132"/>
                  </a:lnTo>
                  <a:lnTo>
                    <a:pt x="209" y="115"/>
                  </a:lnTo>
                  <a:lnTo>
                    <a:pt x="226" y="97"/>
                  </a:lnTo>
                  <a:lnTo>
                    <a:pt x="247" y="82"/>
                  </a:lnTo>
                  <a:lnTo>
                    <a:pt x="268" y="65"/>
                  </a:lnTo>
                  <a:lnTo>
                    <a:pt x="318" y="32"/>
                  </a:lnTo>
                  <a:lnTo>
                    <a:pt x="374"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sp>
          <p:nvSpPr>
            <p:cNvPr id="82" name="Freeform 81"/>
            <p:cNvSpPr>
              <a:spLocks/>
            </p:cNvSpPr>
            <p:nvPr/>
          </p:nvSpPr>
          <p:spPr bwMode="auto">
            <a:xfrm>
              <a:off x="1609726" y="9704065"/>
              <a:ext cx="480744" cy="701406"/>
            </a:xfrm>
            <a:custGeom>
              <a:avLst/>
              <a:gdLst/>
              <a:ahLst/>
              <a:cxnLst>
                <a:cxn ang="0">
                  <a:pos x="378" y="330"/>
                </a:cxn>
                <a:cxn ang="0">
                  <a:pos x="447" y="345"/>
                </a:cxn>
                <a:cxn ang="0">
                  <a:pos x="508" y="370"/>
                </a:cxn>
                <a:cxn ang="0">
                  <a:pos x="562" y="402"/>
                </a:cxn>
                <a:cxn ang="0">
                  <a:pos x="610" y="445"/>
                </a:cxn>
                <a:cxn ang="0">
                  <a:pos x="647" y="493"/>
                </a:cxn>
                <a:cxn ang="0">
                  <a:pos x="673" y="548"/>
                </a:cxn>
                <a:cxn ang="0">
                  <a:pos x="689" y="608"/>
                </a:cxn>
                <a:cxn ang="0">
                  <a:pos x="695" y="671"/>
                </a:cxn>
                <a:cxn ang="0">
                  <a:pos x="689" y="740"/>
                </a:cxn>
                <a:cxn ang="0">
                  <a:pos x="670" y="803"/>
                </a:cxn>
                <a:cxn ang="0">
                  <a:pos x="639" y="861"/>
                </a:cxn>
                <a:cxn ang="0">
                  <a:pos x="595" y="915"/>
                </a:cxn>
                <a:cxn ang="0">
                  <a:pos x="541" y="959"/>
                </a:cxn>
                <a:cxn ang="0">
                  <a:pos x="483" y="990"/>
                </a:cxn>
                <a:cxn ang="0">
                  <a:pos x="418" y="1009"/>
                </a:cxn>
                <a:cxn ang="0">
                  <a:pos x="349" y="1014"/>
                </a:cxn>
                <a:cxn ang="0">
                  <a:pos x="276" y="1007"/>
                </a:cxn>
                <a:cxn ang="0">
                  <a:pos x="211" y="988"/>
                </a:cxn>
                <a:cxn ang="0">
                  <a:pos x="153" y="953"/>
                </a:cxn>
                <a:cxn ang="0">
                  <a:pos x="99" y="905"/>
                </a:cxn>
                <a:cxn ang="0">
                  <a:pos x="55" y="846"/>
                </a:cxn>
                <a:cxn ang="0">
                  <a:pos x="25" y="780"/>
                </a:cxn>
                <a:cxn ang="0">
                  <a:pos x="5" y="709"/>
                </a:cxn>
                <a:cxn ang="0">
                  <a:pos x="0" y="633"/>
                </a:cxn>
                <a:cxn ang="0">
                  <a:pos x="2" y="566"/>
                </a:cxn>
                <a:cxn ang="0">
                  <a:pos x="11" y="498"/>
                </a:cxn>
                <a:cxn ang="0">
                  <a:pos x="27" y="431"/>
                </a:cxn>
                <a:cxn ang="0">
                  <a:pos x="48" y="366"/>
                </a:cxn>
                <a:cxn ang="0">
                  <a:pos x="75" y="305"/>
                </a:cxn>
                <a:cxn ang="0">
                  <a:pos x="107" y="247"/>
                </a:cxn>
                <a:cxn ang="0">
                  <a:pos x="144" y="191"/>
                </a:cxn>
                <a:cxn ang="0">
                  <a:pos x="186" y="140"/>
                </a:cxn>
                <a:cxn ang="0">
                  <a:pos x="226" y="103"/>
                </a:cxn>
                <a:cxn ang="0">
                  <a:pos x="270" y="67"/>
                </a:cxn>
                <a:cxn ang="0">
                  <a:pos x="322" y="32"/>
                </a:cxn>
                <a:cxn ang="0">
                  <a:pos x="378" y="0"/>
                </a:cxn>
              </a:cxnLst>
              <a:rect l="0" t="0" r="r" b="b"/>
              <a:pathLst>
                <a:path w="695" h="1014">
                  <a:moveTo>
                    <a:pt x="378" y="0"/>
                  </a:moveTo>
                  <a:lnTo>
                    <a:pt x="378" y="330"/>
                  </a:lnTo>
                  <a:lnTo>
                    <a:pt x="412" y="337"/>
                  </a:lnTo>
                  <a:lnTo>
                    <a:pt x="447" y="345"/>
                  </a:lnTo>
                  <a:lnTo>
                    <a:pt x="478" y="356"/>
                  </a:lnTo>
                  <a:lnTo>
                    <a:pt x="508" y="370"/>
                  </a:lnTo>
                  <a:lnTo>
                    <a:pt x="537" y="385"/>
                  </a:lnTo>
                  <a:lnTo>
                    <a:pt x="562" y="402"/>
                  </a:lnTo>
                  <a:lnTo>
                    <a:pt x="587" y="422"/>
                  </a:lnTo>
                  <a:lnTo>
                    <a:pt x="610" y="445"/>
                  </a:lnTo>
                  <a:lnTo>
                    <a:pt x="629" y="468"/>
                  </a:lnTo>
                  <a:lnTo>
                    <a:pt x="647" y="493"/>
                  </a:lnTo>
                  <a:lnTo>
                    <a:pt x="662" y="520"/>
                  </a:lnTo>
                  <a:lnTo>
                    <a:pt x="673" y="548"/>
                  </a:lnTo>
                  <a:lnTo>
                    <a:pt x="683" y="577"/>
                  </a:lnTo>
                  <a:lnTo>
                    <a:pt x="689" y="608"/>
                  </a:lnTo>
                  <a:lnTo>
                    <a:pt x="693" y="638"/>
                  </a:lnTo>
                  <a:lnTo>
                    <a:pt x="695" y="671"/>
                  </a:lnTo>
                  <a:lnTo>
                    <a:pt x="693" y="708"/>
                  </a:lnTo>
                  <a:lnTo>
                    <a:pt x="689" y="740"/>
                  </a:lnTo>
                  <a:lnTo>
                    <a:pt x="681" y="773"/>
                  </a:lnTo>
                  <a:lnTo>
                    <a:pt x="670" y="803"/>
                  </a:lnTo>
                  <a:lnTo>
                    <a:pt x="656" y="832"/>
                  </a:lnTo>
                  <a:lnTo>
                    <a:pt x="639" y="861"/>
                  </a:lnTo>
                  <a:lnTo>
                    <a:pt x="618" y="888"/>
                  </a:lnTo>
                  <a:lnTo>
                    <a:pt x="595" y="915"/>
                  </a:lnTo>
                  <a:lnTo>
                    <a:pt x="568" y="938"/>
                  </a:lnTo>
                  <a:lnTo>
                    <a:pt x="541" y="959"/>
                  </a:lnTo>
                  <a:lnTo>
                    <a:pt x="512" y="976"/>
                  </a:lnTo>
                  <a:lnTo>
                    <a:pt x="483" y="990"/>
                  </a:lnTo>
                  <a:lnTo>
                    <a:pt x="451" y="1001"/>
                  </a:lnTo>
                  <a:lnTo>
                    <a:pt x="418" y="1009"/>
                  </a:lnTo>
                  <a:lnTo>
                    <a:pt x="384" y="1013"/>
                  </a:lnTo>
                  <a:lnTo>
                    <a:pt x="349" y="1014"/>
                  </a:lnTo>
                  <a:lnTo>
                    <a:pt x="313" y="1013"/>
                  </a:lnTo>
                  <a:lnTo>
                    <a:pt x="276" y="1007"/>
                  </a:lnTo>
                  <a:lnTo>
                    <a:pt x="243" y="999"/>
                  </a:lnTo>
                  <a:lnTo>
                    <a:pt x="211" y="988"/>
                  </a:lnTo>
                  <a:lnTo>
                    <a:pt x="182" y="972"/>
                  </a:lnTo>
                  <a:lnTo>
                    <a:pt x="153" y="953"/>
                  </a:lnTo>
                  <a:lnTo>
                    <a:pt x="124" y="930"/>
                  </a:lnTo>
                  <a:lnTo>
                    <a:pt x="99" y="905"/>
                  </a:lnTo>
                  <a:lnTo>
                    <a:pt x="76" y="876"/>
                  </a:lnTo>
                  <a:lnTo>
                    <a:pt x="55" y="846"/>
                  </a:lnTo>
                  <a:lnTo>
                    <a:pt x="38" y="815"/>
                  </a:lnTo>
                  <a:lnTo>
                    <a:pt x="25" y="780"/>
                  </a:lnTo>
                  <a:lnTo>
                    <a:pt x="13" y="746"/>
                  </a:lnTo>
                  <a:lnTo>
                    <a:pt x="5" y="709"/>
                  </a:lnTo>
                  <a:lnTo>
                    <a:pt x="0" y="673"/>
                  </a:lnTo>
                  <a:lnTo>
                    <a:pt x="0" y="633"/>
                  </a:lnTo>
                  <a:lnTo>
                    <a:pt x="0" y="600"/>
                  </a:lnTo>
                  <a:lnTo>
                    <a:pt x="2" y="566"/>
                  </a:lnTo>
                  <a:lnTo>
                    <a:pt x="5" y="531"/>
                  </a:lnTo>
                  <a:lnTo>
                    <a:pt x="11" y="498"/>
                  </a:lnTo>
                  <a:lnTo>
                    <a:pt x="19" y="464"/>
                  </a:lnTo>
                  <a:lnTo>
                    <a:pt x="27" y="431"/>
                  </a:lnTo>
                  <a:lnTo>
                    <a:pt x="36" y="399"/>
                  </a:lnTo>
                  <a:lnTo>
                    <a:pt x="48" y="366"/>
                  </a:lnTo>
                  <a:lnTo>
                    <a:pt x="61" y="335"/>
                  </a:lnTo>
                  <a:lnTo>
                    <a:pt x="75" y="305"/>
                  </a:lnTo>
                  <a:lnTo>
                    <a:pt x="90" y="276"/>
                  </a:lnTo>
                  <a:lnTo>
                    <a:pt x="107" y="247"/>
                  </a:lnTo>
                  <a:lnTo>
                    <a:pt x="124" y="218"/>
                  </a:lnTo>
                  <a:lnTo>
                    <a:pt x="144" y="191"/>
                  </a:lnTo>
                  <a:lnTo>
                    <a:pt x="165" y="165"/>
                  </a:lnTo>
                  <a:lnTo>
                    <a:pt x="186" y="140"/>
                  </a:lnTo>
                  <a:lnTo>
                    <a:pt x="205" y="120"/>
                  </a:lnTo>
                  <a:lnTo>
                    <a:pt x="226" y="103"/>
                  </a:lnTo>
                  <a:lnTo>
                    <a:pt x="247" y="84"/>
                  </a:lnTo>
                  <a:lnTo>
                    <a:pt x="270" y="67"/>
                  </a:lnTo>
                  <a:lnTo>
                    <a:pt x="295" y="49"/>
                  </a:lnTo>
                  <a:lnTo>
                    <a:pt x="322" y="32"/>
                  </a:lnTo>
                  <a:lnTo>
                    <a:pt x="349" y="15"/>
                  </a:lnTo>
                  <a:lnTo>
                    <a:pt x="378"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grpSp>
      <p:grpSp>
        <p:nvGrpSpPr>
          <p:cNvPr id="90" name="Group 89"/>
          <p:cNvGrpSpPr>
            <a:grpSpLocks noChangeAspect="1"/>
          </p:cNvGrpSpPr>
          <p:nvPr/>
        </p:nvGrpSpPr>
        <p:grpSpPr>
          <a:xfrm flipH="1">
            <a:off x="2847599" y="3379743"/>
            <a:ext cx="755112" cy="720000"/>
            <a:chOff x="1013575" y="9704065"/>
            <a:chExt cx="986319" cy="701407"/>
          </a:xfrm>
          <a:solidFill>
            <a:schemeClr val="accent1">
              <a:alpha val="53000"/>
            </a:schemeClr>
          </a:solidFill>
        </p:grpSpPr>
        <p:sp>
          <p:nvSpPr>
            <p:cNvPr id="91" name="Freeform 90"/>
            <p:cNvSpPr>
              <a:spLocks/>
            </p:cNvSpPr>
            <p:nvPr/>
          </p:nvSpPr>
          <p:spPr bwMode="auto">
            <a:xfrm>
              <a:off x="1013575" y="9704065"/>
              <a:ext cx="480744" cy="701406"/>
            </a:xfrm>
            <a:custGeom>
              <a:avLst/>
              <a:gdLst/>
              <a:ahLst/>
              <a:cxnLst>
                <a:cxn ang="0">
                  <a:pos x="374" y="330"/>
                </a:cxn>
                <a:cxn ang="0">
                  <a:pos x="445" y="347"/>
                </a:cxn>
                <a:cxn ang="0">
                  <a:pos x="506" y="372"/>
                </a:cxn>
                <a:cxn ang="0">
                  <a:pos x="562" y="404"/>
                </a:cxn>
                <a:cxn ang="0">
                  <a:pos x="608" y="447"/>
                </a:cxn>
                <a:cxn ang="0">
                  <a:pos x="647" y="495"/>
                </a:cxn>
                <a:cxn ang="0">
                  <a:pos x="673" y="548"/>
                </a:cxn>
                <a:cxn ang="0">
                  <a:pos x="689" y="606"/>
                </a:cxn>
                <a:cxn ang="0">
                  <a:pos x="695" y="671"/>
                </a:cxn>
                <a:cxn ang="0">
                  <a:pos x="689" y="740"/>
                </a:cxn>
                <a:cxn ang="0">
                  <a:pos x="670" y="803"/>
                </a:cxn>
                <a:cxn ang="0">
                  <a:pos x="637" y="861"/>
                </a:cxn>
                <a:cxn ang="0">
                  <a:pos x="593" y="915"/>
                </a:cxn>
                <a:cxn ang="0">
                  <a:pos x="539" y="959"/>
                </a:cxn>
                <a:cxn ang="0">
                  <a:pos x="480" y="990"/>
                </a:cxn>
                <a:cxn ang="0">
                  <a:pos x="416" y="1009"/>
                </a:cxn>
                <a:cxn ang="0">
                  <a:pos x="345" y="1014"/>
                </a:cxn>
                <a:cxn ang="0">
                  <a:pos x="276" y="1007"/>
                </a:cxn>
                <a:cxn ang="0">
                  <a:pos x="211" y="988"/>
                </a:cxn>
                <a:cxn ang="0">
                  <a:pos x="151" y="953"/>
                </a:cxn>
                <a:cxn ang="0">
                  <a:pos x="99" y="905"/>
                </a:cxn>
                <a:cxn ang="0">
                  <a:pos x="55" y="846"/>
                </a:cxn>
                <a:cxn ang="0">
                  <a:pos x="25" y="780"/>
                </a:cxn>
                <a:cxn ang="0">
                  <a:pos x="5" y="709"/>
                </a:cxn>
                <a:cxn ang="0">
                  <a:pos x="0" y="633"/>
                </a:cxn>
                <a:cxn ang="0">
                  <a:pos x="2" y="564"/>
                </a:cxn>
                <a:cxn ang="0">
                  <a:pos x="11" y="496"/>
                </a:cxn>
                <a:cxn ang="0">
                  <a:pos x="26" y="427"/>
                </a:cxn>
                <a:cxn ang="0">
                  <a:pos x="50" y="360"/>
                </a:cxn>
                <a:cxn ang="0">
                  <a:pos x="76" y="297"/>
                </a:cxn>
                <a:cxn ang="0">
                  <a:pos x="109" y="237"/>
                </a:cxn>
                <a:cxn ang="0">
                  <a:pos x="147" y="182"/>
                </a:cxn>
                <a:cxn ang="0">
                  <a:pos x="192" y="132"/>
                </a:cxn>
                <a:cxn ang="0">
                  <a:pos x="226" y="97"/>
                </a:cxn>
                <a:cxn ang="0">
                  <a:pos x="268" y="65"/>
                </a:cxn>
                <a:cxn ang="0">
                  <a:pos x="374" y="0"/>
                </a:cxn>
              </a:cxnLst>
              <a:rect l="0" t="0" r="r" b="b"/>
              <a:pathLst>
                <a:path w="695" h="1014">
                  <a:moveTo>
                    <a:pt x="374" y="0"/>
                  </a:moveTo>
                  <a:lnTo>
                    <a:pt x="374" y="330"/>
                  </a:lnTo>
                  <a:lnTo>
                    <a:pt x="410" y="337"/>
                  </a:lnTo>
                  <a:lnTo>
                    <a:pt x="445" y="347"/>
                  </a:lnTo>
                  <a:lnTo>
                    <a:pt x="476" y="358"/>
                  </a:lnTo>
                  <a:lnTo>
                    <a:pt x="506" y="372"/>
                  </a:lnTo>
                  <a:lnTo>
                    <a:pt x="535" y="387"/>
                  </a:lnTo>
                  <a:lnTo>
                    <a:pt x="562" y="404"/>
                  </a:lnTo>
                  <a:lnTo>
                    <a:pt x="585" y="424"/>
                  </a:lnTo>
                  <a:lnTo>
                    <a:pt x="608" y="447"/>
                  </a:lnTo>
                  <a:lnTo>
                    <a:pt x="627" y="470"/>
                  </a:lnTo>
                  <a:lnTo>
                    <a:pt x="647" y="495"/>
                  </a:lnTo>
                  <a:lnTo>
                    <a:pt x="660" y="520"/>
                  </a:lnTo>
                  <a:lnTo>
                    <a:pt x="673" y="548"/>
                  </a:lnTo>
                  <a:lnTo>
                    <a:pt x="683" y="577"/>
                  </a:lnTo>
                  <a:lnTo>
                    <a:pt x="689" y="606"/>
                  </a:lnTo>
                  <a:lnTo>
                    <a:pt x="693" y="638"/>
                  </a:lnTo>
                  <a:lnTo>
                    <a:pt x="695" y="671"/>
                  </a:lnTo>
                  <a:lnTo>
                    <a:pt x="693" y="708"/>
                  </a:lnTo>
                  <a:lnTo>
                    <a:pt x="689" y="740"/>
                  </a:lnTo>
                  <a:lnTo>
                    <a:pt x="679" y="773"/>
                  </a:lnTo>
                  <a:lnTo>
                    <a:pt x="670" y="803"/>
                  </a:lnTo>
                  <a:lnTo>
                    <a:pt x="654" y="832"/>
                  </a:lnTo>
                  <a:lnTo>
                    <a:pt x="637" y="861"/>
                  </a:lnTo>
                  <a:lnTo>
                    <a:pt x="616" y="888"/>
                  </a:lnTo>
                  <a:lnTo>
                    <a:pt x="593" y="915"/>
                  </a:lnTo>
                  <a:lnTo>
                    <a:pt x="566" y="938"/>
                  </a:lnTo>
                  <a:lnTo>
                    <a:pt x="539" y="959"/>
                  </a:lnTo>
                  <a:lnTo>
                    <a:pt x="510" y="976"/>
                  </a:lnTo>
                  <a:lnTo>
                    <a:pt x="480" y="990"/>
                  </a:lnTo>
                  <a:lnTo>
                    <a:pt x="449" y="1001"/>
                  </a:lnTo>
                  <a:lnTo>
                    <a:pt x="416" y="1009"/>
                  </a:lnTo>
                  <a:lnTo>
                    <a:pt x="382" y="1013"/>
                  </a:lnTo>
                  <a:lnTo>
                    <a:pt x="345" y="1014"/>
                  </a:lnTo>
                  <a:lnTo>
                    <a:pt x="311" y="1013"/>
                  </a:lnTo>
                  <a:lnTo>
                    <a:pt x="276" y="1007"/>
                  </a:lnTo>
                  <a:lnTo>
                    <a:pt x="241" y="999"/>
                  </a:lnTo>
                  <a:lnTo>
                    <a:pt x="211" y="988"/>
                  </a:lnTo>
                  <a:lnTo>
                    <a:pt x="180" y="972"/>
                  </a:lnTo>
                  <a:lnTo>
                    <a:pt x="151" y="953"/>
                  </a:lnTo>
                  <a:lnTo>
                    <a:pt x="124" y="930"/>
                  </a:lnTo>
                  <a:lnTo>
                    <a:pt x="99" y="905"/>
                  </a:lnTo>
                  <a:lnTo>
                    <a:pt x="74" y="876"/>
                  </a:lnTo>
                  <a:lnTo>
                    <a:pt x="55" y="846"/>
                  </a:lnTo>
                  <a:lnTo>
                    <a:pt x="38" y="815"/>
                  </a:lnTo>
                  <a:lnTo>
                    <a:pt x="25" y="780"/>
                  </a:lnTo>
                  <a:lnTo>
                    <a:pt x="13" y="746"/>
                  </a:lnTo>
                  <a:lnTo>
                    <a:pt x="5" y="709"/>
                  </a:lnTo>
                  <a:lnTo>
                    <a:pt x="0" y="673"/>
                  </a:lnTo>
                  <a:lnTo>
                    <a:pt x="0" y="633"/>
                  </a:lnTo>
                  <a:lnTo>
                    <a:pt x="0" y="598"/>
                  </a:lnTo>
                  <a:lnTo>
                    <a:pt x="2" y="564"/>
                  </a:lnTo>
                  <a:lnTo>
                    <a:pt x="5" y="529"/>
                  </a:lnTo>
                  <a:lnTo>
                    <a:pt x="11" y="496"/>
                  </a:lnTo>
                  <a:lnTo>
                    <a:pt x="19" y="462"/>
                  </a:lnTo>
                  <a:lnTo>
                    <a:pt x="26" y="427"/>
                  </a:lnTo>
                  <a:lnTo>
                    <a:pt x="38" y="395"/>
                  </a:lnTo>
                  <a:lnTo>
                    <a:pt x="50" y="360"/>
                  </a:lnTo>
                  <a:lnTo>
                    <a:pt x="63" y="330"/>
                  </a:lnTo>
                  <a:lnTo>
                    <a:pt x="76" y="297"/>
                  </a:lnTo>
                  <a:lnTo>
                    <a:pt x="92" y="268"/>
                  </a:lnTo>
                  <a:lnTo>
                    <a:pt x="109" y="237"/>
                  </a:lnTo>
                  <a:lnTo>
                    <a:pt x="128" y="211"/>
                  </a:lnTo>
                  <a:lnTo>
                    <a:pt x="147" y="182"/>
                  </a:lnTo>
                  <a:lnTo>
                    <a:pt x="169" y="157"/>
                  </a:lnTo>
                  <a:lnTo>
                    <a:pt x="192" y="132"/>
                  </a:lnTo>
                  <a:lnTo>
                    <a:pt x="209" y="115"/>
                  </a:lnTo>
                  <a:lnTo>
                    <a:pt x="226" y="97"/>
                  </a:lnTo>
                  <a:lnTo>
                    <a:pt x="247" y="82"/>
                  </a:lnTo>
                  <a:lnTo>
                    <a:pt x="268" y="65"/>
                  </a:lnTo>
                  <a:lnTo>
                    <a:pt x="318" y="32"/>
                  </a:lnTo>
                  <a:lnTo>
                    <a:pt x="374"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sp>
          <p:nvSpPr>
            <p:cNvPr id="92" name="Freeform 91"/>
            <p:cNvSpPr>
              <a:spLocks/>
            </p:cNvSpPr>
            <p:nvPr/>
          </p:nvSpPr>
          <p:spPr bwMode="auto">
            <a:xfrm>
              <a:off x="1519150" y="9704066"/>
              <a:ext cx="480744" cy="701406"/>
            </a:xfrm>
            <a:custGeom>
              <a:avLst/>
              <a:gdLst/>
              <a:ahLst/>
              <a:cxnLst>
                <a:cxn ang="0">
                  <a:pos x="378" y="330"/>
                </a:cxn>
                <a:cxn ang="0">
                  <a:pos x="447" y="345"/>
                </a:cxn>
                <a:cxn ang="0">
                  <a:pos x="508" y="370"/>
                </a:cxn>
                <a:cxn ang="0">
                  <a:pos x="562" y="402"/>
                </a:cxn>
                <a:cxn ang="0">
                  <a:pos x="610" y="445"/>
                </a:cxn>
                <a:cxn ang="0">
                  <a:pos x="647" y="493"/>
                </a:cxn>
                <a:cxn ang="0">
                  <a:pos x="673" y="548"/>
                </a:cxn>
                <a:cxn ang="0">
                  <a:pos x="689" y="608"/>
                </a:cxn>
                <a:cxn ang="0">
                  <a:pos x="695" y="671"/>
                </a:cxn>
                <a:cxn ang="0">
                  <a:pos x="689" y="740"/>
                </a:cxn>
                <a:cxn ang="0">
                  <a:pos x="670" y="803"/>
                </a:cxn>
                <a:cxn ang="0">
                  <a:pos x="639" y="861"/>
                </a:cxn>
                <a:cxn ang="0">
                  <a:pos x="595" y="915"/>
                </a:cxn>
                <a:cxn ang="0">
                  <a:pos x="541" y="959"/>
                </a:cxn>
                <a:cxn ang="0">
                  <a:pos x="483" y="990"/>
                </a:cxn>
                <a:cxn ang="0">
                  <a:pos x="418" y="1009"/>
                </a:cxn>
                <a:cxn ang="0">
                  <a:pos x="349" y="1014"/>
                </a:cxn>
                <a:cxn ang="0">
                  <a:pos x="276" y="1007"/>
                </a:cxn>
                <a:cxn ang="0">
                  <a:pos x="211" y="988"/>
                </a:cxn>
                <a:cxn ang="0">
                  <a:pos x="153" y="953"/>
                </a:cxn>
                <a:cxn ang="0">
                  <a:pos x="99" y="905"/>
                </a:cxn>
                <a:cxn ang="0">
                  <a:pos x="55" y="846"/>
                </a:cxn>
                <a:cxn ang="0">
                  <a:pos x="25" y="780"/>
                </a:cxn>
                <a:cxn ang="0">
                  <a:pos x="5" y="709"/>
                </a:cxn>
                <a:cxn ang="0">
                  <a:pos x="0" y="633"/>
                </a:cxn>
                <a:cxn ang="0">
                  <a:pos x="2" y="566"/>
                </a:cxn>
                <a:cxn ang="0">
                  <a:pos x="11" y="498"/>
                </a:cxn>
                <a:cxn ang="0">
                  <a:pos x="27" y="431"/>
                </a:cxn>
                <a:cxn ang="0">
                  <a:pos x="48" y="366"/>
                </a:cxn>
                <a:cxn ang="0">
                  <a:pos x="75" y="305"/>
                </a:cxn>
                <a:cxn ang="0">
                  <a:pos x="107" y="247"/>
                </a:cxn>
                <a:cxn ang="0">
                  <a:pos x="144" y="191"/>
                </a:cxn>
                <a:cxn ang="0">
                  <a:pos x="186" y="140"/>
                </a:cxn>
                <a:cxn ang="0">
                  <a:pos x="226" y="103"/>
                </a:cxn>
                <a:cxn ang="0">
                  <a:pos x="270" y="67"/>
                </a:cxn>
                <a:cxn ang="0">
                  <a:pos x="322" y="32"/>
                </a:cxn>
                <a:cxn ang="0">
                  <a:pos x="378" y="0"/>
                </a:cxn>
              </a:cxnLst>
              <a:rect l="0" t="0" r="r" b="b"/>
              <a:pathLst>
                <a:path w="695" h="1014">
                  <a:moveTo>
                    <a:pt x="378" y="0"/>
                  </a:moveTo>
                  <a:lnTo>
                    <a:pt x="378" y="330"/>
                  </a:lnTo>
                  <a:lnTo>
                    <a:pt x="412" y="337"/>
                  </a:lnTo>
                  <a:lnTo>
                    <a:pt x="447" y="345"/>
                  </a:lnTo>
                  <a:lnTo>
                    <a:pt x="478" y="356"/>
                  </a:lnTo>
                  <a:lnTo>
                    <a:pt x="508" y="370"/>
                  </a:lnTo>
                  <a:lnTo>
                    <a:pt x="537" y="385"/>
                  </a:lnTo>
                  <a:lnTo>
                    <a:pt x="562" y="402"/>
                  </a:lnTo>
                  <a:lnTo>
                    <a:pt x="587" y="422"/>
                  </a:lnTo>
                  <a:lnTo>
                    <a:pt x="610" y="445"/>
                  </a:lnTo>
                  <a:lnTo>
                    <a:pt x="629" y="468"/>
                  </a:lnTo>
                  <a:lnTo>
                    <a:pt x="647" y="493"/>
                  </a:lnTo>
                  <a:lnTo>
                    <a:pt x="662" y="520"/>
                  </a:lnTo>
                  <a:lnTo>
                    <a:pt x="673" y="548"/>
                  </a:lnTo>
                  <a:lnTo>
                    <a:pt x="683" y="577"/>
                  </a:lnTo>
                  <a:lnTo>
                    <a:pt x="689" y="608"/>
                  </a:lnTo>
                  <a:lnTo>
                    <a:pt x="693" y="638"/>
                  </a:lnTo>
                  <a:lnTo>
                    <a:pt x="695" y="671"/>
                  </a:lnTo>
                  <a:lnTo>
                    <a:pt x="693" y="708"/>
                  </a:lnTo>
                  <a:lnTo>
                    <a:pt x="689" y="740"/>
                  </a:lnTo>
                  <a:lnTo>
                    <a:pt x="681" y="773"/>
                  </a:lnTo>
                  <a:lnTo>
                    <a:pt x="670" y="803"/>
                  </a:lnTo>
                  <a:lnTo>
                    <a:pt x="656" y="832"/>
                  </a:lnTo>
                  <a:lnTo>
                    <a:pt x="639" y="861"/>
                  </a:lnTo>
                  <a:lnTo>
                    <a:pt x="618" y="888"/>
                  </a:lnTo>
                  <a:lnTo>
                    <a:pt x="595" y="915"/>
                  </a:lnTo>
                  <a:lnTo>
                    <a:pt x="568" y="938"/>
                  </a:lnTo>
                  <a:lnTo>
                    <a:pt x="541" y="959"/>
                  </a:lnTo>
                  <a:lnTo>
                    <a:pt x="512" y="976"/>
                  </a:lnTo>
                  <a:lnTo>
                    <a:pt x="483" y="990"/>
                  </a:lnTo>
                  <a:lnTo>
                    <a:pt x="451" y="1001"/>
                  </a:lnTo>
                  <a:lnTo>
                    <a:pt x="418" y="1009"/>
                  </a:lnTo>
                  <a:lnTo>
                    <a:pt x="384" y="1013"/>
                  </a:lnTo>
                  <a:lnTo>
                    <a:pt x="349" y="1014"/>
                  </a:lnTo>
                  <a:lnTo>
                    <a:pt x="313" y="1013"/>
                  </a:lnTo>
                  <a:lnTo>
                    <a:pt x="276" y="1007"/>
                  </a:lnTo>
                  <a:lnTo>
                    <a:pt x="243" y="999"/>
                  </a:lnTo>
                  <a:lnTo>
                    <a:pt x="211" y="988"/>
                  </a:lnTo>
                  <a:lnTo>
                    <a:pt x="182" y="972"/>
                  </a:lnTo>
                  <a:lnTo>
                    <a:pt x="153" y="953"/>
                  </a:lnTo>
                  <a:lnTo>
                    <a:pt x="124" y="930"/>
                  </a:lnTo>
                  <a:lnTo>
                    <a:pt x="99" y="905"/>
                  </a:lnTo>
                  <a:lnTo>
                    <a:pt x="76" y="876"/>
                  </a:lnTo>
                  <a:lnTo>
                    <a:pt x="55" y="846"/>
                  </a:lnTo>
                  <a:lnTo>
                    <a:pt x="38" y="815"/>
                  </a:lnTo>
                  <a:lnTo>
                    <a:pt x="25" y="780"/>
                  </a:lnTo>
                  <a:lnTo>
                    <a:pt x="13" y="746"/>
                  </a:lnTo>
                  <a:lnTo>
                    <a:pt x="5" y="709"/>
                  </a:lnTo>
                  <a:lnTo>
                    <a:pt x="0" y="673"/>
                  </a:lnTo>
                  <a:lnTo>
                    <a:pt x="0" y="633"/>
                  </a:lnTo>
                  <a:lnTo>
                    <a:pt x="0" y="600"/>
                  </a:lnTo>
                  <a:lnTo>
                    <a:pt x="2" y="566"/>
                  </a:lnTo>
                  <a:lnTo>
                    <a:pt x="5" y="531"/>
                  </a:lnTo>
                  <a:lnTo>
                    <a:pt x="11" y="498"/>
                  </a:lnTo>
                  <a:lnTo>
                    <a:pt x="19" y="464"/>
                  </a:lnTo>
                  <a:lnTo>
                    <a:pt x="27" y="431"/>
                  </a:lnTo>
                  <a:lnTo>
                    <a:pt x="36" y="399"/>
                  </a:lnTo>
                  <a:lnTo>
                    <a:pt x="48" y="366"/>
                  </a:lnTo>
                  <a:lnTo>
                    <a:pt x="61" y="335"/>
                  </a:lnTo>
                  <a:lnTo>
                    <a:pt x="75" y="305"/>
                  </a:lnTo>
                  <a:lnTo>
                    <a:pt x="90" y="276"/>
                  </a:lnTo>
                  <a:lnTo>
                    <a:pt x="107" y="247"/>
                  </a:lnTo>
                  <a:lnTo>
                    <a:pt x="124" y="218"/>
                  </a:lnTo>
                  <a:lnTo>
                    <a:pt x="144" y="191"/>
                  </a:lnTo>
                  <a:lnTo>
                    <a:pt x="165" y="165"/>
                  </a:lnTo>
                  <a:lnTo>
                    <a:pt x="186" y="140"/>
                  </a:lnTo>
                  <a:lnTo>
                    <a:pt x="205" y="120"/>
                  </a:lnTo>
                  <a:lnTo>
                    <a:pt x="226" y="103"/>
                  </a:lnTo>
                  <a:lnTo>
                    <a:pt x="247" y="84"/>
                  </a:lnTo>
                  <a:lnTo>
                    <a:pt x="270" y="67"/>
                  </a:lnTo>
                  <a:lnTo>
                    <a:pt x="295" y="49"/>
                  </a:lnTo>
                  <a:lnTo>
                    <a:pt x="322" y="32"/>
                  </a:lnTo>
                  <a:lnTo>
                    <a:pt x="349" y="15"/>
                  </a:lnTo>
                  <a:lnTo>
                    <a:pt x="378" y="0"/>
                  </a:lnTo>
                  <a:close/>
                </a:path>
              </a:pathLst>
            </a:custGeom>
            <a:grpFill/>
            <a:ln w="9525">
              <a:noFill/>
              <a:round/>
              <a:headEnd/>
              <a:tailEnd/>
            </a:ln>
          </p:spPr>
          <p:txBody>
            <a:bodyPr/>
            <a:lstStyle>
              <a:defPPr>
                <a:defRPr lang="en-GB"/>
              </a:defPPr>
              <a:lvl1pPr algn="r" rtl="0" eaLnBrk="0" fontAlgn="base" hangingPunct="0">
                <a:spcBef>
                  <a:spcPct val="20000"/>
                </a:spcBef>
                <a:spcAft>
                  <a:spcPct val="0"/>
                </a:spcAft>
                <a:defRPr sz="1200" kern="1200">
                  <a:solidFill>
                    <a:schemeClr val="tx1"/>
                  </a:solidFill>
                  <a:latin typeface="Arial" charset="0"/>
                  <a:ea typeface="+mn-ea"/>
                  <a:cs typeface="+mn-cs"/>
                </a:defRPr>
              </a:lvl1pPr>
              <a:lvl2pPr marL="457200" algn="r" rtl="0" eaLnBrk="0" fontAlgn="base" hangingPunct="0">
                <a:spcBef>
                  <a:spcPct val="20000"/>
                </a:spcBef>
                <a:spcAft>
                  <a:spcPct val="0"/>
                </a:spcAft>
                <a:defRPr sz="1200" kern="1200">
                  <a:solidFill>
                    <a:schemeClr val="tx1"/>
                  </a:solidFill>
                  <a:latin typeface="Arial" charset="0"/>
                  <a:ea typeface="+mn-ea"/>
                  <a:cs typeface="+mn-cs"/>
                </a:defRPr>
              </a:lvl2pPr>
              <a:lvl3pPr marL="914400" algn="r" rtl="0" eaLnBrk="0" fontAlgn="base" hangingPunct="0">
                <a:spcBef>
                  <a:spcPct val="20000"/>
                </a:spcBef>
                <a:spcAft>
                  <a:spcPct val="0"/>
                </a:spcAft>
                <a:defRPr sz="1200" kern="1200">
                  <a:solidFill>
                    <a:schemeClr val="tx1"/>
                  </a:solidFill>
                  <a:latin typeface="Arial" charset="0"/>
                  <a:ea typeface="+mn-ea"/>
                  <a:cs typeface="+mn-cs"/>
                </a:defRPr>
              </a:lvl3pPr>
              <a:lvl4pPr marL="1371600" algn="r" rtl="0" eaLnBrk="0" fontAlgn="base" hangingPunct="0">
                <a:spcBef>
                  <a:spcPct val="20000"/>
                </a:spcBef>
                <a:spcAft>
                  <a:spcPct val="0"/>
                </a:spcAft>
                <a:defRPr sz="1200" kern="1200">
                  <a:solidFill>
                    <a:schemeClr val="tx1"/>
                  </a:solidFill>
                  <a:latin typeface="Arial" charset="0"/>
                  <a:ea typeface="+mn-ea"/>
                  <a:cs typeface="+mn-cs"/>
                </a:defRPr>
              </a:lvl4pPr>
              <a:lvl5pPr marL="1828800" algn="r" rtl="0" eaLnBrk="0" fontAlgn="base" hangingPunct="0">
                <a:spcBef>
                  <a:spcPct val="2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fontAlgn="auto">
                <a:spcBef>
                  <a:spcPts val="0"/>
                </a:spcBef>
                <a:spcAft>
                  <a:spcPts val="0"/>
                </a:spcAft>
                <a:defRPr/>
              </a:pPr>
              <a:endParaRPr lang="en-GB" dirty="0">
                <a:solidFill>
                  <a:prstClr val="black"/>
                </a:solidFill>
                <a:latin typeface="Segoe UI Light" pitchFamily="34" charset="0"/>
              </a:endParaRPr>
            </a:p>
          </p:txBody>
        </p:sp>
      </p:grpSp>
      <p:sp>
        <p:nvSpPr>
          <p:cNvPr id="58" name="Rectangle 57"/>
          <p:cNvSpPr/>
          <p:nvPr/>
        </p:nvSpPr>
        <p:spPr>
          <a:xfrm>
            <a:off x="5416542" y="690665"/>
            <a:ext cx="3417821" cy="707886"/>
          </a:xfrm>
          <a:prstGeom prst="rect">
            <a:avLst/>
          </a:prstGeom>
        </p:spPr>
        <p:txBody>
          <a:bodyPr wrap="square">
            <a:spAutoFit/>
          </a:bodyPr>
          <a:lstStyle/>
          <a:p>
            <a:pPr fontAlgn="auto">
              <a:spcBef>
                <a:spcPts val="0"/>
              </a:spcBef>
              <a:spcAft>
                <a:spcPts val="0"/>
              </a:spcAft>
            </a:pPr>
            <a:r>
              <a:rPr lang="en-US" sz="2000" b="1" i="1" dirty="0">
                <a:solidFill>
                  <a:srgbClr val="595959"/>
                </a:solidFill>
                <a:latin typeface="+mj-lt"/>
              </a:rPr>
              <a:t>The laundry room should be a comfortable place to be.</a:t>
            </a:r>
          </a:p>
        </p:txBody>
      </p:sp>
      <p:sp>
        <p:nvSpPr>
          <p:cNvPr id="66" name="Rectangle 65"/>
          <p:cNvSpPr/>
          <p:nvPr/>
        </p:nvSpPr>
        <p:spPr>
          <a:xfrm>
            <a:off x="953769" y="2941319"/>
            <a:ext cx="3155698" cy="707886"/>
          </a:xfrm>
          <a:prstGeom prst="rect">
            <a:avLst/>
          </a:prstGeom>
          <a:noFill/>
        </p:spPr>
        <p:txBody>
          <a:bodyPr wrap="square">
            <a:spAutoFit/>
          </a:bodyPr>
          <a:lstStyle/>
          <a:p>
            <a:pPr fontAlgn="auto">
              <a:spcBef>
                <a:spcPts val="0"/>
              </a:spcBef>
              <a:spcAft>
                <a:spcPts val="0"/>
              </a:spcAft>
            </a:pPr>
            <a:r>
              <a:rPr lang="en-US" sz="2000" b="1" i="1" dirty="0">
                <a:solidFill>
                  <a:schemeClr val="bg1"/>
                </a:solidFill>
                <a:latin typeface="+mj-lt"/>
              </a:rPr>
              <a:t>The way my dryer looks is important to me.</a:t>
            </a:r>
            <a:endParaRPr lang="en-US" sz="2000" b="1" i="1" dirty="0">
              <a:latin typeface="+mj-lt"/>
            </a:endParaRPr>
          </a:p>
        </p:txBody>
      </p:sp>
    </p:spTree>
    <p:extLst>
      <p:ext uri="{BB962C8B-B14F-4D97-AF65-F5344CB8AC3E}">
        <p14:creationId xmlns:p14="http://schemas.microsoft.com/office/powerpoint/2010/main" val="29730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20688" y="176217"/>
            <a:ext cx="8229600" cy="1143000"/>
          </a:xfrm>
        </p:spPr>
        <p:txBody>
          <a:bodyPr/>
          <a:lstStyle/>
          <a:p>
            <a:endParaRPr lang="en-US" dirty="0"/>
          </a:p>
        </p:txBody>
      </p:sp>
      <p:grpSp>
        <p:nvGrpSpPr>
          <p:cNvPr id="13" name="Group 12"/>
          <p:cNvGrpSpPr/>
          <p:nvPr/>
        </p:nvGrpSpPr>
        <p:grpSpPr>
          <a:xfrm>
            <a:off x="1312723" y="1817815"/>
            <a:ext cx="6567256" cy="2649945"/>
            <a:chOff x="961929" y="2084825"/>
            <a:chExt cx="6567256" cy="2649945"/>
          </a:xfrm>
        </p:grpSpPr>
        <p:sp>
          <p:nvSpPr>
            <p:cNvPr id="10" name="Rounded Rectangle 9"/>
            <p:cNvSpPr/>
            <p:nvPr/>
          </p:nvSpPr>
          <p:spPr>
            <a:xfrm>
              <a:off x="961929" y="2084825"/>
              <a:ext cx="6452041" cy="2649945"/>
            </a:xfrm>
            <a:prstGeom prst="roundRect">
              <a:avLst>
                <a:gd name="adj" fmla="val 2878"/>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ounded Rectangle 13"/>
            <p:cNvSpPr/>
            <p:nvPr/>
          </p:nvSpPr>
          <p:spPr>
            <a:xfrm>
              <a:off x="3458255" y="2238445"/>
              <a:ext cx="3802095" cy="1728225"/>
            </a:xfrm>
            <a:prstGeom prst="roundRect">
              <a:avLst>
                <a:gd name="adj" fmla="val 2878"/>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Rectangle 1"/>
            <p:cNvSpPr/>
            <p:nvPr/>
          </p:nvSpPr>
          <p:spPr>
            <a:xfrm>
              <a:off x="3813502" y="2431028"/>
              <a:ext cx="3108960" cy="276999"/>
            </a:xfrm>
            <a:prstGeom prst="rect">
              <a:avLst/>
            </a:prstGeom>
          </p:spPr>
          <p:txBody>
            <a:bodyPr wrap="square">
              <a:spAutoFit/>
            </a:bodyPr>
            <a:lstStyle/>
            <a:p>
              <a:pPr fontAlgn="auto">
                <a:spcBef>
                  <a:spcPts val="0"/>
                </a:spcBef>
                <a:spcAft>
                  <a:spcPts val="0"/>
                </a:spcAft>
              </a:pPr>
              <a:r>
                <a:rPr lang="en-US" sz="1200" b="1" dirty="0">
                  <a:solidFill>
                    <a:srgbClr val="000000"/>
                  </a:solidFill>
                  <a:latin typeface="Arial"/>
                </a:rPr>
                <a:t>text</a:t>
              </a:r>
            </a:p>
          </p:txBody>
        </p:sp>
        <p:sp>
          <p:nvSpPr>
            <p:cNvPr id="4" name="Rectangle 3"/>
            <p:cNvSpPr/>
            <p:nvPr/>
          </p:nvSpPr>
          <p:spPr>
            <a:xfrm>
              <a:off x="3813502" y="2945144"/>
              <a:ext cx="3715683" cy="276999"/>
            </a:xfrm>
            <a:prstGeom prst="rect">
              <a:avLst/>
            </a:prstGeom>
          </p:spPr>
          <p:txBody>
            <a:bodyPr wrap="square">
              <a:spAutoFit/>
            </a:bodyPr>
            <a:lstStyle/>
            <a:p>
              <a:pPr fontAlgn="auto">
                <a:spcBef>
                  <a:spcPts val="0"/>
                </a:spcBef>
                <a:spcAft>
                  <a:spcPts val="0"/>
                </a:spcAft>
              </a:pPr>
              <a:r>
                <a:rPr lang="en-US" sz="1200" b="1" dirty="0">
                  <a:solidFill>
                    <a:srgbClr val="000000"/>
                  </a:solidFill>
                  <a:latin typeface="Arial"/>
                </a:rPr>
                <a:t>text</a:t>
              </a:r>
            </a:p>
          </p:txBody>
        </p:sp>
        <p:sp>
          <p:nvSpPr>
            <p:cNvPr id="7" name="Rectangle 6"/>
            <p:cNvSpPr/>
            <p:nvPr/>
          </p:nvSpPr>
          <p:spPr>
            <a:xfrm>
              <a:off x="3813502" y="3490270"/>
              <a:ext cx="3108960" cy="276999"/>
            </a:xfrm>
            <a:prstGeom prst="rect">
              <a:avLst/>
            </a:prstGeom>
          </p:spPr>
          <p:txBody>
            <a:bodyPr wrap="square">
              <a:spAutoFit/>
            </a:bodyPr>
            <a:lstStyle/>
            <a:p>
              <a:pPr fontAlgn="auto">
                <a:spcBef>
                  <a:spcPts val="0"/>
                </a:spcBef>
                <a:spcAft>
                  <a:spcPts val="0"/>
                </a:spcAft>
              </a:pPr>
              <a:r>
                <a:rPr lang="en-US" sz="1200" b="1" dirty="0">
                  <a:solidFill>
                    <a:srgbClr val="000000"/>
                  </a:solidFill>
                  <a:latin typeface="Arial"/>
                </a:rPr>
                <a:t>text</a:t>
              </a:r>
            </a:p>
          </p:txBody>
        </p:sp>
        <p:sp>
          <p:nvSpPr>
            <p:cNvPr id="8" name="Rectangle 7"/>
            <p:cNvSpPr/>
            <p:nvPr/>
          </p:nvSpPr>
          <p:spPr>
            <a:xfrm>
              <a:off x="1135646" y="4130338"/>
              <a:ext cx="6144800" cy="307777"/>
            </a:xfrm>
            <a:prstGeom prst="rect">
              <a:avLst/>
            </a:prstGeom>
          </p:spPr>
          <p:txBody>
            <a:bodyPr wrap="square">
              <a:spAutoFit/>
            </a:bodyPr>
            <a:lstStyle/>
            <a:p>
              <a:pPr algn="ctr" fontAlgn="auto">
                <a:spcBef>
                  <a:spcPts val="0"/>
                </a:spcBef>
                <a:spcAft>
                  <a:spcPts val="0"/>
                </a:spcAft>
              </a:pPr>
              <a:r>
                <a:rPr lang="en-US" sz="1400" b="1" dirty="0">
                  <a:solidFill>
                    <a:prstClr val="white"/>
                  </a:solidFill>
                  <a:effectLst>
                    <a:outerShdw blurRad="38100" dist="38100" dir="2700000" algn="tl">
                      <a:srgbClr val="000000">
                        <a:alpha val="43137"/>
                      </a:srgbClr>
                    </a:outerShdw>
                  </a:effectLst>
                  <a:latin typeface="Arial"/>
                </a:rPr>
                <a:t>Big, main, headline point.</a:t>
              </a:r>
            </a:p>
          </p:txBody>
        </p:sp>
        <p:sp>
          <p:nvSpPr>
            <p:cNvPr id="9" name="TextBox 8"/>
            <p:cNvSpPr txBox="1"/>
            <p:nvPr/>
          </p:nvSpPr>
          <p:spPr>
            <a:xfrm>
              <a:off x="3503622" y="2353660"/>
              <a:ext cx="523746" cy="403698"/>
            </a:xfrm>
            <a:prstGeom prst="rect">
              <a:avLst/>
            </a:prstGeom>
            <a:noFill/>
          </p:spPr>
          <p:txBody>
            <a:bodyPr wrap="square" rtlCol="0">
              <a:normAutofit/>
            </a:bodyPr>
            <a:lstStyle/>
            <a:p>
              <a:pPr algn="ctr" fontAlgn="auto">
                <a:spcBef>
                  <a:spcPts val="0"/>
                </a:spcBef>
                <a:spcAft>
                  <a:spcPts val="0"/>
                </a:spcAft>
              </a:pPr>
              <a:r>
                <a:rPr lang="en-US" b="1" dirty="0">
                  <a:ln w="10541" cmpd="sng">
                    <a:solidFill>
                      <a:srgbClr val="595959">
                        <a:lumMod val="75000"/>
                      </a:srgbClr>
                    </a:solidFill>
                    <a:prstDash val="solid"/>
                  </a:ln>
                  <a:gradFill>
                    <a:gsLst>
                      <a:gs pos="0">
                        <a:srgbClr val="FFFFFF">
                          <a:lumMod val="95000"/>
                        </a:srgbClr>
                      </a:gs>
                      <a:gs pos="9000">
                        <a:srgbClr val="BABABA"/>
                      </a:gs>
                      <a:gs pos="50000">
                        <a:srgbClr val="595959"/>
                      </a:gs>
                      <a:gs pos="79000">
                        <a:srgbClr val="BABABA"/>
                      </a:gs>
                      <a:gs pos="100000">
                        <a:srgbClr val="FFFFFF">
                          <a:lumMod val="95000"/>
                        </a:srgbClr>
                      </a:gs>
                    </a:gsLst>
                    <a:lin ang="5400000"/>
                  </a:gradFill>
                  <a:cs typeface="Arial" pitchFamily="34" charset="0"/>
                </a:rPr>
                <a:t>1</a:t>
              </a:r>
            </a:p>
          </p:txBody>
        </p:sp>
        <p:sp>
          <p:nvSpPr>
            <p:cNvPr id="11" name="TextBox 10"/>
            <p:cNvSpPr txBox="1"/>
            <p:nvPr/>
          </p:nvSpPr>
          <p:spPr>
            <a:xfrm>
              <a:off x="3503622" y="2893350"/>
              <a:ext cx="523746" cy="403698"/>
            </a:xfrm>
            <a:prstGeom prst="rect">
              <a:avLst/>
            </a:prstGeom>
            <a:noFill/>
          </p:spPr>
          <p:txBody>
            <a:bodyPr wrap="square" rtlCol="0">
              <a:normAutofit/>
            </a:bodyPr>
            <a:lstStyle/>
            <a:p>
              <a:pPr algn="ctr" fontAlgn="auto">
                <a:spcBef>
                  <a:spcPts val="0"/>
                </a:spcBef>
                <a:spcAft>
                  <a:spcPts val="0"/>
                </a:spcAft>
              </a:pPr>
              <a:r>
                <a:rPr lang="en-US" b="1" dirty="0">
                  <a:ln w="10541" cmpd="sng">
                    <a:solidFill>
                      <a:srgbClr val="595959">
                        <a:lumMod val="75000"/>
                      </a:srgbClr>
                    </a:solidFill>
                    <a:prstDash val="solid"/>
                  </a:ln>
                  <a:gradFill>
                    <a:gsLst>
                      <a:gs pos="0">
                        <a:srgbClr val="FFFFFF">
                          <a:lumMod val="95000"/>
                        </a:srgbClr>
                      </a:gs>
                      <a:gs pos="9000">
                        <a:srgbClr val="BABABA"/>
                      </a:gs>
                      <a:gs pos="50000">
                        <a:srgbClr val="595959"/>
                      </a:gs>
                      <a:gs pos="79000">
                        <a:srgbClr val="BABABA"/>
                      </a:gs>
                      <a:gs pos="100000">
                        <a:srgbClr val="FFFFFF">
                          <a:lumMod val="95000"/>
                        </a:srgbClr>
                      </a:gs>
                    </a:gsLst>
                    <a:lin ang="5400000"/>
                  </a:gradFill>
                  <a:cs typeface="Arial" pitchFamily="34" charset="0"/>
                </a:rPr>
                <a:t>2</a:t>
              </a:r>
            </a:p>
          </p:txBody>
        </p:sp>
        <p:sp>
          <p:nvSpPr>
            <p:cNvPr id="12" name="TextBox 11"/>
            <p:cNvSpPr txBox="1"/>
            <p:nvPr/>
          </p:nvSpPr>
          <p:spPr>
            <a:xfrm>
              <a:off x="3503622" y="3433039"/>
              <a:ext cx="523746" cy="403698"/>
            </a:xfrm>
            <a:prstGeom prst="rect">
              <a:avLst/>
            </a:prstGeom>
            <a:noFill/>
          </p:spPr>
          <p:txBody>
            <a:bodyPr wrap="square" rtlCol="0">
              <a:normAutofit/>
            </a:bodyPr>
            <a:lstStyle/>
            <a:p>
              <a:pPr algn="ctr" fontAlgn="auto">
                <a:spcBef>
                  <a:spcPts val="0"/>
                </a:spcBef>
                <a:spcAft>
                  <a:spcPts val="0"/>
                </a:spcAft>
              </a:pPr>
              <a:r>
                <a:rPr lang="en-US" b="1" dirty="0">
                  <a:ln w="10541" cmpd="sng">
                    <a:solidFill>
                      <a:srgbClr val="595959">
                        <a:lumMod val="75000"/>
                      </a:srgbClr>
                    </a:solidFill>
                    <a:prstDash val="solid"/>
                  </a:ln>
                  <a:gradFill>
                    <a:gsLst>
                      <a:gs pos="0">
                        <a:srgbClr val="FFFFFF">
                          <a:lumMod val="95000"/>
                        </a:srgbClr>
                      </a:gs>
                      <a:gs pos="9000">
                        <a:srgbClr val="BABABA"/>
                      </a:gs>
                      <a:gs pos="50000">
                        <a:srgbClr val="595959"/>
                      </a:gs>
                      <a:gs pos="79000">
                        <a:srgbClr val="BABABA"/>
                      </a:gs>
                      <a:gs pos="100000">
                        <a:srgbClr val="FFFFFF">
                          <a:lumMod val="95000"/>
                        </a:srgbClr>
                      </a:gs>
                    </a:gsLst>
                    <a:lin ang="5400000"/>
                  </a:gradFill>
                  <a:cs typeface="Arial" pitchFamily="34" charset="0"/>
                </a:rPr>
                <a:t>3</a:t>
              </a:r>
            </a:p>
          </p:txBody>
        </p:sp>
      </p:grpSp>
      <p:sp>
        <p:nvSpPr>
          <p:cNvPr id="3" name="TextBox 2"/>
          <p:cNvSpPr txBox="1"/>
          <p:nvPr/>
        </p:nvSpPr>
        <p:spPr>
          <a:xfrm>
            <a:off x="1758462" y="2505652"/>
            <a:ext cx="1748413" cy="584775"/>
          </a:xfrm>
          <a:prstGeom prst="rect">
            <a:avLst/>
          </a:prstGeom>
          <a:noFill/>
        </p:spPr>
        <p:txBody>
          <a:bodyPr wrap="square" rtlCol="0">
            <a:spAutoFit/>
          </a:bodyPr>
          <a:lstStyle/>
          <a:p>
            <a:pPr algn="ctr"/>
            <a:r>
              <a:rPr lang="en-US" sz="1600" dirty="0">
                <a:solidFill>
                  <a:schemeClr val="bg1"/>
                </a:solidFill>
                <a:latin typeface="+mn-lt"/>
              </a:rPr>
              <a:t>Relevant Photo Here</a:t>
            </a:r>
          </a:p>
        </p:txBody>
      </p:sp>
    </p:spTree>
    <p:extLst>
      <p:ext uri="{BB962C8B-B14F-4D97-AF65-F5344CB8AC3E}">
        <p14:creationId xmlns:p14="http://schemas.microsoft.com/office/powerpoint/2010/main" val="31100399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0299"/>
          <a:stretch/>
        </p:blipFill>
        <p:spPr>
          <a:xfrm>
            <a:off x="-12700" y="0"/>
            <a:ext cx="9155817" cy="6523898"/>
          </a:xfrm>
          <a:prstGeom prst="rect">
            <a:avLst/>
          </a:prstGeom>
        </p:spPr>
      </p:pic>
      <p:sp>
        <p:nvSpPr>
          <p:cNvPr id="13" name="Rectangle 12"/>
          <p:cNvSpPr/>
          <p:nvPr/>
        </p:nvSpPr>
        <p:spPr>
          <a:xfrm>
            <a:off x="-12700" y="-50033"/>
            <a:ext cx="7957457" cy="6573931"/>
          </a:xfrm>
          <a:prstGeom prst="rect">
            <a:avLst/>
          </a:prstGeom>
          <a:gradFill flip="none" rotWithShape="1">
            <a:gsLst>
              <a:gs pos="0">
                <a:srgbClr val="000000"/>
              </a:gs>
              <a:gs pos="100000">
                <a:schemeClr val="accent1">
                  <a:alpha val="0"/>
                </a:schemeClr>
              </a:gs>
            </a:gsLst>
            <a:lin ang="0" scaled="1"/>
            <a:tileRect/>
          </a:gradFill>
          <a:ln w="9525" cap="flat" cmpd="sng" algn="ctr">
            <a:noFill/>
            <a:prstDash val="solid"/>
          </a:ln>
          <a:effectLst/>
        </p:spPr>
        <p:txBody>
          <a:bodyPr lIns="91389" tIns="45693" rIns="91389" bIns="45693" rtlCol="0" anchor="ctr"/>
          <a:lstStyle/>
          <a:p>
            <a:pPr marL="0" marR="0" lvl="0" indent="0" algn="ctr" defTabSz="45693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C6C6C"/>
              </a:solidFill>
              <a:effectLst/>
              <a:uLnTx/>
              <a:uFillTx/>
              <a:latin typeface="Century Gothic"/>
            </a:endParaRPr>
          </a:p>
        </p:txBody>
      </p:sp>
      <p:sp>
        <p:nvSpPr>
          <p:cNvPr id="15" name="Content Placeholder 2"/>
          <p:cNvSpPr txBox="1">
            <a:spLocks/>
          </p:cNvSpPr>
          <p:nvPr/>
        </p:nvSpPr>
        <p:spPr>
          <a:xfrm>
            <a:off x="514921" y="752315"/>
            <a:ext cx="4133280" cy="5253305"/>
          </a:xfrm>
          <a:prstGeom prst="rect">
            <a:avLst/>
          </a:prstGeom>
          <a:noFill/>
        </p:spPr>
        <p:txBody>
          <a:bodyPr vert="horz" lIns="91389" tIns="45693" rIns="91389" bIns="45693" rtlCol="0">
            <a:noAutofit/>
          </a:bodyPr>
          <a:lstStyle>
            <a:lvl1pPr marL="0" indent="0" algn="l" defTabSz="456933" rtl="0" eaLnBrk="1" latinLnBrk="0" hangingPunct="1">
              <a:spcBef>
                <a:spcPct val="20000"/>
              </a:spcBef>
              <a:buClr>
                <a:srgbClr val="FF0000"/>
              </a:buClr>
              <a:buFont typeface="Arial"/>
              <a:buNone/>
              <a:defRPr sz="2800" kern="1200">
                <a:solidFill>
                  <a:srgbClr val="000000"/>
                </a:solidFill>
                <a:latin typeface="+mn-lt"/>
                <a:ea typeface="+mn-ea"/>
                <a:cs typeface="+mn-cs"/>
              </a:defRPr>
            </a:lvl1pPr>
            <a:lvl2pPr marL="456933" indent="0" algn="l" defTabSz="456933" rtl="0" eaLnBrk="1" latinLnBrk="0" hangingPunct="1">
              <a:spcBef>
                <a:spcPct val="20000"/>
              </a:spcBef>
              <a:buClr>
                <a:srgbClr val="FF0000"/>
              </a:buClr>
              <a:buFont typeface="Arial"/>
              <a:buNone/>
              <a:defRPr sz="2400" kern="1200">
                <a:solidFill>
                  <a:srgbClr val="000000"/>
                </a:solidFill>
                <a:latin typeface="+mn-lt"/>
                <a:ea typeface="+mn-ea"/>
                <a:cs typeface="+mn-cs"/>
              </a:defRPr>
            </a:lvl2pPr>
            <a:lvl3pPr marL="913873" indent="0" algn="l" defTabSz="456933" rtl="0" eaLnBrk="1" latinLnBrk="0" hangingPunct="1">
              <a:spcBef>
                <a:spcPct val="20000"/>
              </a:spcBef>
              <a:buClr>
                <a:srgbClr val="FF0000"/>
              </a:buClr>
              <a:buFont typeface="Arial"/>
              <a:buNone/>
              <a:defRPr sz="2000" kern="1200">
                <a:solidFill>
                  <a:srgbClr val="000000"/>
                </a:solidFill>
                <a:latin typeface="+mn-lt"/>
                <a:ea typeface="+mn-ea"/>
                <a:cs typeface="+mn-cs"/>
              </a:defRPr>
            </a:lvl3pPr>
            <a:lvl4pPr marL="1370801" indent="0" algn="l" defTabSz="456933" rtl="0" eaLnBrk="1" latinLnBrk="0" hangingPunct="1">
              <a:spcBef>
                <a:spcPct val="20000"/>
              </a:spcBef>
              <a:buClr>
                <a:srgbClr val="FF0000"/>
              </a:buClr>
              <a:buFont typeface="Arial"/>
              <a:buNone/>
              <a:defRPr sz="1800" kern="1200">
                <a:solidFill>
                  <a:srgbClr val="000000"/>
                </a:solidFill>
                <a:latin typeface="+mn-lt"/>
                <a:ea typeface="+mn-ea"/>
                <a:cs typeface="+mn-cs"/>
              </a:defRPr>
            </a:lvl4pPr>
            <a:lvl5pPr marL="1827746" indent="0" algn="l" defTabSz="456933" rtl="0" eaLnBrk="1" latinLnBrk="0" hangingPunct="1">
              <a:spcBef>
                <a:spcPct val="20000"/>
              </a:spcBef>
              <a:buClr>
                <a:srgbClr val="FF0000"/>
              </a:buClr>
              <a:buFont typeface="Arial"/>
              <a:buNone/>
              <a:defRPr sz="1800" kern="1200">
                <a:solidFill>
                  <a:srgbClr val="000000"/>
                </a:solidFill>
                <a:latin typeface="+mn-lt"/>
                <a:ea typeface="+mn-ea"/>
                <a:cs typeface="+mn-cs"/>
              </a:defRPr>
            </a:lvl5pPr>
            <a:lvl6pPr marL="2513147" indent="-228464" algn="l" defTabSz="456933" rtl="0" eaLnBrk="1" latinLnBrk="0" hangingPunct="1">
              <a:spcBef>
                <a:spcPct val="20000"/>
              </a:spcBef>
              <a:buFont typeface="Arial"/>
              <a:buChar char="•"/>
              <a:defRPr sz="1800" kern="1200">
                <a:solidFill>
                  <a:schemeClr val="tx1"/>
                </a:solidFill>
                <a:latin typeface="+mn-lt"/>
                <a:ea typeface="+mn-ea"/>
                <a:cs typeface="+mn-cs"/>
              </a:defRPr>
            </a:lvl6pPr>
            <a:lvl7pPr marL="2970083" indent="-228464" algn="l" defTabSz="456933" rtl="0" eaLnBrk="1" latinLnBrk="0" hangingPunct="1">
              <a:spcBef>
                <a:spcPct val="20000"/>
              </a:spcBef>
              <a:buFont typeface="Arial"/>
              <a:buChar char="•"/>
              <a:defRPr sz="1800" kern="1200">
                <a:solidFill>
                  <a:schemeClr val="tx1"/>
                </a:solidFill>
                <a:latin typeface="+mn-lt"/>
                <a:ea typeface="+mn-ea"/>
                <a:cs typeface="+mn-cs"/>
              </a:defRPr>
            </a:lvl7pPr>
            <a:lvl8pPr marL="3427019" indent="-228464" algn="l" defTabSz="456933" rtl="0" eaLnBrk="1" latinLnBrk="0" hangingPunct="1">
              <a:spcBef>
                <a:spcPct val="20000"/>
              </a:spcBef>
              <a:buFont typeface="Arial"/>
              <a:buChar char="•"/>
              <a:defRPr sz="1800" kern="1200">
                <a:solidFill>
                  <a:schemeClr val="tx1"/>
                </a:solidFill>
                <a:latin typeface="+mn-lt"/>
                <a:ea typeface="+mn-ea"/>
                <a:cs typeface="+mn-cs"/>
              </a:defRPr>
            </a:lvl8pPr>
            <a:lvl9pPr marL="3883956" indent="-228464" algn="l" defTabSz="456933"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PASSIONATE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Their passion is contagious</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FLEXIBLE</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Take advantage of new learning discovered along the way </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LIVES IN THE MOMENT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Value both big and small moments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There is no more important moment than the one we are in </a:t>
            </a:r>
            <a:endParaRPr kumimoji="0" lang="en-US" sz="24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endParaRP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CREATIVE</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Celebrate and embrace the novel</a:t>
            </a:r>
            <a:endParaRPr kumimoji="0" lang="en-US" sz="24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endParaRP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PROVOCATIVE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Create a strong reaction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INSPIRING</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You want to be a part of their world!</a:t>
            </a: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endParaRPr kumimoji="0" lang="en-US" sz="2800" b="0" i="0" u="none" strike="noStrike" kern="1200" cap="none" spc="0" normalizeH="0" baseline="0" noProof="0" dirty="0">
              <a:ln>
                <a:noFill/>
              </a:ln>
              <a:solidFill>
                <a:srgbClr val="6C6C6C"/>
              </a:solidFill>
              <a:effectLst/>
              <a:uLnTx/>
              <a:uFillTx/>
              <a:latin typeface="Calibri" panose="020F0502020204030204" pitchFamily="34" charset="0"/>
              <a:cs typeface="Calibri" panose="020F0502020204030204" pitchFamily="34" charset="0"/>
            </a:endParaRPr>
          </a:p>
          <a:p>
            <a:pPr marL="285580" marR="0" lvl="0" indent="-285580" algn="l" defTabSz="456933" rtl="0" eaLnBrk="1" fontAlgn="auto" latinLnBrk="0" hangingPunct="1">
              <a:lnSpc>
                <a:spcPct val="100000"/>
              </a:lnSpc>
              <a:spcBef>
                <a:spcPct val="20000"/>
              </a:spcBef>
              <a:spcAft>
                <a:spcPts val="0"/>
              </a:spcAft>
              <a:buClr>
                <a:srgbClr val="FF0000"/>
              </a:buClr>
              <a:buSzTx/>
              <a:buFont typeface="Arial"/>
              <a:buChar char="•"/>
              <a:tabLst/>
              <a:defRPr/>
            </a:pPr>
            <a:endParaRPr kumimoji="0" lang="en-US" sz="2800" b="0" i="0" u="none" strike="noStrike" kern="1200" cap="none" spc="0" normalizeH="0" baseline="0" noProof="0" dirty="0">
              <a:ln>
                <a:noFill/>
              </a:ln>
              <a:solidFill>
                <a:srgbClr val="6C6C6C"/>
              </a:solidFill>
              <a:effectLst/>
              <a:uLnTx/>
              <a:uFillTx/>
              <a:latin typeface="Calibri" panose="020F0502020204030204" pitchFamily="34" charset="0"/>
              <a:cs typeface="Calibri" panose="020F0502020204030204" pitchFamily="34" charset="0"/>
            </a:endParaRPr>
          </a:p>
          <a:p>
            <a:pPr marL="0" marR="0" lvl="0" indent="0" algn="l" defTabSz="456933" rtl="0" eaLnBrk="1" fontAlgn="auto" latinLnBrk="0" hangingPunct="1">
              <a:lnSpc>
                <a:spcPct val="100000"/>
              </a:lnSpc>
              <a:spcBef>
                <a:spcPct val="20000"/>
              </a:spcBef>
              <a:spcAft>
                <a:spcPts val="0"/>
              </a:spcAft>
              <a:buClr>
                <a:srgbClr val="FF0000"/>
              </a:buClr>
              <a:buSzTx/>
              <a:buFont typeface="Arial"/>
              <a:buNone/>
              <a:tabLst/>
              <a:defRPr/>
            </a:pPr>
            <a:endParaRPr kumimoji="0" lang="en-US" sz="2800" b="1" i="0" u="none" strike="noStrike" kern="1200" cap="none" spc="0" normalizeH="0" baseline="0" noProof="0" dirty="0">
              <a:ln>
                <a:noFill/>
              </a:ln>
              <a:solidFill>
                <a:srgbClr val="6C6C6C"/>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2752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63" t="7278" b="17892"/>
          <a:stretch/>
        </p:blipFill>
        <p:spPr>
          <a:xfrm>
            <a:off x="-1" y="0"/>
            <a:ext cx="9144001" cy="6528815"/>
          </a:xfrm>
          <a:prstGeom prst="rect">
            <a:avLst/>
          </a:prstGeom>
        </p:spPr>
      </p:pic>
      <p:sp>
        <p:nvSpPr>
          <p:cNvPr id="6" name="Round Diagonal Corner Rectangle 5"/>
          <p:cNvSpPr/>
          <p:nvPr/>
        </p:nvSpPr>
        <p:spPr>
          <a:xfrm>
            <a:off x="1101315" y="1015957"/>
            <a:ext cx="6961470" cy="4470443"/>
          </a:xfrm>
          <a:prstGeom prst="round2DiagRect">
            <a:avLst/>
          </a:prstGeom>
          <a:solidFill>
            <a:schemeClr val="accent1">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normAutofit fontScale="90000"/>
          </a:bodyPr>
          <a:lstStyle/>
          <a:p>
            <a:pPr algn="ctr"/>
            <a:r>
              <a:rPr lang="en-US" sz="8000" dirty="0">
                <a:solidFill>
                  <a:schemeClr val="bg1"/>
                </a:solidFill>
              </a:rPr>
              <a:t>Text over image</a:t>
            </a:r>
          </a:p>
        </p:txBody>
      </p:sp>
    </p:spTree>
    <p:extLst>
      <p:ext uri="{BB962C8B-B14F-4D97-AF65-F5344CB8AC3E}">
        <p14:creationId xmlns:p14="http://schemas.microsoft.com/office/powerpoint/2010/main" val="174812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22552861.jpg"/>
          <p:cNvPicPr>
            <a:picLocks noChangeAspect="1"/>
          </p:cNvPicPr>
          <p:nvPr/>
        </p:nvPicPr>
        <p:blipFill rotWithShape="1">
          <a:blip r:embed="rId3" cstate="print">
            <a:extLst>
              <a:ext uri="{28A0092B-C50C-407E-A947-70E740481C1C}">
                <a14:useLocalDpi xmlns:a14="http://schemas.microsoft.com/office/drawing/2010/main" val="0"/>
              </a:ext>
            </a:extLst>
          </a:blip>
          <a:srcRect b="14037"/>
          <a:stretch/>
        </p:blipFill>
        <p:spPr>
          <a:xfrm>
            <a:off x="1" y="0"/>
            <a:ext cx="9144000" cy="6858000"/>
          </a:xfrm>
          <a:prstGeom prst="rect">
            <a:avLst/>
          </a:prstGeom>
        </p:spPr>
      </p:pic>
      <p:sp>
        <p:nvSpPr>
          <p:cNvPr id="9" name="Rectangle 8"/>
          <p:cNvSpPr/>
          <p:nvPr/>
        </p:nvSpPr>
        <p:spPr>
          <a:xfrm>
            <a:off x="9" y="1766807"/>
            <a:ext cx="7833351" cy="3285639"/>
          </a:xfrm>
          <a:prstGeom prst="rect">
            <a:avLst/>
          </a:prstGeom>
          <a:solidFill>
            <a:schemeClr val="bg1">
              <a:alpha val="59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Arial"/>
            </a:endParaRPr>
          </a:p>
        </p:txBody>
      </p:sp>
      <p:sp>
        <p:nvSpPr>
          <p:cNvPr id="2" name="Title 1"/>
          <p:cNvSpPr>
            <a:spLocks noGrp="1"/>
          </p:cNvSpPr>
          <p:nvPr>
            <p:ph type="title"/>
          </p:nvPr>
        </p:nvSpPr>
        <p:spPr>
          <a:xfrm>
            <a:off x="698346" y="59304"/>
            <a:ext cx="8229600" cy="1143000"/>
          </a:xfrm>
        </p:spPr>
        <p:txBody>
          <a:bodyPr/>
          <a:lstStyle/>
          <a:p>
            <a:endParaRPr lang="en-US" dirty="0"/>
          </a:p>
        </p:txBody>
      </p:sp>
      <p:sp>
        <p:nvSpPr>
          <p:cNvPr id="12" name="Text Placeholder 3"/>
          <p:cNvSpPr txBox="1">
            <a:spLocks/>
          </p:cNvSpPr>
          <p:nvPr/>
        </p:nvSpPr>
        <p:spPr bwMode="gray">
          <a:xfrm>
            <a:off x="-172124" y="2236581"/>
            <a:ext cx="8005484" cy="1468234"/>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2000" b="1" kern="1200">
                <a:solidFill>
                  <a:srgbClr val="C00000"/>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b="1" kern="1200">
                <a:solidFill>
                  <a:srgbClr val="C00000"/>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b="1" kern="1200">
                <a:solidFill>
                  <a:srgbClr val="C00000"/>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b="1" kern="1200">
                <a:solidFill>
                  <a:srgbClr val="C00000"/>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b="1" kern="1200">
                <a:solidFill>
                  <a:srgbClr val="C00000"/>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70000"/>
              </a:lnSpc>
            </a:pPr>
            <a:r>
              <a:rPr lang="en-US" sz="7000" b="0" dirty="0">
                <a:solidFill>
                  <a:schemeClr val="tx1">
                    <a:lumMod val="75000"/>
                  </a:schemeClr>
                </a:solidFill>
              </a:rPr>
              <a:t>THE </a:t>
            </a:r>
            <a:r>
              <a:rPr lang="en-US" sz="7000" dirty="0">
                <a:solidFill>
                  <a:schemeClr val="accent1"/>
                </a:solidFill>
              </a:rPr>
              <a:t>WORLD</a:t>
            </a:r>
            <a:r>
              <a:rPr lang="en-US" sz="7000" b="0" dirty="0">
                <a:solidFill>
                  <a:schemeClr val="bg1"/>
                </a:solidFill>
              </a:rPr>
              <a:t> </a:t>
            </a:r>
            <a:br>
              <a:rPr lang="en-US" sz="7000" b="0" dirty="0">
                <a:solidFill>
                  <a:schemeClr val="bg1"/>
                </a:solidFill>
              </a:rPr>
            </a:br>
            <a:r>
              <a:rPr lang="en-US" sz="7000" b="0" dirty="0">
                <a:solidFill>
                  <a:schemeClr val="tx1">
                    <a:lumMod val="75000"/>
                  </a:schemeClr>
                </a:solidFill>
              </a:rPr>
              <a:t>IS NOW ABOUT </a:t>
            </a:r>
            <a:br>
              <a:rPr lang="en-US" sz="5200" dirty="0">
                <a:solidFill>
                  <a:schemeClr val="accent3"/>
                </a:solidFill>
              </a:rPr>
            </a:br>
            <a:r>
              <a:rPr lang="en-US" sz="9200" dirty="0">
                <a:solidFill>
                  <a:schemeClr val="accent1"/>
                </a:solidFill>
              </a:rPr>
              <a:t>CONNECTING</a:t>
            </a:r>
          </a:p>
          <a:p>
            <a:pPr algn="r">
              <a:lnSpc>
                <a:spcPct val="70000"/>
              </a:lnSpc>
            </a:pPr>
            <a:r>
              <a:rPr lang="en-US" sz="5200" dirty="0">
                <a:solidFill>
                  <a:schemeClr val="accent3"/>
                </a:solidFill>
              </a:rPr>
              <a:t> </a:t>
            </a:r>
            <a:r>
              <a:rPr lang="en-US" sz="5200" dirty="0">
                <a:solidFill>
                  <a:schemeClr val="bg1"/>
                </a:solidFill>
              </a:rPr>
              <a:t>   </a:t>
            </a:r>
          </a:p>
        </p:txBody>
      </p:sp>
    </p:spTree>
    <p:extLst>
      <p:ext uri="{BB962C8B-B14F-4D97-AF65-F5344CB8AC3E}">
        <p14:creationId xmlns:p14="http://schemas.microsoft.com/office/powerpoint/2010/main" val="221221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83169162.jp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2749" r="2096" b="5419"/>
          <a:stretch/>
        </p:blipFill>
        <p:spPr>
          <a:xfrm>
            <a:off x="-7592" y="0"/>
            <a:ext cx="9163930" cy="6858000"/>
          </a:xfrm>
          <a:prstGeom prst="rect">
            <a:avLst/>
          </a:prstGeom>
          <a:noFill/>
          <a:ln>
            <a:noFill/>
          </a:ln>
        </p:spPr>
      </p:pic>
      <p:sp>
        <p:nvSpPr>
          <p:cNvPr id="14" name="Rectangle 13"/>
          <p:cNvSpPr/>
          <p:nvPr/>
        </p:nvSpPr>
        <p:spPr>
          <a:xfrm>
            <a:off x="-7592" y="1766807"/>
            <a:ext cx="9144000" cy="3285640"/>
          </a:xfrm>
          <a:prstGeom prst="rect">
            <a:avLst/>
          </a:prstGeom>
          <a:solidFill>
            <a:schemeClr val="tx1">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
        <p:nvSpPr>
          <p:cNvPr id="9" name="Rectangle 8"/>
          <p:cNvSpPr/>
          <p:nvPr/>
        </p:nvSpPr>
        <p:spPr>
          <a:xfrm>
            <a:off x="9" y="1766807"/>
            <a:ext cx="9156329" cy="3285639"/>
          </a:xfrm>
          <a:prstGeom prst="rect">
            <a:avLst/>
          </a:prstGeom>
          <a:solidFill>
            <a:srgbClr val="00B0F0">
              <a:alpha val="59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Arial"/>
            </a:endParaRPr>
          </a:p>
        </p:txBody>
      </p:sp>
      <p:sp>
        <p:nvSpPr>
          <p:cNvPr id="2" name="Title 1"/>
          <p:cNvSpPr>
            <a:spLocks noGrp="1"/>
          </p:cNvSpPr>
          <p:nvPr>
            <p:ph type="title"/>
          </p:nvPr>
        </p:nvSpPr>
        <p:spPr>
          <a:xfrm>
            <a:off x="474230" y="73787"/>
            <a:ext cx="8229600" cy="1143000"/>
          </a:xfrm>
        </p:spPr>
        <p:txBody>
          <a:bodyPr/>
          <a:lstStyle/>
          <a:p>
            <a:endParaRPr lang="en-US" dirty="0">
              <a:solidFill>
                <a:schemeClr val="bg1"/>
              </a:solidFill>
            </a:endParaRPr>
          </a:p>
        </p:txBody>
      </p:sp>
      <p:sp>
        <p:nvSpPr>
          <p:cNvPr id="12" name="Text Placeholder 3"/>
          <p:cNvSpPr txBox="1">
            <a:spLocks/>
          </p:cNvSpPr>
          <p:nvPr/>
        </p:nvSpPr>
        <p:spPr bwMode="gray">
          <a:xfrm>
            <a:off x="474230" y="2214458"/>
            <a:ext cx="8068149" cy="1468234"/>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2000" b="1" kern="1200">
                <a:solidFill>
                  <a:srgbClr val="C00000"/>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b="1" kern="1200">
                <a:solidFill>
                  <a:srgbClr val="C00000"/>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b="1" kern="1200">
                <a:solidFill>
                  <a:srgbClr val="C00000"/>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b="1" kern="1200">
                <a:solidFill>
                  <a:srgbClr val="C00000"/>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b="1" kern="1200">
                <a:solidFill>
                  <a:srgbClr val="C00000"/>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70000"/>
              </a:lnSpc>
            </a:pPr>
            <a:r>
              <a:rPr lang="en-US" sz="7000" b="0" dirty="0">
                <a:solidFill>
                  <a:schemeClr val="bg1"/>
                </a:solidFill>
              </a:rPr>
              <a:t>THE </a:t>
            </a:r>
            <a:r>
              <a:rPr lang="en-US" sz="7000" dirty="0">
                <a:solidFill>
                  <a:srgbClr val="595959"/>
                </a:solidFill>
              </a:rPr>
              <a:t>WORLD</a:t>
            </a:r>
            <a:r>
              <a:rPr lang="en-US" sz="7000" b="0" dirty="0">
                <a:solidFill>
                  <a:schemeClr val="bg1"/>
                </a:solidFill>
              </a:rPr>
              <a:t> </a:t>
            </a:r>
            <a:br>
              <a:rPr lang="en-US" sz="7000" b="0" dirty="0">
                <a:solidFill>
                  <a:schemeClr val="bg1"/>
                </a:solidFill>
              </a:rPr>
            </a:br>
            <a:r>
              <a:rPr lang="en-US" sz="7000" b="0" dirty="0">
                <a:solidFill>
                  <a:schemeClr val="bg1"/>
                </a:solidFill>
              </a:rPr>
              <a:t>IS NOW ABOUT </a:t>
            </a:r>
            <a:br>
              <a:rPr lang="en-US" sz="5200" dirty="0">
                <a:solidFill>
                  <a:schemeClr val="accent3"/>
                </a:solidFill>
              </a:rPr>
            </a:br>
            <a:r>
              <a:rPr lang="en-US" sz="9200" dirty="0">
                <a:solidFill>
                  <a:srgbClr val="595959"/>
                </a:solidFill>
              </a:rPr>
              <a:t>CONNECTING</a:t>
            </a:r>
          </a:p>
          <a:p>
            <a:pPr algn="r">
              <a:lnSpc>
                <a:spcPct val="70000"/>
              </a:lnSpc>
            </a:pPr>
            <a:r>
              <a:rPr lang="en-US" sz="5200" dirty="0">
                <a:solidFill>
                  <a:schemeClr val="accent3"/>
                </a:solidFill>
              </a:rPr>
              <a:t> </a:t>
            </a:r>
            <a:r>
              <a:rPr lang="en-US" sz="5200" dirty="0">
                <a:solidFill>
                  <a:schemeClr val="bg1"/>
                </a:solidFill>
              </a:rPr>
              <a:t>   </a:t>
            </a:r>
          </a:p>
        </p:txBody>
      </p:sp>
    </p:spTree>
    <p:extLst>
      <p:ext uri="{BB962C8B-B14F-4D97-AF65-F5344CB8AC3E}">
        <p14:creationId xmlns:p14="http://schemas.microsoft.com/office/powerpoint/2010/main" val="168305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6962997" y="2871638"/>
            <a:ext cx="1883340" cy="3368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rotWithShape="1">
          <a:blip r:embed="rId3"/>
          <a:srcRect l="36179" t="8027" r="5827" b="2262"/>
          <a:stretch/>
        </p:blipFill>
        <p:spPr>
          <a:xfrm>
            <a:off x="2073509" y="4626013"/>
            <a:ext cx="1295313" cy="1500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p:cNvPicPr>
            <a:picLocks noChangeAspect="1"/>
          </p:cNvPicPr>
          <p:nvPr/>
        </p:nvPicPr>
        <p:blipFill>
          <a:blip r:embed="rId4"/>
          <a:stretch>
            <a:fillRect/>
          </a:stretch>
        </p:blipFill>
        <p:spPr>
          <a:xfrm>
            <a:off x="4615422" y="753800"/>
            <a:ext cx="2080581" cy="1966084"/>
          </a:xfrm>
          <a:prstGeom prst="roundRect">
            <a:avLst>
              <a:gd name="adj" fmla="val 16667"/>
            </a:avLst>
          </a:prstGeom>
        </p:spPr>
      </p:pic>
      <p:pic>
        <p:nvPicPr>
          <p:cNvPr id="40" name="Picture 39"/>
          <p:cNvPicPr>
            <a:picLocks noChangeAspect="1"/>
          </p:cNvPicPr>
          <p:nvPr/>
        </p:nvPicPr>
        <p:blipFill rotWithShape="1">
          <a:blip r:embed="rId5"/>
          <a:srcRect l="13961" r="25450"/>
          <a:stretch/>
        </p:blipFill>
        <p:spPr>
          <a:xfrm>
            <a:off x="3466014" y="4626012"/>
            <a:ext cx="1378643" cy="1500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6"/>
          <a:stretch>
            <a:fillRect/>
          </a:stretch>
        </p:blipFill>
        <p:spPr>
          <a:xfrm>
            <a:off x="3628708" y="1028044"/>
            <a:ext cx="897926" cy="1900188"/>
          </a:xfrm>
          <a:prstGeom prst="rect">
            <a:avLst/>
          </a:prstGeom>
        </p:spPr>
      </p:pic>
      <p:sp>
        <p:nvSpPr>
          <p:cNvPr id="5" name="Title 4"/>
          <p:cNvSpPr>
            <a:spLocks noGrp="1"/>
          </p:cNvSpPr>
          <p:nvPr>
            <p:ph type="title"/>
          </p:nvPr>
        </p:nvSpPr>
        <p:spPr>
          <a:xfrm>
            <a:off x="453305" y="-1107"/>
            <a:ext cx="8229600" cy="1143000"/>
          </a:xfrm>
        </p:spPr>
        <p:txBody>
          <a:bodyPr/>
          <a:lstStyle/>
          <a:p>
            <a:r>
              <a:rPr lang="en-US" dirty="0"/>
              <a:t>Lots of images, categorized</a:t>
            </a:r>
          </a:p>
        </p:txBody>
      </p:sp>
      <p:sp>
        <p:nvSpPr>
          <p:cNvPr id="8" name="Rounded Rectangle 7"/>
          <p:cNvSpPr>
            <a:spLocks/>
          </p:cNvSpPr>
          <p:nvPr/>
        </p:nvSpPr>
        <p:spPr>
          <a:xfrm>
            <a:off x="7457001" y="1081651"/>
            <a:ext cx="1554480" cy="1645920"/>
          </a:xfrm>
          <a:prstGeom prst="roundRect">
            <a:avLst>
              <a:gd name="adj" fmla="val 47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a:solidFill>
                  <a:srgbClr val="FFFFFF"/>
                </a:solidFill>
              </a:rPr>
              <a:t>X</a:t>
            </a:r>
            <a:endParaRPr lang="en-US" sz="2000" dirty="0">
              <a:solidFill>
                <a:srgbClr val="FFFFFF"/>
              </a:solidFill>
            </a:endParaRPr>
          </a:p>
        </p:txBody>
      </p:sp>
      <p:sp>
        <p:nvSpPr>
          <p:cNvPr id="11" name="TextBox 10"/>
          <p:cNvSpPr txBox="1"/>
          <p:nvPr/>
        </p:nvSpPr>
        <p:spPr>
          <a:xfrm>
            <a:off x="4713227" y="2447469"/>
            <a:ext cx="1371600" cy="272415"/>
          </a:xfrm>
          <a:prstGeom prst="roundRect">
            <a:avLst/>
          </a:prstGeom>
          <a:solidFill>
            <a:schemeClr val="accent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sp>
        <p:nvSpPr>
          <p:cNvPr id="13" name="TextBox 12"/>
          <p:cNvSpPr txBox="1"/>
          <p:nvPr/>
        </p:nvSpPr>
        <p:spPr>
          <a:xfrm>
            <a:off x="806604" y="2426266"/>
            <a:ext cx="1301406" cy="272415"/>
          </a:xfrm>
          <a:prstGeom prst="roundRect">
            <a:avLst/>
          </a:prstGeom>
          <a:solidFill>
            <a:schemeClr val="accent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pic>
        <p:nvPicPr>
          <p:cNvPr id="14" name="Picture 13" descr="How-to-be-confident2.jpg"/>
          <p:cNvPicPr>
            <a:picLocks noChangeAspect="1"/>
          </p:cNvPicPr>
          <p:nvPr/>
        </p:nvPicPr>
        <p:blipFill>
          <a:blip r:embed="rId7" cstate="email"/>
          <a:stretch>
            <a:fillRect/>
          </a:stretch>
        </p:blipFill>
        <p:spPr>
          <a:xfrm>
            <a:off x="6032850" y="976159"/>
            <a:ext cx="1439104" cy="1645920"/>
          </a:xfrm>
          <a:prstGeom prst="roundRect">
            <a:avLst/>
          </a:prstGeom>
        </p:spPr>
      </p:pic>
      <p:sp>
        <p:nvSpPr>
          <p:cNvPr id="15" name="TextBox 14"/>
          <p:cNvSpPr txBox="1"/>
          <p:nvPr/>
        </p:nvSpPr>
        <p:spPr>
          <a:xfrm>
            <a:off x="6172616" y="2455156"/>
            <a:ext cx="1196596" cy="272415"/>
          </a:xfrm>
          <a:prstGeom prst="roundRect">
            <a:avLst/>
          </a:prstGeom>
          <a:solidFill>
            <a:schemeClr val="accent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sp>
        <p:nvSpPr>
          <p:cNvPr id="17" name="TextBox 16"/>
          <p:cNvSpPr txBox="1"/>
          <p:nvPr/>
        </p:nvSpPr>
        <p:spPr>
          <a:xfrm>
            <a:off x="2285384" y="2426266"/>
            <a:ext cx="1132735" cy="272415"/>
          </a:xfrm>
          <a:prstGeom prst="roundRect">
            <a:avLst/>
          </a:prstGeom>
          <a:solidFill>
            <a:schemeClr val="accent1">
              <a:alpha val="81000"/>
            </a:schemeClr>
          </a:solidFill>
        </p:spPr>
        <p:txBody>
          <a:bodyPr wrap="square" rtlCol="0">
            <a:spAutoFit/>
          </a:bodyPr>
          <a:lstStyle/>
          <a:p>
            <a:pPr algn="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sp>
        <p:nvSpPr>
          <p:cNvPr id="19" name="TextBox 18"/>
          <p:cNvSpPr txBox="1"/>
          <p:nvPr/>
        </p:nvSpPr>
        <p:spPr>
          <a:xfrm>
            <a:off x="3601573" y="2442549"/>
            <a:ext cx="990600" cy="272415"/>
          </a:xfrm>
          <a:prstGeom prst="roundRect">
            <a:avLst/>
          </a:prstGeom>
          <a:solidFill>
            <a:schemeClr val="accent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sp>
        <p:nvSpPr>
          <p:cNvPr id="20" name="Rounded Rectangle 19"/>
          <p:cNvSpPr>
            <a:spLocks/>
          </p:cNvSpPr>
          <p:nvPr/>
        </p:nvSpPr>
        <p:spPr>
          <a:xfrm>
            <a:off x="129504" y="2871638"/>
            <a:ext cx="1554480" cy="1645920"/>
          </a:xfrm>
          <a:prstGeom prst="roundRect">
            <a:avLst>
              <a:gd name="adj" fmla="val 68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a:solidFill>
                  <a:srgbClr val="FFFFFF"/>
                </a:solidFill>
              </a:rPr>
              <a:t>X</a:t>
            </a:r>
            <a:endParaRPr lang="en-US" sz="2000" dirty="0">
              <a:solidFill>
                <a:srgbClr val="FFFFFF"/>
              </a:solidFill>
            </a:endParaRPr>
          </a:p>
        </p:txBody>
      </p:sp>
      <p:sp>
        <p:nvSpPr>
          <p:cNvPr id="21" name="Rounded Rectangle 20"/>
          <p:cNvSpPr>
            <a:spLocks/>
          </p:cNvSpPr>
          <p:nvPr/>
        </p:nvSpPr>
        <p:spPr>
          <a:xfrm>
            <a:off x="5014613" y="4555658"/>
            <a:ext cx="1554480" cy="1645920"/>
          </a:xfrm>
          <a:prstGeom prst="roundRect">
            <a:avLst>
              <a:gd name="adj" fmla="val 61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srgbClr val="FFFFFF"/>
                </a:solidFill>
              </a:rPr>
              <a:t>X</a:t>
            </a:r>
          </a:p>
        </p:txBody>
      </p:sp>
      <p:sp>
        <p:nvSpPr>
          <p:cNvPr id="27" name="TextBox 26"/>
          <p:cNvSpPr txBox="1"/>
          <p:nvPr/>
        </p:nvSpPr>
        <p:spPr>
          <a:xfrm>
            <a:off x="3529698" y="4155693"/>
            <a:ext cx="894811" cy="272415"/>
          </a:xfrm>
          <a:prstGeom prst="roundRect">
            <a:avLst/>
          </a:prstGeom>
          <a:solidFill>
            <a:schemeClr val="tx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sp>
        <p:nvSpPr>
          <p:cNvPr id="34" name="TextBox 33"/>
          <p:cNvSpPr txBox="1"/>
          <p:nvPr/>
        </p:nvSpPr>
        <p:spPr>
          <a:xfrm>
            <a:off x="6721031" y="5812970"/>
            <a:ext cx="1329690" cy="272415"/>
          </a:xfrm>
          <a:prstGeom prst="roundRect">
            <a:avLst/>
          </a:prstGeom>
          <a:solidFill>
            <a:schemeClr val="accent4">
              <a:alpha val="81000"/>
            </a:schemeClr>
          </a:solidFill>
        </p:spPr>
        <p:txBody>
          <a:bodyPr wrap="square" rtlCol="0">
            <a:spAutoFit/>
          </a:bodyPr>
          <a:lstStyle/>
          <a:p>
            <a:pPr fontAlgn="auto">
              <a:spcBef>
                <a:spcPts val="0"/>
              </a:spcBef>
              <a:spcAft>
                <a:spcPts val="0"/>
              </a:spcAft>
            </a:pPr>
            <a:r>
              <a:rPr lang="en-US" sz="1000" dirty="0">
                <a:solidFill>
                  <a:schemeClr val="bg1"/>
                </a:solidFill>
                <a:latin typeface="Calibri"/>
              </a:rPr>
              <a:t>X</a:t>
            </a:r>
          </a:p>
        </p:txBody>
      </p:sp>
      <p:sp>
        <p:nvSpPr>
          <p:cNvPr id="36" name="TextBox 35"/>
          <p:cNvSpPr txBox="1"/>
          <p:nvPr/>
        </p:nvSpPr>
        <p:spPr>
          <a:xfrm>
            <a:off x="5018314" y="5812970"/>
            <a:ext cx="1122096" cy="272415"/>
          </a:xfrm>
          <a:prstGeom prst="roundRect">
            <a:avLst/>
          </a:prstGeom>
          <a:solidFill>
            <a:schemeClr val="accent4">
              <a:alpha val="81000"/>
            </a:schemeClr>
          </a:solidFill>
        </p:spPr>
        <p:txBody>
          <a:bodyPr wrap="square" rtlCol="0">
            <a:spAutoFit/>
          </a:bodyPr>
          <a:lstStyle/>
          <a:p>
            <a:pPr fontAlgn="auto">
              <a:spcBef>
                <a:spcPts val="0"/>
              </a:spcBef>
              <a:spcAft>
                <a:spcPts val="0"/>
              </a:spcAft>
            </a:pPr>
            <a:r>
              <a:rPr lang="en-US" sz="1000" dirty="0">
                <a:solidFill>
                  <a:schemeClr val="bg1"/>
                </a:solidFill>
                <a:latin typeface="Calibri"/>
              </a:rPr>
              <a:t>X</a:t>
            </a:r>
          </a:p>
        </p:txBody>
      </p:sp>
      <p:sp>
        <p:nvSpPr>
          <p:cNvPr id="38" name="TextBox 37"/>
          <p:cNvSpPr txBox="1"/>
          <p:nvPr/>
        </p:nvSpPr>
        <p:spPr>
          <a:xfrm>
            <a:off x="3451334" y="5799665"/>
            <a:ext cx="728780" cy="272415"/>
          </a:xfrm>
          <a:prstGeom prst="roundRect">
            <a:avLst/>
          </a:prstGeom>
          <a:solidFill>
            <a:schemeClr val="accent4">
              <a:alpha val="81000"/>
            </a:schemeClr>
          </a:solidFill>
        </p:spPr>
        <p:txBody>
          <a:bodyPr wrap="square" rtlCol="0">
            <a:spAutoFit/>
          </a:bodyPr>
          <a:lstStyle/>
          <a:p>
            <a:pPr fontAlgn="auto">
              <a:spcBef>
                <a:spcPts val="0"/>
              </a:spcBef>
              <a:spcAft>
                <a:spcPts val="0"/>
              </a:spcAft>
            </a:pPr>
            <a:r>
              <a:rPr lang="en-US" sz="1000" dirty="0">
                <a:solidFill>
                  <a:schemeClr val="bg1"/>
                </a:solidFill>
                <a:latin typeface="Calibri"/>
              </a:rPr>
              <a:t>X</a:t>
            </a:r>
          </a:p>
        </p:txBody>
      </p:sp>
      <p:sp>
        <p:nvSpPr>
          <p:cNvPr id="39" name="TextBox 38"/>
          <p:cNvSpPr txBox="1"/>
          <p:nvPr/>
        </p:nvSpPr>
        <p:spPr>
          <a:xfrm>
            <a:off x="2015459" y="5799665"/>
            <a:ext cx="1250259" cy="272415"/>
          </a:xfrm>
          <a:prstGeom prst="roundRect">
            <a:avLst/>
          </a:prstGeom>
          <a:solidFill>
            <a:schemeClr val="accent4">
              <a:alpha val="81000"/>
            </a:schemeClr>
          </a:solidFill>
        </p:spPr>
        <p:txBody>
          <a:bodyPr wrap="square" rtlCol="0">
            <a:spAutoFit/>
          </a:bodyPr>
          <a:lstStyle/>
          <a:p>
            <a:pPr fontAlgn="auto">
              <a:spcBef>
                <a:spcPts val="0"/>
              </a:spcBef>
              <a:spcAft>
                <a:spcPts val="0"/>
              </a:spcAft>
            </a:pPr>
            <a:r>
              <a:rPr lang="en-US" sz="1000" dirty="0">
                <a:solidFill>
                  <a:schemeClr val="bg1"/>
                </a:solidFill>
                <a:latin typeface="Calibri"/>
              </a:rPr>
              <a:t>X</a:t>
            </a:r>
          </a:p>
        </p:txBody>
      </p:sp>
      <p:pic>
        <p:nvPicPr>
          <p:cNvPr id="2" name="Picture 1"/>
          <p:cNvPicPr>
            <a:picLocks noChangeAspect="1"/>
          </p:cNvPicPr>
          <p:nvPr/>
        </p:nvPicPr>
        <p:blipFill>
          <a:blip r:embed="rId8"/>
          <a:stretch>
            <a:fillRect/>
          </a:stretch>
        </p:blipFill>
        <p:spPr>
          <a:xfrm>
            <a:off x="3338787" y="2907651"/>
            <a:ext cx="1276635" cy="1206380"/>
          </a:xfrm>
          <a:prstGeom prst="rect">
            <a:avLst/>
          </a:prstGeom>
        </p:spPr>
      </p:pic>
      <p:pic>
        <p:nvPicPr>
          <p:cNvPr id="9" name="Picture 8"/>
          <p:cNvPicPr>
            <a:picLocks noChangeAspect="1"/>
          </p:cNvPicPr>
          <p:nvPr/>
        </p:nvPicPr>
        <p:blipFill>
          <a:blip r:embed="rId9"/>
          <a:stretch>
            <a:fillRect/>
          </a:stretch>
        </p:blipFill>
        <p:spPr>
          <a:xfrm>
            <a:off x="806604" y="1121948"/>
            <a:ext cx="1301406" cy="1229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Placeholder 12"/>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742922" y="2887071"/>
            <a:ext cx="1708412" cy="1613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p:cNvPicPr>
            <a:picLocks noChangeAspect="1"/>
          </p:cNvPicPr>
          <p:nvPr/>
        </p:nvPicPr>
        <p:blipFill>
          <a:blip r:embed="rId11"/>
          <a:stretch>
            <a:fillRect/>
          </a:stretch>
        </p:blipFill>
        <p:spPr>
          <a:xfrm>
            <a:off x="4607963" y="2898163"/>
            <a:ext cx="2162951" cy="1593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p:cNvSpPr txBox="1"/>
          <p:nvPr/>
        </p:nvSpPr>
        <p:spPr>
          <a:xfrm>
            <a:off x="4836208" y="4155693"/>
            <a:ext cx="1304201" cy="272415"/>
          </a:xfrm>
          <a:prstGeom prst="roundRect">
            <a:avLst/>
          </a:prstGeom>
          <a:solidFill>
            <a:schemeClr val="tx1">
              <a:alpha val="81000"/>
            </a:schemeClr>
          </a:solidFill>
        </p:spPr>
        <p:txBody>
          <a:bodyPr wrap="square" rtlCol="0">
            <a:spAutoFit/>
          </a:bodyPr>
          <a:lstStyle/>
          <a:p>
            <a:pPr fontAlgn="auto">
              <a:spcBef>
                <a:spcPts val="0"/>
              </a:spcBef>
              <a:spcAft>
                <a:spcPts val="0"/>
              </a:spcAft>
            </a:pPr>
            <a:r>
              <a:rPr lang="en-US" sz="1000">
                <a:solidFill>
                  <a:srgbClr val="595959"/>
                </a:solidFill>
                <a:latin typeface="Calibri"/>
              </a:rPr>
              <a:t>X</a:t>
            </a:r>
            <a:endParaRPr lang="en-US" sz="1000" dirty="0">
              <a:solidFill>
                <a:srgbClr val="595959"/>
              </a:solidFill>
              <a:latin typeface="Calibri"/>
            </a:endParaRPr>
          </a:p>
        </p:txBody>
      </p:sp>
      <p:pic>
        <p:nvPicPr>
          <p:cNvPr id="47" name="Picture 46"/>
          <p:cNvPicPr>
            <a:picLocks noChangeAspect="1"/>
          </p:cNvPicPr>
          <p:nvPr/>
        </p:nvPicPr>
        <p:blipFill>
          <a:blip r:embed="rId12"/>
          <a:stretch>
            <a:fillRect/>
          </a:stretch>
        </p:blipFill>
        <p:spPr>
          <a:xfrm>
            <a:off x="91062" y="4735899"/>
            <a:ext cx="1890723" cy="134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TextBox 34"/>
          <p:cNvSpPr txBox="1"/>
          <p:nvPr/>
        </p:nvSpPr>
        <p:spPr>
          <a:xfrm>
            <a:off x="810471" y="5799665"/>
            <a:ext cx="1066800" cy="272415"/>
          </a:xfrm>
          <a:prstGeom prst="roundRect">
            <a:avLst/>
          </a:prstGeom>
          <a:solidFill>
            <a:schemeClr val="accent4">
              <a:alpha val="81000"/>
            </a:schemeClr>
          </a:solidFill>
        </p:spPr>
        <p:txBody>
          <a:bodyPr wrap="square" rtlCol="0">
            <a:spAutoFit/>
          </a:bodyPr>
          <a:lstStyle/>
          <a:p>
            <a:pPr fontAlgn="auto">
              <a:spcBef>
                <a:spcPts val="0"/>
              </a:spcBef>
              <a:spcAft>
                <a:spcPts val="0"/>
              </a:spcAft>
            </a:pPr>
            <a:r>
              <a:rPr lang="en-US" sz="1000" dirty="0">
                <a:solidFill>
                  <a:schemeClr val="bg1"/>
                </a:solidFill>
                <a:latin typeface="Calibri"/>
              </a:rPr>
              <a:t>X</a:t>
            </a:r>
          </a:p>
        </p:txBody>
      </p:sp>
      <p:pic>
        <p:nvPicPr>
          <p:cNvPr id="48" name="Picture 47"/>
          <p:cNvPicPr>
            <a:picLocks noChangeAspect="1"/>
          </p:cNvPicPr>
          <p:nvPr/>
        </p:nvPicPr>
        <p:blipFill rotWithShape="1">
          <a:blip r:embed="rId13"/>
          <a:srcRect l="12117" r="22494"/>
          <a:stretch/>
        </p:blipFill>
        <p:spPr>
          <a:xfrm>
            <a:off x="2302610" y="1112835"/>
            <a:ext cx="1101861" cy="1202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68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4"/>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4833901" y="2395028"/>
            <a:ext cx="3256856" cy="2445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863659" y="2440709"/>
            <a:ext cx="3601883" cy="2399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495300" y="-23650"/>
            <a:ext cx="8229600" cy="1143000"/>
          </a:xfrm>
        </p:spPr>
        <p:txBody>
          <a:bodyPr/>
          <a:lstStyle/>
          <a:p>
            <a:r>
              <a:rPr lang="en-US">
                <a:solidFill>
                  <a:srgbClr val="595959"/>
                </a:solidFill>
              </a:rPr>
              <a:t>Framed images</a:t>
            </a:r>
            <a:endParaRPr lang="en-US"/>
          </a:p>
        </p:txBody>
      </p:sp>
      <p:sp>
        <p:nvSpPr>
          <p:cNvPr id="6" name="Rounded Rectangle 5"/>
          <p:cNvSpPr/>
          <p:nvPr/>
        </p:nvSpPr>
        <p:spPr>
          <a:xfrm>
            <a:off x="495300" y="1466578"/>
            <a:ext cx="8153400" cy="4497294"/>
          </a:xfrm>
          <a:prstGeom prst="roundRect">
            <a:avLst/>
          </a:prstGeom>
          <a:noFill/>
          <a:ln w="762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a:solidFill>
                  <a:srgbClr val="A1C46B"/>
                </a:solidFill>
              </a:ln>
              <a:solidFill>
                <a:srgbClr val="FFFFFF"/>
              </a:solidFill>
            </a:endParaRPr>
          </a:p>
        </p:txBody>
      </p:sp>
      <p:sp>
        <p:nvSpPr>
          <p:cNvPr id="7" name="TextBox 6"/>
          <p:cNvSpPr txBox="1"/>
          <p:nvPr/>
        </p:nvSpPr>
        <p:spPr>
          <a:xfrm>
            <a:off x="838200" y="1103507"/>
            <a:ext cx="4038600" cy="1107996"/>
          </a:xfrm>
          <a:prstGeom prst="rect">
            <a:avLst/>
          </a:prstGeom>
          <a:solidFill>
            <a:schemeClr val="bg1"/>
          </a:solidFill>
        </p:spPr>
        <p:txBody>
          <a:bodyPr wrap="square" rtlCol="0">
            <a:spAutoFit/>
          </a:bodyPr>
          <a:lstStyle/>
          <a:p>
            <a:pPr fontAlgn="auto">
              <a:lnSpc>
                <a:spcPct val="110000"/>
              </a:lnSpc>
              <a:spcBef>
                <a:spcPts val="0"/>
              </a:spcBef>
              <a:spcAft>
                <a:spcPts val="0"/>
              </a:spcAft>
            </a:pPr>
            <a:r>
              <a:rPr lang="en-US" sz="2000" dirty="0">
                <a:solidFill>
                  <a:schemeClr val="accent1"/>
                </a:solidFill>
                <a:latin typeface="Calibri"/>
              </a:rPr>
              <a:t>Lorem ipsum </a:t>
            </a:r>
            <a:r>
              <a:rPr lang="en-US" sz="2000" dirty="0">
                <a:solidFill>
                  <a:srgbClr val="595959"/>
                </a:solidFill>
                <a:latin typeface="Calibri"/>
              </a:rPr>
              <a:t>dolor sit </a:t>
            </a:r>
          </a:p>
          <a:p>
            <a:pPr fontAlgn="auto">
              <a:lnSpc>
                <a:spcPct val="110000"/>
              </a:lnSpc>
              <a:spcBef>
                <a:spcPts val="0"/>
              </a:spcBef>
              <a:spcAft>
                <a:spcPts val="0"/>
              </a:spcAft>
            </a:pPr>
            <a:r>
              <a:rPr lang="en-US" sz="2000" dirty="0">
                <a:solidFill>
                  <a:srgbClr val="595959"/>
                </a:solidFill>
                <a:latin typeface="Calibri"/>
              </a:rPr>
              <a:t>“Lorem ipsum dolor sit </a:t>
            </a:r>
            <a:r>
              <a:rPr lang="en-US" sz="2000" dirty="0" err="1">
                <a:solidFill>
                  <a:srgbClr val="595959"/>
                </a:solidFill>
                <a:latin typeface="Calibri"/>
              </a:rPr>
              <a:t>amet</a:t>
            </a:r>
            <a:r>
              <a:rPr lang="en-US" sz="2000" dirty="0">
                <a:solidFill>
                  <a:srgbClr val="595959"/>
                </a:solidFill>
                <a:latin typeface="Calibri"/>
              </a:rPr>
              <a:t>, </a:t>
            </a:r>
            <a:r>
              <a:rPr lang="en-US" sz="2000" dirty="0" err="1">
                <a:solidFill>
                  <a:srgbClr val="595959"/>
                </a:solidFill>
                <a:latin typeface="Calibri"/>
              </a:rPr>
              <a:t>consectetur</a:t>
            </a:r>
            <a:r>
              <a:rPr lang="en-US" sz="2000" dirty="0">
                <a:solidFill>
                  <a:srgbClr val="595959"/>
                </a:solidFill>
                <a:latin typeface="Calibri"/>
              </a:rPr>
              <a:t> </a:t>
            </a:r>
            <a:r>
              <a:rPr lang="en-US" sz="2000" dirty="0" err="1">
                <a:solidFill>
                  <a:srgbClr val="595959"/>
                </a:solidFill>
                <a:latin typeface="Calibri"/>
              </a:rPr>
              <a:t>adipisicing</a:t>
            </a:r>
            <a:endParaRPr lang="en-US" sz="2000" dirty="0">
              <a:solidFill>
                <a:srgbClr val="595959"/>
              </a:solidFill>
              <a:latin typeface="Calibri"/>
            </a:endParaRPr>
          </a:p>
        </p:txBody>
      </p:sp>
      <p:sp>
        <p:nvSpPr>
          <p:cNvPr id="8" name="TextBox 7"/>
          <p:cNvSpPr txBox="1"/>
          <p:nvPr/>
        </p:nvSpPr>
        <p:spPr>
          <a:xfrm>
            <a:off x="4343400" y="5499727"/>
            <a:ext cx="3948954" cy="769441"/>
          </a:xfrm>
          <a:prstGeom prst="rect">
            <a:avLst/>
          </a:prstGeom>
          <a:solidFill>
            <a:schemeClr val="bg1"/>
          </a:solidFill>
        </p:spPr>
        <p:txBody>
          <a:bodyPr wrap="square" rtlCol="0">
            <a:spAutoFit/>
          </a:bodyPr>
          <a:lstStyle/>
          <a:p>
            <a:pPr fontAlgn="auto">
              <a:lnSpc>
                <a:spcPct val="110000"/>
              </a:lnSpc>
              <a:spcBef>
                <a:spcPts val="0"/>
              </a:spcBef>
              <a:spcAft>
                <a:spcPts val="0"/>
              </a:spcAft>
            </a:pPr>
            <a:r>
              <a:rPr lang="en-US" sz="2000" dirty="0">
                <a:solidFill>
                  <a:schemeClr val="accent1"/>
                </a:solidFill>
                <a:latin typeface="Calibri"/>
              </a:rPr>
              <a:t>Lorem ipsum </a:t>
            </a:r>
            <a:r>
              <a:rPr lang="en-US" sz="2000" dirty="0">
                <a:solidFill>
                  <a:srgbClr val="595959"/>
                </a:solidFill>
                <a:latin typeface="Calibri"/>
              </a:rPr>
              <a:t>dolor sit </a:t>
            </a:r>
          </a:p>
          <a:p>
            <a:pPr fontAlgn="auto">
              <a:lnSpc>
                <a:spcPct val="110000"/>
              </a:lnSpc>
              <a:spcBef>
                <a:spcPts val="0"/>
              </a:spcBef>
              <a:spcAft>
                <a:spcPts val="0"/>
              </a:spcAft>
            </a:pPr>
            <a:r>
              <a:rPr lang="en-US" sz="2000" dirty="0">
                <a:solidFill>
                  <a:srgbClr val="595959"/>
                </a:solidFill>
                <a:latin typeface="Calibri"/>
              </a:rPr>
              <a:t>“Lorem ipsum dolor sit </a:t>
            </a:r>
            <a:r>
              <a:rPr lang="en-US" sz="2000" dirty="0" err="1">
                <a:solidFill>
                  <a:srgbClr val="595959"/>
                </a:solidFill>
                <a:latin typeface="Calibri"/>
              </a:rPr>
              <a:t>amet</a:t>
            </a:r>
            <a:r>
              <a:rPr lang="en-US" sz="2000" dirty="0">
                <a:solidFill>
                  <a:srgbClr val="595959"/>
                </a:solidFill>
                <a:latin typeface="Calibri"/>
              </a:rPr>
              <a:t>, </a:t>
            </a:r>
          </a:p>
        </p:txBody>
      </p:sp>
      <p:sp>
        <p:nvSpPr>
          <p:cNvPr id="12" name="Cross 11"/>
          <p:cNvSpPr/>
          <p:nvPr/>
        </p:nvSpPr>
        <p:spPr>
          <a:xfrm>
            <a:off x="4103914" y="3079073"/>
            <a:ext cx="936172" cy="936172"/>
          </a:xfrm>
          <a:prstGeom prst="plus">
            <a:avLst>
              <a:gd name="adj" fmla="val 34302"/>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 y="540892"/>
            <a:ext cx="9144001" cy="1143000"/>
          </a:xfrm>
        </p:spPr>
        <p:txBody>
          <a:bodyPr/>
          <a:lstStyle/>
          <a:p>
            <a:r>
              <a:rPr lang="en-US" dirty="0"/>
              <a:t>Photos with labels and text</a:t>
            </a:r>
          </a:p>
        </p:txBody>
      </p:sp>
      <p:sp>
        <p:nvSpPr>
          <p:cNvPr id="13" name="Rounded Rectangle 12"/>
          <p:cNvSpPr/>
          <p:nvPr/>
        </p:nvSpPr>
        <p:spPr>
          <a:xfrm>
            <a:off x="6302034" y="3898702"/>
            <a:ext cx="2514600" cy="860511"/>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X</a:t>
            </a:r>
            <a:endParaRPr lang="en-US" dirty="0">
              <a:solidFill>
                <a:srgbClr val="FFFFFF"/>
              </a:solidFill>
            </a:endParaRPr>
          </a:p>
        </p:txBody>
      </p:sp>
      <p:cxnSp>
        <p:nvCxnSpPr>
          <p:cNvPr id="14" name="Straight Connector 13"/>
          <p:cNvCxnSpPr/>
          <p:nvPr/>
        </p:nvCxnSpPr>
        <p:spPr>
          <a:xfrm>
            <a:off x="3087611" y="1515514"/>
            <a:ext cx="0" cy="4504510"/>
          </a:xfrm>
          <a:prstGeom prst="line">
            <a:avLst/>
          </a:prstGeom>
          <a:ln w="12700">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264483" y="3898702"/>
            <a:ext cx="2514600" cy="860511"/>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X</a:t>
            </a:r>
            <a:endParaRPr lang="en-US" dirty="0">
              <a:solidFill>
                <a:srgbClr val="FFFFFF"/>
              </a:solidFill>
            </a:endParaRPr>
          </a:p>
        </p:txBody>
      </p:sp>
      <p:sp>
        <p:nvSpPr>
          <p:cNvPr id="16" name="Rounded Rectangle 15"/>
          <p:cNvSpPr/>
          <p:nvPr/>
        </p:nvSpPr>
        <p:spPr>
          <a:xfrm>
            <a:off x="3312038" y="3898702"/>
            <a:ext cx="2514600" cy="860511"/>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X</a:t>
            </a:r>
            <a:endParaRPr lang="en-US" dirty="0">
              <a:solidFill>
                <a:srgbClr val="FFFFFF"/>
              </a:solidFill>
            </a:endParaRPr>
          </a:p>
        </p:txBody>
      </p:sp>
      <p:cxnSp>
        <p:nvCxnSpPr>
          <p:cNvPr id="17" name="Straight Connector 16"/>
          <p:cNvCxnSpPr/>
          <p:nvPr/>
        </p:nvCxnSpPr>
        <p:spPr>
          <a:xfrm>
            <a:off x="6064310" y="1534758"/>
            <a:ext cx="0" cy="4504510"/>
          </a:xfrm>
          <a:prstGeom prst="line">
            <a:avLst/>
          </a:prstGeom>
          <a:ln w="12700">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302034" y="4846801"/>
            <a:ext cx="2539156" cy="307777"/>
          </a:xfrm>
          <a:prstGeom prst="rect">
            <a:avLst/>
          </a:prstGeom>
        </p:spPr>
        <p:txBody>
          <a:bodyPr wrap="square">
            <a:spAutoFit/>
          </a:bodyPr>
          <a:lstStyle/>
          <a:p>
            <a:pPr fontAlgn="auto">
              <a:spcBef>
                <a:spcPts val="0"/>
              </a:spcBef>
              <a:spcAft>
                <a:spcPts val="0"/>
              </a:spcAft>
            </a:pPr>
            <a:r>
              <a:rPr lang="en-US" sz="1400">
                <a:solidFill>
                  <a:srgbClr val="FFFFFF">
                    <a:lumMod val="50000"/>
                  </a:srgbClr>
                </a:solidFill>
                <a:latin typeface="Calibri"/>
              </a:rPr>
              <a:t>X</a:t>
            </a:r>
            <a:endParaRPr lang="en-US" sz="1400" dirty="0">
              <a:solidFill>
                <a:srgbClr val="FFFFFF">
                  <a:lumMod val="50000"/>
                </a:srgbClr>
              </a:solidFill>
              <a:latin typeface="Calibri"/>
            </a:endParaRPr>
          </a:p>
        </p:txBody>
      </p:sp>
      <p:sp>
        <p:nvSpPr>
          <p:cNvPr id="19" name="TextBox 18"/>
          <p:cNvSpPr txBox="1"/>
          <p:nvPr/>
        </p:nvSpPr>
        <p:spPr>
          <a:xfrm>
            <a:off x="3312041" y="4846801"/>
            <a:ext cx="2807723" cy="307777"/>
          </a:xfrm>
          <a:prstGeom prst="rect">
            <a:avLst/>
          </a:prstGeom>
          <a:noFill/>
        </p:spPr>
        <p:txBody>
          <a:bodyPr wrap="square" rtlCol="0">
            <a:spAutoFit/>
          </a:bodyPr>
          <a:lstStyle/>
          <a:p>
            <a:pPr fontAlgn="auto">
              <a:spcBef>
                <a:spcPts val="0"/>
              </a:spcBef>
              <a:spcAft>
                <a:spcPts val="0"/>
              </a:spcAft>
            </a:pPr>
            <a:r>
              <a:rPr lang="en-US" sz="1400">
                <a:solidFill>
                  <a:srgbClr val="FFFFFF">
                    <a:lumMod val="50000"/>
                  </a:srgbClr>
                </a:solidFill>
                <a:latin typeface="Calibri"/>
              </a:rPr>
              <a:t>X</a:t>
            </a:r>
            <a:endParaRPr lang="en-US" sz="1400" dirty="0">
              <a:solidFill>
                <a:srgbClr val="FFFFFF">
                  <a:lumMod val="50000"/>
                </a:srgbClr>
              </a:solidFill>
              <a:latin typeface="Calibri"/>
            </a:endParaRPr>
          </a:p>
        </p:txBody>
      </p:sp>
      <p:sp>
        <p:nvSpPr>
          <p:cNvPr id="20" name="TextBox 19"/>
          <p:cNvSpPr txBox="1"/>
          <p:nvPr/>
        </p:nvSpPr>
        <p:spPr>
          <a:xfrm>
            <a:off x="264483" y="4818703"/>
            <a:ext cx="2514600" cy="307777"/>
          </a:xfrm>
          <a:prstGeom prst="rect">
            <a:avLst/>
          </a:prstGeom>
          <a:noFill/>
        </p:spPr>
        <p:txBody>
          <a:bodyPr wrap="square" rtlCol="0">
            <a:spAutoFit/>
          </a:bodyPr>
          <a:lstStyle/>
          <a:p>
            <a:pPr fontAlgn="auto">
              <a:spcBef>
                <a:spcPts val="0"/>
              </a:spcBef>
              <a:spcAft>
                <a:spcPts val="0"/>
              </a:spcAft>
            </a:pPr>
            <a:r>
              <a:rPr lang="en-US" sz="1400">
                <a:solidFill>
                  <a:srgbClr val="FFFFFF">
                    <a:lumMod val="50000"/>
                  </a:srgbClr>
                </a:solidFill>
                <a:latin typeface="Calibri"/>
              </a:rPr>
              <a:t>X</a:t>
            </a:r>
            <a:endParaRPr lang="en-US" sz="1400" dirty="0">
              <a:solidFill>
                <a:srgbClr val="FFFFFF">
                  <a:lumMod val="50000"/>
                </a:srgbClr>
              </a:solidFill>
              <a:latin typeface="Calibri"/>
            </a:endParaRPr>
          </a:p>
        </p:txBody>
      </p:sp>
      <p:pic>
        <p:nvPicPr>
          <p:cNvPr id="21" name="Picture 20"/>
          <p:cNvPicPr>
            <a:picLocks noChangeAspect="1"/>
          </p:cNvPicPr>
          <p:nvPr/>
        </p:nvPicPr>
        <p:blipFill rotWithShape="1">
          <a:blip r:embed="rId2"/>
          <a:srcRect l="17469" r="2702"/>
          <a:stretch/>
        </p:blipFill>
        <p:spPr>
          <a:xfrm>
            <a:off x="470223" y="2041162"/>
            <a:ext cx="2089380" cy="1928330"/>
          </a:xfrm>
          <a:prstGeom prst="ellipse">
            <a:avLst/>
          </a:prstGeom>
          <a:ln>
            <a:noFill/>
          </a:ln>
          <a:effectLst/>
        </p:spPr>
      </p:pic>
      <p:pic>
        <p:nvPicPr>
          <p:cNvPr id="22" name="Picture 21"/>
          <p:cNvPicPr>
            <a:picLocks noChangeAspect="1"/>
          </p:cNvPicPr>
          <p:nvPr/>
        </p:nvPicPr>
        <p:blipFill rotWithShape="1">
          <a:blip r:embed="rId3"/>
          <a:srcRect l="14134" r="8222"/>
          <a:stretch/>
        </p:blipFill>
        <p:spPr>
          <a:xfrm>
            <a:off x="3459111" y="1954375"/>
            <a:ext cx="2006391" cy="1901633"/>
          </a:xfrm>
          <a:prstGeom prst="ellipse">
            <a:avLst/>
          </a:prstGeom>
          <a:ln>
            <a:noFill/>
          </a:ln>
          <a:effectLst/>
        </p:spPr>
      </p:pic>
      <p:pic>
        <p:nvPicPr>
          <p:cNvPr id="23" name="Picture 22"/>
          <p:cNvPicPr>
            <a:picLocks noChangeAspect="1"/>
          </p:cNvPicPr>
          <p:nvPr/>
        </p:nvPicPr>
        <p:blipFill rotWithShape="1">
          <a:blip r:embed="rId4"/>
          <a:srcRect l="22860" r="9376"/>
          <a:stretch/>
        </p:blipFill>
        <p:spPr>
          <a:xfrm>
            <a:off x="6381378" y="1872239"/>
            <a:ext cx="2017885" cy="1983769"/>
          </a:xfrm>
          <a:prstGeom prst="ellipse">
            <a:avLst/>
          </a:prstGeom>
          <a:ln>
            <a:noFill/>
          </a:ln>
          <a:effectLst/>
        </p:spPr>
      </p:pic>
    </p:spTree>
    <p:extLst>
      <p:ext uri="{BB962C8B-B14F-4D97-AF65-F5344CB8AC3E}">
        <p14:creationId xmlns:p14="http://schemas.microsoft.com/office/powerpoint/2010/main" val="83795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6200"/>
          <a:stretch/>
        </p:blipFill>
        <p:spPr>
          <a:xfrm>
            <a:off x="4199265" y="-16476"/>
            <a:ext cx="4944735" cy="6560009"/>
          </a:xfrm>
          <a:prstGeom prst="rect">
            <a:avLst/>
          </a:prstGeom>
        </p:spPr>
      </p:pic>
      <p:grpSp>
        <p:nvGrpSpPr>
          <p:cNvPr id="11" name="Group 67"/>
          <p:cNvGrpSpPr/>
          <p:nvPr/>
        </p:nvGrpSpPr>
        <p:grpSpPr>
          <a:xfrm>
            <a:off x="3394966" y="-16476"/>
            <a:ext cx="4752642" cy="6865678"/>
            <a:chOff x="9739587" y="-846405"/>
            <a:chExt cx="4454191" cy="6865678"/>
          </a:xfrm>
        </p:grpSpPr>
        <p:pic>
          <p:nvPicPr>
            <p:cNvPr id="12" name="Picture 11" descr="green.png"/>
            <p:cNvPicPr>
              <a:picLocks noChangeAspect="1"/>
            </p:cNvPicPr>
            <p:nvPr/>
          </p:nvPicPr>
          <p:blipFill>
            <a:blip r:embed="rId3">
              <a:alphaModFix amt="30000"/>
              <a:duotone>
                <a:prstClr val="black"/>
                <a:schemeClr val="accent1">
                  <a:tint val="45000"/>
                  <a:satMod val="400000"/>
                </a:schemeClr>
              </a:duotone>
            </a:blip>
            <a:srcRect t="19994" r="33442" b="8613"/>
            <a:stretch>
              <a:fillRect/>
            </a:stretch>
          </p:blipFill>
          <p:spPr>
            <a:xfrm>
              <a:off x="10282267" y="-846405"/>
              <a:ext cx="3911511" cy="6865678"/>
            </a:xfrm>
            <a:prstGeom prst="rect">
              <a:avLst/>
            </a:prstGeom>
          </p:spPr>
        </p:pic>
        <p:pic>
          <p:nvPicPr>
            <p:cNvPr id="13" name="Picture 12" descr="grey.png"/>
            <p:cNvPicPr>
              <a:picLocks noChangeAspect="1"/>
            </p:cNvPicPr>
            <p:nvPr/>
          </p:nvPicPr>
          <p:blipFill>
            <a:blip r:embed="rId4">
              <a:alphaModFix amt="50000"/>
              <a:duotone>
                <a:prstClr val="black"/>
                <a:schemeClr val="accent1">
                  <a:tint val="45000"/>
                  <a:satMod val="400000"/>
                </a:schemeClr>
              </a:duotone>
            </a:blip>
            <a:srcRect t="15664" r="39450"/>
            <a:stretch>
              <a:fillRect/>
            </a:stretch>
          </p:blipFill>
          <p:spPr>
            <a:xfrm>
              <a:off x="9739587" y="-846405"/>
              <a:ext cx="3624789" cy="6249458"/>
            </a:xfrm>
            <a:prstGeom prst="rect">
              <a:avLst/>
            </a:prstGeom>
          </p:spPr>
        </p:pic>
      </p:grpSp>
      <p:sp>
        <p:nvSpPr>
          <p:cNvPr id="2" name="Title 1"/>
          <p:cNvSpPr>
            <a:spLocks noGrp="1"/>
          </p:cNvSpPr>
          <p:nvPr>
            <p:ph type="title"/>
          </p:nvPr>
        </p:nvSpPr>
        <p:spPr>
          <a:xfrm>
            <a:off x="-2168792" y="-16476"/>
            <a:ext cx="8229600" cy="1143000"/>
          </a:xfrm>
        </p:spPr>
        <p:txBody>
          <a:bodyPr/>
          <a:lstStyle/>
          <a:p>
            <a:r>
              <a:rPr lang="en-US" cap="none" dirty="0"/>
              <a:t>IMAGE SLIDES</a:t>
            </a:r>
          </a:p>
        </p:txBody>
      </p:sp>
      <p:sp>
        <p:nvSpPr>
          <p:cNvPr id="6" name="Text Placeholder 5"/>
          <p:cNvSpPr>
            <a:spLocks noGrp="1"/>
          </p:cNvSpPr>
          <p:nvPr>
            <p:ph idx="1"/>
          </p:nvPr>
        </p:nvSpPr>
        <p:spPr>
          <a:xfrm>
            <a:off x="457200" y="1600200"/>
            <a:ext cx="8229600" cy="4525963"/>
          </a:xfrm>
        </p:spPr>
        <p:txBody>
          <a:bodyPr>
            <a:normAutofit/>
          </a:bodyPr>
          <a:lstStyle/>
          <a:p>
            <a:r>
              <a:rPr lang="en-US" dirty="0"/>
              <a:t>Headline</a:t>
            </a:r>
          </a:p>
        </p:txBody>
      </p:sp>
      <p:grpSp>
        <p:nvGrpSpPr>
          <p:cNvPr id="16" name="Group 15"/>
          <p:cNvGrpSpPr/>
          <p:nvPr/>
        </p:nvGrpSpPr>
        <p:grpSpPr>
          <a:xfrm>
            <a:off x="4928515" y="4233680"/>
            <a:ext cx="2862052" cy="2412832"/>
            <a:chOff x="4928515" y="4233680"/>
            <a:chExt cx="2862052" cy="2412832"/>
          </a:xfrm>
        </p:grpSpPr>
        <p:grpSp>
          <p:nvGrpSpPr>
            <p:cNvPr id="18" name="Group 20"/>
            <p:cNvGrpSpPr/>
            <p:nvPr/>
          </p:nvGrpSpPr>
          <p:grpSpPr>
            <a:xfrm>
              <a:off x="4928515" y="4233680"/>
              <a:ext cx="2607249" cy="2412832"/>
              <a:chOff x="6769380" y="1426953"/>
              <a:chExt cx="1028318" cy="951637"/>
            </a:xfrm>
          </p:grpSpPr>
          <p:sp>
            <p:nvSpPr>
              <p:cNvPr id="23" name="Oval 22"/>
              <p:cNvSpPr/>
              <p:nvPr/>
            </p:nvSpPr>
            <p:spPr>
              <a:xfrm>
                <a:off x="6846061" y="1426953"/>
                <a:ext cx="951637" cy="951637"/>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4" name="Oval 23"/>
              <p:cNvSpPr/>
              <p:nvPr/>
            </p:nvSpPr>
            <p:spPr>
              <a:xfrm>
                <a:off x="6769380" y="1500178"/>
                <a:ext cx="279256" cy="279255"/>
              </a:xfrm>
              <a:prstGeom prst="ellipse">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5" name="Rectangle 24"/>
              <p:cNvSpPr/>
              <p:nvPr/>
            </p:nvSpPr>
            <p:spPr>
              <a:xfrm>
                <a:off x="6919794" y="1665136"/>
                <a:ext cx="832564" cy="145667"/>
              </a:xfrm>
              <a:prstGeom prst="rect">
                <a:avLst/>
              </a:prstGeom>
            </p:spPr>
            <p:txBody>
              <a:bodyPr wrap="square">
                <a:spAutoFit/>
              </a:bodyPr>
              <a:lstStyle/>
              <a:p>
                <a:pPr algn="ctr" fontAlgn="auto">
                  <a:spcBef>
                    <a:spcPts val="0"/>
                  </a:spcBef>
                  <a:spcAft>
                    <a:spcPts val="1200"/>
                  </a:spcAft>
                </a:pPr>
                <a:r>
                  <a:rPr lang="en-US" b="1" i="1" dirty="0">
                    <a:solidFill>
                      <a:srgbClr val="FFFFFF"/>
                    </a:solidFill>
                    <a:latin typeface="Calibri"/>
                    <a:cs typeface="Calibri"/>
                  </a:rPr>
                  <a:t>“quote.”</a:t>
                </a:r>
              </a:p>
            </p:txBody>
          </p:sp>
        </p:grpSp>
        <p:sp>
          <p:nvSpPr>
            <p:cNvPr id="19" name="Rectangle 18"/>
            <p:cNvSpPr/>
            <p:nvPr/>
          </p:nvSpPr>
          <p:spPr>
            <a:xfrm>
              <a:off x="5350622" y="5803718"/>
              <a:ext cx="2439945" cy="307777"/>
            </a:xfrm>
            <a:prstGeom prst="rect">
              <a:avLst/>
            </a:prstGeom>
          </p:spPr>
          <p:txBody>
            <a:bodyPr wrap="square">
              <a:spAutoFit/>
            </a:bodyPr>
            <a:lstStyle/>
            <a:p>
              <a:pPr algn="ctr" fontAlgn="auto">
                <a:spcBef>
                  <a:spcPts val="0"/>
                </a:spcBef>
                <a:spcAft>
                  <a:spcPts val="1200"/>
                </a:spcAft>
              </a:pPr>
              <a:r>
                <a:rPr lang="en-US" sz="1400" dirty="0">
                  <a:solidFill>
                    <a:srgbClr val="FFFFFF"/>
                  </a:solidFill>
                  <a:latin typeface="Calibri"/>
                  <a:cs typeface="Calibri"/>
                </a:rPr>
                <a:t>- Consumer, US</a:t>
              </a:r>
            </a:p>
          </p:txBody>
        </p:sp>
      </p:grpSp>
    </p:spTree>
    <p:extLst>
      <p:ext uri="{BB962C8B-B14F-4D97-AF65-F5344CB8AC3E}">
        <p14:creationId xmlns:p14="http://schemas.microsoft.com/office/powerpoint/2010/main" val="39328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uppe 78"/>
          <p:cNvGrpSpPr>
            <a:grpSpLocks/>
          </p:cNvGrpSpPr>
          <p:nvPr/>
        </p:nvGrpSpPr>
        <p:grpSpPr bwMode="auto">
          <a:xfrm>
            <a:off x="1057734" y="3947882"/>
            <a:ext cx="1295400" cy="2171700"/>
            <a:chOff x="2882900" y="1308100"/>
            <a:chExt cx="1295400" cy="2171700"/>
          </a:xfrm>
          <a:effectLst>
            <a:outerShdw blurRad="50800" dist="38100" dir="2700000" algn="tl" rotWithShape="0">
              <a:prstClr val="black">
                <a:alpha val="40000"/>
              </a:prstClr>
            </a:outerShdw>
          </a:effectLst>
        </p:grpSpPr>
        <p:sp>
          <p:nvSpPr>
            <p:cNvPr id="80" name="Rektangel 79"/>
            <p:cNvSpPr>
              <a:spLocks noChangeArrowheads="1"/>
            </p:cNvSpPr>
            <p:nvPr/>
          </p:nvSpPr>
          <p:spPr bwMode="auto">
            <a:xfrm>
              <a:off x="2882900" y="1308100"/>
              <a:ext cx="1295400" cy="2171700"/>
            </a:xfrm>
            <a:prstGeom prst="rect">
              <a:avLst/>
            </a:prstGeom>
            <a:gradFill rotWithShape="1">
              <a:gsLst>
                <a:gs pos="0">
                  <a:srgbClr val="080808"/>
                </a:gs>
                <a:gs pos="100000">
                  <a:srgbClr val="F3F3F3">
                    <a:alpha val="0"/>
                  </a:srgbClr>
                </a:gs>
              </a:gsLst>
              <a:lin ang="16200000" scaled="1"/>
            </a:gradFill>
            <a:ln w="9525">
              <a:noFill/>
              <a:miter lim="800000"/>
              <a:headEnd/>
              <a:tailEnd/>
            </a:ln>
            <a:effectLst>
              <a:outerShdw blurRad="63500" dist="38100" dir="2700000" algn="tl" rotWithShape="0">
                <a:srgbClr val="000000">
                  <a:alpha val="39999"/>
                </a:srgbClr>
              </a:outerShdw>
            </a:effectLst>
          </p:spPr>
          <p:txBody>
            <a:bodyPr anchor="ctr"/>
            <a:lstStyle/>
            <a:p>
              <a:pPr algn="ctr" fontAlgn="auto">
                <a:spcBef>
                  <a:spcPts val="0"/>
                </a:spcBef>
                <a:spcAft>
                  <a:spcPts val="0"/>
                </a:spcAft>
                <a:defRPr/>
              </a:pPr>
              <a:endParaRPr lang="en-US">
                <a:solidFill>
                  <a:srgbClr val="FFFFFF"/>
                </a:solidFill>
                <a:latin typeface="Calibri"/>
                <a:ea typeface="ＭＳ Ｐゴシック" charset="-128"/>
              </a:endParaRPr>
            </a:p>
          </p:txBody>
        </p:sp>
        <p:sp>
          <p:nvSpPr>
            <p:cNvPr id="188431" name="Rektangel 80"/>
            <p:cNvSpPr>
              <a:spLocks noChangeArrowheads="1"/>
            </p:cNvSpPr>
            <p:nvPr/>
          </p:nvSpPr>
          <p:spPr bwMode="auto">
            <a:xfrm>
              <a:off x="2959100" y="2070100"/>
              <a:ext cx="1117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801688"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801688"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Aft>
                  <a:spcPts val="0"/>
                </a:spcAft>
                <a:buFontTx/>
                <a:buNone/>
              </a:pPr>
              <a:r>
                <a:rPr lang="fr-FR" altLang="fr-FR" sz="1600" b="1" noProof="1">
                  <a:solidFill>
                    <a:srgbClr val="FFFFFF"/>
                  </a:solidFill>
                  <a:cs typeface="Arial" pitchFamily="34" charset="0"/>
                </a:rPr>
                <a:t>Example text</a:t>
              </a:r>
            </a:p>
            <a:p>
              <a:pPr eaLnBrk="1" fontAlgn="auto" hangingPunct="1">
                <a:spcAft>
                  <a:spcPts val="0"/>
                </a:spcAft>
                <a:buFontTx/>
                <a:buNone/>
              </a:pPr>
              <a:r>
                <a:rPr lang="fr-FR" altLang="fr-FR" sz="1400" noProof="1">
                  <a:solidFill>
                    <a:srgbClr val="FFFFFF"/>
                  </a:solidFill>
                  <a:cs typeface="Arial" pitchFamily="34" charset="0"/>
                </a:rPr>
                <a:t>This is an example text. </a:t>
              </a:r>
            </a:p>
          </p:txBody>
        </p:sp>
      </p:grpSp>
      <p:pic>
        <p:nvPicPr>
          <p:cNvPr id="188419" name="Gruppe 60"/>
          <p:cNvPicPr>
            <a:picLocks noChangeArrowheads="1"/>
          </p:cNvPicPr>
          <p:nvPr/>
        </p:nvPicPr>
        <p:blipFill rotWithShape="1">
          <a:blip r:embed="rId3">
            <a:extLst>
              <a:ext uri="{28A0092B-C50C-407E-A947-70E740481C1C}">
                <a14:useLocalDpi xmlns:a14="http://schemas.microsoft.com/office/drawing/2010/main" val="0"/>
              </a:ext>
            </a:extLst>
          </a:blip>
          <a:srcRect l="8205" t="245053" r="-8205" b="-147707"/>
          <a:stretch/>
        </p:blipFill>
        <p:spPr bwMode="auto">
          <a:xfrm>
            <a:off x="930734" y="6506109"/>
            <a:ext cx="87122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8420" name="Gruppe 74"/>
          <p:cNvGrpSpPr>
            <a:grpSpLocks/>
          </p:cNvGrpSpPr>
          <p:nvPr/>
        </p:nvGrpSpPr>
        <p:grpSpPr bwMode="auto">
          <a:xfrm>
            <a:off x="6868103" y="3960582"/>
            <a:ext cx="1295400" cy="1981200"/>
            <a:chOff x="2882900" y="1308100"/>
            <a:chExt cx="1295400" cy="1981200"/>
          </a:xfrm>
          <a:effectLst>
            <a:outerShdw blurRad="50800" dist="38100" dir="2700000" algn="tl" rotWithShape="0">
              <a:prstClr val="black">
                <a:alpha val="40000"/>
              </a:prstClr>
            </a:outerShdw>
          </a:effectLst>
        </p:grpSpPr>
        <p:sp>
          <p:nvSpPr>
            <p:cNvPr id="73" name="Rektangel 72"/>
            <p:cNvSpPr>
              <a:spLocks noChangeArrowheads="1"/>
            </p:cNvSpPr>
            <p:nvPr/>
          </p:nvSpPr>
          <p:spPr bwMode="auto">
            <a:xfrm>
              <a:off x="2882900" y="1308100"/>
              <a:ext cx="1295400" cy="1981200"/>
            </a:xfrm>
            <a:prstGeom prst="rect">
              <a:avLst/>
            </a:prstGeom>
            <a:gradFill rotWithShape="1">
              <a:gsLst>
                <a:gs pos="0">
                  <a:srgbClr val="080808"/>
                </a:gs>
                <a:gs pos="100000">
                  <a:srgbClr val="F3F3F3">
                    <a:alpha val="0"/>
                  </a:srgbClr>
                </a:gs>
              </a:gsLst>
              <a:lin ang="5400000" scaled="1"/>
            </a:gradFill>
            <a:ln w="9525">
              <a:noFill/>
              <a:miter lim="800000"/>
              <a:headEnd/>
              <a:tailEnd/>
            </a:ln>
            <a:effectLst>
              <a:outerShdw blurRad="63500" dist="38100" dir="2700000" algn="tl" rotWithShape="0">
                <a:srgbClr val="000000">
                  <a:alpha val="39999"/>
                </a:srgbClr>
              </a:outerShdw>
            </a:effectLst>
          </p:spPr>
          <p:txBody>
            <a:bodyPr anchor="ctr"/>
            <a:lstStyle/>
            <a:p>
              <a:pPr algn="ctr" fontAlgn="auto">
                <a:spcBef>
                  <a:spcPts val="0"/>
                </a:spcBef>
                <a:spcAft>
                  <a:spcPts val="0"/>
                </a:spcAft>
                <a:defRPr/>
              </a:pPr>
              <a:endParaRPr lang="en-US">
                <a:solidFill>
                  <a:srgbClr val="FFFFFF"/>
                </a:solidFill>
                <a:latin typeface="Calibri"/>
                <a:ea typeface="ＭＳ Ｐゴシック" charset="-128"/>
              </a:endParaRPr>
            </a:p>
          </p:txBody>
        </p:sp>
        <p:sp>
          <p:nvSpPr>
            <p:cNvPr id="188429" name="Rektangel 73"/>
            <p:cNvSpPr>
              <a:spLocks noChangeArrowheads="1"/>
            </p:cNvSpPr>
            <p:nvPr/>
          </p:nvSpPr>
          <p:spPr bwMode="auto">
            <a:xfrm>
              <a:off x="2959100" y="1371600"/>
              <a:ext cx="1117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801688"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801688"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Aft>
                  <a:spcPts val="0"/>
                </a:spcAft>
                <a:buFontTx/>
                <a:buNone/>
              </a:pPr>
              <a:r>
                <a:rPr lang="fr-FR" altLang="fr-FR" sz="1600" b="1" noProof="1">
                  <a:solidFill>
                    <a:srgbClr val="FFFFFF"/>
                  </a:solidFill>
                  <a:cs typeface="Arial" pitchFamily="34" charset="0"/>
                </a:rPr>
                <a:t>Example text</a:t>
              </a:r>
            </a:p>
            <a:p>
              <a:pPr eaLnBrk="1" fontAlgn="auto" hangingPunct="1">
                <a:spcAft>
                  <a:spcPts val="0"/>
                </a:spcAft>
                <a:buFontTx/>
                <a:buNone/>
              </a:pPr>
              <a:r>
                <a:rPr lang="fr-FR" altLang="fr-FR" sz="1400" noProof="1">
                  <a:solidFill>
                    <a:srgbClr val="FFFFFF"/>
                  </a:solidFill>
                  <a:cs typeface="Arial" pitchFamily="34" charset="0"/>
                </a:rPr>
                <a:t>This is an example text. </a:t>
              </a:r>
            </a:p>
          </p:txBody>
        </p:sp>
      </p:grpSp>
      <p:grpSp>
        <p:nvGrpSpPr>
          <p:cNvPr id="188421" name="Gruppe 75"/>
          <p:cNvGrpSpPr>
            <a:grpSpLocks/>
          </p:cNvGrpSpPr>
          <p:nvPr/>
        </p:nvGrpSpPr>
        <p:grpSpPr bwMode="auto">
          <a:xfrm>
            <a:off x="2884890" y="4151082"/>
            <a:ext cx="1295400" cy="1981200"/>
            <a:chOff x="2882900" y="1308100"/>
            <a:chExt cx="1295400" cy="1981200"/>
          </a:xfrm>
          <a:effectLst>
            <a:outerShdw blurRad="50800" dist="38100" dir="2700000" algn="tl" rotWithShape="0">
              <a:prstClr val="black">
                <a:alpha val="40000"/>
              </a:prstClr>
            </a:outerShdw>
          </a:effectLst>
        </p:grpSpPr>
        <p:sp>
          <p:nvSpPr>
            <p:cNvPr id="77" name="Rektangel 76"/>
            <p:cNvSpPr>
              <a:spLocks noChangeArrowheads="1"/>
            </p:cNvSpPr>
            <p:nvPr/>
          </p:nvSpPr>
          <p:spPr bwMode="auto">
            <a:xfrm>
              <a:off x="2882900" y="1308100"/>
              <a:ext cx="1295400" cy="1981200"/>
            </a:xfrm>
            <a:prstGeom prst="rect">
              <a:avLst/>
            </a:prstGeom>
            <a:gradFill rotWithShape="1">
              <a:gsLst>
                <a:gs pos="0">
                  <a:srgbClr val="080808"/>
                </a:gs>
                <a:gs pos="100000">
                  <a:srgbClr val="F3F3F3">
                    <a:alpha val="0"/>
                  </a:srgbClr>
                </a:gs>
              </a:gsLst>
              <a:lin ang="5400000" scaled="1"/>
            </a:gradFill>
            <a:ln w="9525">
              <a:noFill/>
              <a:miter lim="800000"/>
              <a:headEnd/>
              <a:tailEnd/>
            </a:ln>
            <a:effectLst>
              <a:outerShdw blurRad="63500" dist="38100" dir="2700000" algn="tl" rotWithShape="0">
                <a:srgbClr val="000000">
                  <a:alpha val="39999"/>
                </a:srgbClr>
              </a:outerShdw>
            </a:effectLst>
          </p:spPr>
          <p:txBody>
            <a:bodyPr anchor="ctr"/>
            <a:lstStyle/>
            <a:p>
              <a:pPr algn="ctr" fontAlgn="auto">
                <a:spcBef>
                  <a:spcPts val="0"/>
                </a:spcBef>
                <a:spcAft>
                  <a:spcPts val="0"/>
                </a:spcAft>
                <a:defRPr/>
              </a:pPr>
              <a:endParaRPr lang="en-US">
                <a:solidFill>
                  <a:srgbClr val="FFFFFF"/>
                </a:solidFill>
                <a:latin typeface="Calibri"/>
                <a:ea typeface="ＭＳ Ｐゴシック" charset="-128"/>
              </a:endParaRPr>
            </a:p>
          </p:txBody>
        </p:sp>
        <p:sp>
          <p:nvSpPr>
            <p:cNvPr id="188427" name="Rektangel 77"/>
            <p:cNvSpPr>
              <a:spLocks noChangeArrowheads="1"/>
            </p:cNvSpPr>
            <p:nvPr/>
          </p:nvSpPr>
          <p:spPr bwMode="auto">
            <a:xfrm>
              <a:off x="2959100" y="1371600"/>
              <a:ext cx="1117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801688"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801688"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Aft>
                  <a:spcPts val="0"/>
                </a:spcAft>
                <a:buFontTx/>
                <a:buNone/>
              </a:pPr>
              <a:r>
                <a:rPr lang="fr-FR" altLang="fr-FR" sz="1600" b="1" noProof="1">
                  <a:solidFill>
                    <a:srgbClr val="FFFFFF"/>
                  </a:solidFill>
                  <a:cs typeface="Arial" pitchFamily="34" charset="0"/>
                </a:rPr>
                <a:t>Example text</a:t>
              </a:r>
            </a:p>
            <a:p>
              <a:pPr eaLnBrk="1" fontAlgn="auto" hangingPunct="1">
                <a:spcAft>
                  <a:spcPts val="0"/>
                </a:spcAft>
                <a:buFontTx/>
                <a:buNone/>
              </a:pPr>
              <a:r>
                <a:rPr lang="fr-FR" altLang="fr-FR" sz="1400" noProof="1">
                  <a:solidFill>
                    <a:srgbClr val="FFFFFF"/>
                  </a:solidFill>
                  <a:cs typeface="Arial" pitchFamily="34" charset="0"/>
                </a:rPr>
                <a:t>This is an example text. </a:t>
              </a:r>
            </a:p>
          </p:txBody>
        </p:sp>
      </p:grpSp>
      <p:grpSp>
        <p:nvGrpSpPr>
          <p:cNvPr id="188422" name="Gruppe 84"/>
          <p:cNvGrpSpPr>
            <a:grpSpLocks/>
          </p:cNvGrpSpPr>
          <p:nvPr/>
        </p:nvGrpSpPr>
        <p:grpSpPr bwMode="auto">
          <a:xfrm>
            <a:off x="5286834" y="3960582"/>
            <a:ext cx="1295400" cy="2171700"/>
            <a:chOff x="2882900" y="1308100"/>
            <a:chExt cx="1295400" cy="2171700"/>
          </a:xfrm>
          <a:effectLst>
            <a:outerShdw blurRad="50800" dist="38100" dir="2700000" algn="tl" rotWithShape="0">
              <a:prstClr val="black">
                <a:alpha val="40000"/>
              </a:prstClr>
            </a:outerShdw>
          </a:effectLst>
        </p:grpSpPr>
        <p:sp>
          <p:nvSpPr>
            <p:cNvPr id="86" name="Rektangel 85"/>
            <p:cNvSpPr>
              <a:spLocks noChangeArrowheads="1"/>
            </p:cNvSpPr>
            <p:nvPr/>
          </p:nvSpPr>
          <p:spPr bwMode="auto">
            <a:xfrm>
              <a:off x="2882900" y="1308100"/>
              <a:ext cx="1295400" cy="2171700"/>
            </a:xfrm>
            <a:prstGeom prst="rect">
              <a:avLst/>
            </a:prstGeom>
            <a:gradFill rotWithShape="1">
              <a:gsLst>
                <a:gs pos="0">
                  <a:srgbClr val="080808"/>
                </a:gs>
                <a:gs pos="100000">
                  <a:srgbClr val="F3F3F3">
                    <a:alpha val="0"/>
                  </a:srgbClr>
                </a:gs>
              </a:gsLst>
              <a:lin ang="16200000" scaled="1"/>
            </a:gradFill>
            <a:ln w="9525">
              <a:noFill/>
              <a:miter lim="800000"/>
              <a:headEnd/>
              <a:tailEnd/>
            </a:ln>
            <a:effectLst>
              <a:outerShdw blurRad="63500" dist="38100" dir="2700000" algn="tl" rotWithShape="0">
                <a:srgbClr val="000000">
                  <a:alpha val="39999"/>
                </a:srgbClr>
              </a:outerShdw>
            </a:effectLst>
          </p:spPr>
          <p:txBody>
            <a:bodyPr anchor="ctr"/>
            <a:lstStyle/>
            <a:p>
              <a:pPr algn="ctr" fontAlgn="auto">
                <a:spcBef>
                  <a:spcPts val="0"/>
                </a:spcBef>
                <a:spcAft>
                  <a:spcPts val="0"/>
                </a:spcAft>
                <a:defRPr/>
              </a:pPr>
              <a:endParaRPr lang="en-US">
                <a:solidFill>
                  <a:srgbClr val="FFFFFF"/>
                </a:solidFill>
                <a:latin typeface="Calibri"/>
                <a:ea typeface="ＭＳ Ｐゴシック" charset="-128"/>
              </a:endParaRPr>
            </a:p>
          </p:txBody>
        </p:sp>
        <p:sp>
          <p:nvSpPr>
            <p:cNvPr id="188425" name="Rektangel 86"/>
            <p:cNvSpPr>
              <a:spLocks noChangeArrowheads="1"/>
            </p:cNvSpPr>
            <p:nvPr/>
          </p:nvSpPr>
          <p:spPr bwMode="auto">
            <a:xfrm>
              <a:off x="2959100" y="2070100"/>
              <a:ext cx="1117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defTabSz="801688"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defTabSz="801688"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defTabSz="801688"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801688"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auto" hangingPunct="1">
                <a:spcAft>
                  <a:spcPts val="0"/>
                </a:spcAft>
                <a:buFontTx/>
                <a:buNone/>
              </a:pPr>
              <a:r>
                <a:rPr lang="fr-FR" altLang="fr-FR" sz="1600" b="1" noProof="1">
                  <a:solidFill>
                    <a:srgbClr val="FFFFFF"/>
                  </a:solidFill>
                  <a:cs typeface="Arial" pitchFamily="34" charset="0"/>
                </a:rPr>
                <a:t>Example text</a:t>
              </a:r>
            </a:p>
            <a:p>
              <a:pPr eaLnBrk="1" fontAlgn="auto" hangingPunct="1">
                <a:spcAft>
                  <a:spcPts val="0"/>
                </a:spcAft>
                <a:buFontTx/>
                <a:buNone/>
              </a:pPr>
              <a:r>
                <a:rPr lang="fr-FR" altLang="fr-FR" sz="1400" noProof="1">
                  <a:solidFill>
                    <a:srgbClr val="FFFFFF"/>
                  </a:solidFill>
                  <a:cs typeface="Arial" pitchFamily="34" charset="0"/>
                </a:rPr>
                <a:t>This is an example text. </a:t>
              </a:r>
            </a:p>
          </p:txBody>
        </p:sp>
      </p:grpSp>
      <p:sp>
        <p:nvSpPr>
          <p:cNvPr id="3" name="Title 2"/>
          <p:cNvSpPr>
            <a:spLocks noGrp="1"/>
          </p:cNvSpPr>
          <p:nvPr>
            <p:ph type="title"/>
          </p:nvPr>
        </p:nvSpPr>
        <p:spPr>
          <a:xfrm>
            <a:off x="-1" y="62996"/>
            <a:ext cx="9144001" cy="1143000"/>
          </a:xfrm>
        </p:spPr>
        <p:txBody>
          <a:bodyPr/>
          <a:lstStyle/>
          <a:p>
            <a:r>
              <a:rPr lang="en-US" dirty="0">
                <a:solidFill>
                  <a:srgbClr val="0070C0"/>
                </a:solidFill>
              </a:rPr>
              <a:t>Title</a:t>
            </a:r>
          </a:p>
        </p:txBody>
      </p:sp>
      <p:pic>
        <p:nvPicPr>
          <p:cNvPr id="4" name="Picture 3"/>
          <p:cNvPicPr>
            <a:picLocks noChangeAspect="1"/>
          </p:cNvPicPr>
          <p:nvPr/>
        </p:nvPicPr>
        <p:blipFill rotWithShape="1">
          <a:blip r:embed="rId4"/>
          <a:srcRect b="34790"/>
          <a:stretch/>
        </p:blipFill>
        <p:spPr>
          <a:xfrm>
            <a:off x="-1" y="968308"/>
            <a:ext cx="9144000" cy="2733131"/>
          </a:xfrm>
          <a:prstGeom prst="rect">
            <a:avLst/>
          </a:prstGeom>
        </p:spPr>
      </p:pic>
      <p:pic>
        <p:nvPicPr>
          <p:cNvPr id="2" name="Picture 1"/>
          <p:cNvPicPr>
            <a:picLocks noChangeAspect="1"/>
          </p:cNvPicPr>
          <p:nvPr/>
        </p:nvPicPr>
        <p:blipFill>
          <a:blip r:embed="rId5"/>
          <a:stretch>
            <a:fillRect/>
          </a:stretch>
        </p:blipFill>
        <p:spPr>
          <a:xfrm>
            <a:off x="202230" y="1770323"/>
            <a:ext cx="2351817" cy="1770212"/>
          </a:xfrm>
          <a:prstGeom prst="rect">
            <a:avLst/>
          </a:prstGeom>
        </p:spPr>
      </p:pic>
      <p:sp>
        <p:nvSpPr>
          <p:cNvPr id="21" name="Rounded Rectangle 20"/>
          <p:cNvSpPr/>
          <p:nvPr/>
        </p:nvSpPr>
        <p:spPr>
          <a:xfrm>
            <a:off x="5363034" y="194818"/>
            <a:ext cx="3500208" cy="1877707"/>
          </a:xfrm>
          <a:prstGeom prst="roundRect">
            <a:avLst>
              <a:gd name="adj" fmla="val 14104"/>
            </a:avLst>
          </a:prstGeom>
          <a:solidFill>
            <a:srgbClr val="FFFF00"/>
          </a:solidFill>
          <a:ln w="76200" cmpd="sng">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0"/>
          <a:lstStyle/>
          <a:p>
            <a:pPr fontAlgn="auto">
              <a:lnSpc>
                <a:spcPct val="110000"/>
              </a:lnSpc>
              <a:spcBef>
                <a:spcPts val="0"/>
              </a:spcBef>
              <a:spcAft>
                <a:spcPts val="0"/>
              </a:spcAft>
              <a:defRPr/>
            </a:pPr>
            <a:r>
              <a:rPr lang="en-US" sz="1400" dirty="0">
                <a:solidFill>
                  <a:srgbClr val="000000"/>
                </a:solidFill>
              </a:rPr>
              <a:t>To create your own version, start by cutting and pasting the black filmstrip from above into the desired slide.  Then, insert 4 images you want to use and resize them to fit inside the </a:t>
            </a:r>
            <a:r>
              <a:rPr lang="en-US" sz="1400" dirty="0" err="1">
                <a:solidFill>
                  <a:srgbClr val="000000"/>
                </a:solidFill>
              </a:rPr>
              <a:t>photostrip</a:t>
            </a:r>
            <a:r>
              <a:rPr lang="en-US" sz="1400" dirty="0">
                <a:solidFill>
                  <a:srgbClr val="000000"/>
                </a:solidFill>
              </a:rPr>
              <a:t> margins.  OR, make a total of 4 copies of your image and arrange accordingly.</a:t>
            </a:r>
          </a:p>
          <a:p>
            <a:pPr fontAlgn="auto">
              <a:spcBef>
                <a:spcPts val="0"/>
              </a:spcBef>
              <a:spcAft>
                <a:spcPts val="0"/>
              </a:spcAft>
              <a:defRPr/>
            </a:pPr>
            <a:endParaRPr lang="en-US" dirty="0">
              <a:solidFill>
                <a:srgbClr val="000000"/>
              </a:solidFill>
            </a:endParaRPr>
          </a:p>
        </p:txBody>
      </p:sp>
    </p:spTree>
    <p:extLst>
      <p:ext uri="{BB962C8B-B14F-4D97-AF65-F5344CB8AC3E}">
        <p14:creationId xmlns:p14="http://schemas.microsoft.com/office/powerpoint/2010/main" val="190522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7399"/>
            <a:ext cx="8229600" cy="1143000"/>
          </a:xfrm>
        </p:spPr>
        <p:txBody>
          <a:bodyPr/>
          <a:lstStyle/>
          <a:p>
            <a:r>
              <a:rPr lang="en-US"/>
              <a:t>balance</a:t>
            </a:r>
            <a:endParaRPr lang="en-US" dirty="0"/>
          </a:p>
        </p:txBody>
      </p:sp>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a:off x="1657883" y="846848"/>
            <a:ext cx="5524789" cy="5558787"/>
          </a:xfrm>
          <a:prstGeom prst="rect">
            <a:avLst/>
          </a:prstGeom>
          <a:effectLst>
            <a:outerShdw blurRad="76200" dir="18900000" sy="23000" kx="-1200000" algn="bl">
              <a:srgbClr val="000000">
                <a:alpha val="15000"/>
              </a:srgbClr>
            </a:outerShdw>
          </a:effectLst>
        </p:spPr>
      </p:pic>
    </p:spTree>
    <p:extLst>
      <p:ext uri="{BB962C8B-B14F-4D97-AF65-F5344CB8AC3E}">
        <p14:creationId xmlns:p14="http://schemas.microsoft.com/office/powerpoint/2010/main" val="904368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 y="22225"/>
            <a:ext cx="8995231" cy="667733"/>
          </a:xfrm>
        </p:spPr>
        <p:txBody>
          <a:bodyPr>
            <a:normAutofit fontScale="90000"/>
          </a:bodyPr>
          <a:lstStyle/>
          <a:p>
            <a:r>
              <a:rPr lang="en-US" dirty="0"/>
              <a:t>Title</a:t>
            </a:r>
          </a:p>
        </p:txBody>
      </p:sp>
      <p:sp>
        <p:nvSpPr>
          <p:cNvPr id="11" name="Text Placeholder 2"/>
          <p:cNvSpPr txBox="1">
            <a:spLocks/>
          </p:cNvSpPr>
          <p:nvPr/>
        </p:nvSpPr>
        <p:spPr bwMode="gray">
          <a:xfrm>
            <a:off x="2417669" y="2933691"/>
            <a:ext cx="5192837" cy="1219200"/>
          </a:xfrm>
          <a:prstGeom prst="roundRect">
            <a:avLst/>
          </a:prstGeom>
          <a:noFill/>
          <a:ln w="9525">
            <a:noFill/>
            <a:miter lim="800000"/>
            <a:headEnd/>
            <a:tailEnd/>
          </a:ln>
        </p:spPr>
        <p:txBody>
          <a:bodyPr vert="horz" wrap="square" lIns="0" tIns="0" rIns="0" bIns="0" numCol="1" anchor="ctr" anchorCtr="0" compatLnSpc="1">
            <a:prstTxWarp prst="textNoShape">
              <a:avLst/>
            </a:prstTxWarp>
            <a:noAutofit/>
          </a:bodyPr>
          <a:lstStyle/>
          <a:p>
            <a:pPr marL="119063">
              <a:spcBef>
                <a:spcPct val="20000"/>
              </a:spcBef>
            </a:pPr>
            <a:endParaRPr lang="en-US" sz="1400" b="1" dirty="0">
              <a:solidFill>
                <a:srgbClr val="595959"/>
              </a:solidFill>
              <a:latin typeface="Calibri"/>
            </a:endParaRPr>
          </a:p>
        </p:txBody>
      </p:sp>
      <p:sp>
        <p:nvSpPr>
          <p:cNvPr id="12" name="Text Placeholder 2"/>
          <p:cNvSpPr txBox="1">
            <a:spLocks/>
          </p:cNvSpPr>
          <p:nvPr/>
        </p:nvSpPr>
        <p:spPr bwMode="gray">
          <a:xfrm>
            <a:off x="2406432" y="4152891"/>
            <a:ext cx="5192837" cy="609600"/>
          </a:xfrm>
          <a:prstGeom prst="roundRect">
            <a:avLst/>
          </a:prstGeom>
          <a:noFill/>
          <a:ln w="9525">
            <a:noFill/>
            <a:miter lim="800000"/>
            <a:headEnd/>
            <a:tailEnd/>
          </a:ln>
        </p:spPr>
        <p:txBody>
          <a:bodyPr vert="horz" wrap="square" lIns="0" tIns="0" rIns="0" bIns="0" numCol="1" anchor="ctr" anchorCtr="0" compatLnSpc="1">
            <a:prstTxWarp prst="textNoShape">
              <a:avLst/>
            </a:prstTxWarp>
            <a:noAutofit/>
          </a:bodyPr>
          <a:lstStyle/>
          <a:p>
            <a:pPr marL="119062">
              <a:spcBef>
                <a:spcPct val="20000"/>
              </a:spcBef>
            </a:pPr>
            <a:endParaRPr lang="en-US" sz="1400" b="1" dirty="0">
              <a:solidFill>
                <a:srgbClr val="595959"/>
              </a:solidFill>
              <a:latin typeface="Calibri"/>
            </a:endParaRPr>
          </a:p>
        </p:txBody>
      </p:sp>
      <p:sp>
        <p:nvSpPr>
          <p:cNvPr id="13" name="Rounded Rectangle 12"/>
          <p:cNvSpPr/>
          <p:nvPr/>
        </p:nvSpPr>
        <p:spPr>
          <a:xfrm>
            <a:off x="1189783" y="869497"/>
            <a:ext cx="6764435" cy="555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b="1" dirty="0">
                <a:solidFill>
                  <a:schemeClr val="tx2"/>
                </a:solidFill>
              </a:rPr>
              <a:t>Recommended Workplan</a:t>
            </a:r>
          </a:p>
        </p:txBody>
      </p:sp>
      <p:grpSp>
        <p:nvGrpSpPr>
          <p:cNvPr id="23" name="Group 22"/>
          <p:cNvGrpSpPr/>
          <p:nvPr/>
        </p:nvGrpSpPr>
        <p:grpSpPr>
          <a:xfrm>
            <a:off x="134767" y="1399672"/>
            <a:ext cx="8860464" cy="1006064"/>
            <a:chOff x="80337" y="1399672"/>
            <a:chExt cx="8860464" cy="1006064"/>
          </a:xfrm>
        </p:grpSpPr>
        <p:sp>
          <p:nvSpPr>
            <p:cNvPr id="9" name="Text Placeholder 4"/>
            <p:cNvSpPr txBox="1">
              <a:spLocks/>
            </p:cNvSpPr>
            <p:nvPr/>
          </p:nvSpPr>
          <p:spPr bwMode="gray">
            <a:xfrm>
              <a:off x="2404293" y="1437772"/>
              <a:ext cx="6536508" cy="929864"/>
            </a:xfrm>
            <a:prstGeom prst="roundRect">
              <a:avLst>
                <a:gd name="adj" fmla="val 10814"/>
              </a:avLst>
            </a:prstGeom>
            <a:solidFill>
              <a:schemeClr val="tx2">
                <a:lumMod val="20000"/>
                <a:lumOff val="80000"/>
              </a:schemeClr>
            </a:solid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Details</a:t>
              </a:r>
            </a:p>
            <a:p>
              <a:pPr marL="285750" indent="-285750">
                <a:lnSpc>
                  <a:spcPct val="100000"/>
                </a:lnSpc>
                <a:buFont typeface="Arial" panose="020B0604020202020204" pitchFamily="34" charset="0"/>
                <a:buChar char="•"/>
              </a:pPr>
              <a:r>
                <a:rPr lang="en-US" dirty="0"/>
                <a:t>Deliverables</a:t>
              </a:r>
            </a:p>
          </p:txBody>
        </p:sp>
        <p:sp>
          <p:nvSpPr>
            <p:cNvPr id="10" name="Rounded Rectangle 9"/>
            <p:cNvSpPr/>
            <p:nvPr/>
          </p:nvSpPr>
          <p:spPr>
            <a:xfrm>
              <a:off x="833169" y="1715418"/>
              <a:ext cx="1398333" cy="374571"/>
            </a:xfrm>
            <a:prstGeom prst="roundRect">
              <a:avLst/>
            </a:prstGeom>
            <a:solidFill>
              <a:schemeClr val="tx1">
                <a:lumMod val="40000"/>
                <a:lumOff val="60000"/>
              </a:schemeClr>
            </a:solidFill>
          </p:spPr>
          <p:txBody>
            <a:bodyPr wrap="square" lIns="274320" rIns="0" anchor="ctr">
              <a:spAutoFit/>
            </a:bodyPr>
            <a:lstStyle/>
            <a:p>
              <a:pPr algn="ctr"/>
              <a:r>
                <a:rPr lang="en-US" sz="1600" dirty="0">
                  <a:solidFill>
                    <a:srgbClr val="FFFFFF"/>
                  </a:solidFill>
                  <a:latin typeface="Calibri"/>
                </a:rPr>
                <a:t>Date</a:t>
              </a:r>
            </a:p>
          </p:txBody>
        </p:sp>
        <p:sp>
          <p:nvSpPr>
            <p:cNvPr id="14" name="Oval 13"/>
            <p:cNvSpPr/>
            <p:nvPr/>
          </p:nvSpPr>
          <p:spPr>
            <a:xfrm>
              <a:off x="80337" y="1399672"/>
              <a:ext cx="1006064" cy="1006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500" b="1" dirty="0">
                  <a:solidFill>
                    <a:srgbClr val="FFFFFF"/>
                  </a:solidFill>
                </a:rPr>
                <a:t>Task</a:t>
              </a:r>
            </a:p>
          </p:txBody>
        </p:sp>
      </p:grpSp>
      <p:grpSp>
        <p:nvGrpSpPr>
          <p:cNvPr id="22" name="Group 21"/>
          <p:cNvGrpSpPr/>
          <p:nvPr/>
        </p:nvGrpSpPr>
        <p:grpSpPr>
          <a:xfrm>
            <a:off x="134767" y="2518773"/>
            <a:ext cx="8860464" cy="1167070"/>
            <a:chOff x="80337" y="2482367"/>
            <a:chExt cx="8860464" cy="1167070"/>
          </a:xfrm>
        </p:grpSpPr>
        <p:sp>
          <p:nvSpPr>
            <p:cNvPr id="15" name="Text Placeholder 4"/>
            <p:cNvSpPr txBox="1">
              <a:spLocks/>
            </p:cNvSpPr>
            <p:nvPr/>
          </p:nvSpPr>
          <p:spPr bwMode="gray">
            <a:xfrm>
              <a:off x="2404293" y="2482367"/>
              <a:ext cx="6536508" cy="1167070"/>
            </a:xfrm>
            <a:prstGeom prst="roundRect">
              <a:avLst>
                <a:gd name="adj" fmla="val 10814"/>
              </a:avLst>
            </a:prstGeom>
            <a:solidFill>
              <a:schemeClr val="accent1">
                <a:lumMod val="20000"/>
                <a:lumOff val="80000"/>
              </a:schemeClr>
            </a:solid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Text</a:t>
              </a:r>
            </a:p>
          </p:txBody>
        </p:sp>
        <p:sp>
          <p:nvSpPr>
            <p:cNvPr id="16" name="Rounded Rectangle 15"/>
            <p:cNvSpPr/>
            <p:nvPr/>
          </p:nvSpPr>
          <p:spPr>
            <a:xfrm>
              <a:off x="833169" y="2878616"/>
              <a:ext cx="1398333" cy="374571"/>
            </a:xfrm>
            <a:prstGeom prst="roundRect">
              <a:avLst/>
            </a:prstGeom>
            <a:solidFill>
              <a:schemeClr val="accent1">
                <a:lumMod val="60000"/>
                <a:lumOff val="40000"/>
              </a:schemeClr>
            </a:solidFill>
          </p:spPr>
          <p:txBody>
            <a:bodyPr wrap="square" lIns="274320" rIns="0" anchor="ctr">
              <a:spAutoFit/>
            </a:bodyPr>
            <a:lstStyle/>
            <a:p>
              <a:pPr algn="ctr"/>
              <a:r>
                <a:rPr lang="en-US" sz="1600" dirty="0">
                  <a:solidFill>
                    <a:srgbClr val="FFFFFF"/>
                  </a:solidFill>
                  <a:latin typeface="Calibri"/>
                </a:rPr>
                <a:t>Date</a:t>
              </a:r>
            </a:p>
          </p:txBody>
        </p:sp>
        <p:sp>
          <p:nvSpPr>
            <p:cNvPr id="17" name="Oval 16"/>
            <p:cNvSpPr/>
            <p:nvPr/>
          </p:nvSpPr>
          <p:spPr>
            <a:xfrm>
              <a:off x="80337" y="2562870"/>
              <a:ext cx="1006064" cy="100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500" b="1" dirty="0">
                  <a:solidFill>
                    <a:srgbClr val="FFFFFF"/>
                  </a:solidFill>
                </a:rPr>
                <a:t>Task</a:t>
              </a:r>
            </a:p>
          </p:txBody>
        </p:sp>
      </p:grpSp>
      <p:grpSp>
        <p:nvGrpSpPr>
          <p:cNvPr id="21" name="Group 20"/>
          <p:cNvGrpSpPr/>
          <p:nvPr/>
        </p:nvGrpSpPr>
        <p:grpSpPr>
          <a:xfrm>
            <a:off x="134767" y="3798883"/>
            <a:ext cx="8860464" cy="1345883"/>
            <a:chOff x="80337" y="3824830"/>
            <a:chExt cx="8860464" cy="1345883"/>
          </a:xfrm>
        </p:grpSpPr>
        <p:sp>
          <p:nvSpPr>
            <p:cNvPr id="18" name="Text Placeholder 4"/>
            <p:cNvSpPr txBox="1">
              <a:spLocks/>
            </p:cNvSpPr>
            <p:nvPr/>
          </p:nvSpPr>
          <p:spPr bwMode="gray">
            <a:xfrm>
              <a:off x="2404293" y="3824830"/>
              <a:ext cx="6536508" cy="1345883"/>
            </a:xfrm>
            <a:prstGeom prst="roundRect">
              <a:avLst>
                <a:gd name="adj" fmla="val 10814"/>
              </a:avLst>
            </a:prstGeom>
            <a:solidFill>
              <a:schemeClr val="accent4">
                <a:lumMod val="20000"/>
                <a:lumOff val="80000"/>
              </a:schemeClr>
            </a:solid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Text</a:t>
              </a:r>
            </a:p>
          </p:txBody>
        </p:sp>
        <p:sp>
          <p:nvSpPr>
            <p:cNvPr id="19" name="Rounded Rectangle 18"/>
            <p:cNvSpPr/>
            <p:nvPr/>
          </p:nvSpPr>
          <p:spPr>
            <a:xfrm>
              <a:off x="833169" y="4310485"/>
              <a:ext cx="1398333" cy="374571"/>
            </a:xfrm>
            <a:prstGeom prst="roundRect">
              <a:avLst/>
            </a:prstGeom>
            <a:solidFill>
              <a:schemeClr val="accent4">
                <a:lumMod val="60000"/>
                <a:lumOff val="40000"/>
              </a:schemeClr>
            </a:solidFill>
          </p:spPr>
          <p:txBody>
            <a:bodyPr wrap="square" lIns="274320" rIns="0" anchor="ctr">
              <a:spAutoFit/>
            </a:bodyPr>
            <a:lstStyle/>
            <a:p>
              <a:pPr algn="ctr"/>
              <a:r>
                <a:rPr lang="en-US" sz="1600" dirty="0">
                  <a:solidFill>
                    <a:srgbClr val="FFFFFF"/>
                  </a:solidFill>
                  <a:latin typeface="Calibri"/>
                </a:rPr>
                <a:t>Date</a:t>
              </a:r>
            </a:p>
          </p:txBody>
        </p:sp>
        <p:sp>
          <p:nvSpPr>
            <p:cNvPr id="20" name="Oval 19"/>
            <p:cNvSpPr/>
            <p:nvPr/>
          </p:nvSpPr>
          <p:spPr>
            <a:xfrm>
              <a:off x="80337" y="3994739"/>
              <a:ext cx="1006064" cy="100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500" b="1" dirty="0">
                  <a:solidFill>
                    <a:srgbClr val="FFFFFF"/>
                  </a:solidFill>
                </a:rPr>
                <a:t>Task</a:t>
              </a:r>
            </a:p>
          </p:txBody>
        </p:sp>
      </p:grpSp>
      <p:grpSp>
        <p:nvGrpSpPr>
          <p:cNvPr id="24" name="Group 23"/>
          <p:cNvGrpSpPr/>
          <p:nvPr/>
        </p:nvGrpSpPr>
        <p:grpSpPr>
          <a:xfrm>
            <a:off x="134767" y="5257800"/>
            <a:ext cx="8860464" cy="1006064"/>
            <a:chOff x="80337" y="3994739"/>
            <a:chExt cx="8860464" cy="1006064"/>
          </a:xfrm>
        </p:grpSpPr>
        <p:sp>
          <p:nvSpPr>
            <p:cNvPr id="25" name="Text Placeholder 4"/>
            <p:cNvSpPr txBox="1">
              <a:spLocks/>
            </p:cNvSpPr>
            <p:nvPr/>
          </p:nvSpPr>
          <p:spPr bwMode="gray">
            <a:xfrm>
              <a:off x="2404293" y="4084509"/>
              <a:ext cx="6536508" cy="826525"/>
            </a:xfrm>
            <a:prstGeom prst="roundRect">
              <a:avLst>
                <a:gd name="adj" fmla="val 10814"/>
              </a:avLst>
            </a:prstGeom>
            <a:solidFill>
              <a:schemeClr val="accent6">
                <a:lumMod val="10000"/>
                <a:lumOff val="90000"/>
              </a:schemeClr>
            </a:solidFill>
            <a:ln w="9525">
              <a:noFill/>
              <a:miter lim="800000"/>
              <a:headEnd/>
              <a:tailEnd/>
            </a:ln>
          </p:spPr>
          <p:txBody>
            <a:bodyPr vert="horz" wrap="square" lIns="91440" tIns="0" rIns="0" bIns="0" numCol="1" anchor="ctr"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dirty="0"/>
                <a:t>Text</a:t>
              </a:r>
            </a:p>
          </p:txBody>
        </p:sp>
        <p:sp>
          <p:nvSpPr>
            <p:cNvPr id="26" name="Rounded Rectangle 25"/>
            <p:cNvSpPr/>
            <p:nvPr/>
          </p:nvSpPr>
          <p:spPr>
            <a:xfrm>
              <a:off x="833169" y="4310485"/>
              <a:ext cx="1398333" cy="374571"/>
            </a:xfrm>
            <a:prstGeom prst="roundRect">
              <a:avLst/>
            </a:prstGeom>
            <a:solidFill>
              <a:schemeClr val="accent6">
                <a:lumMod val="90000"/>
                <a:lumOff val="10000"/>
              </a:schemeClr>
            </a:solidFill>
          </p:spPr>
          <p:txBody>
            <a:bodyPr wrap="square" lIns="274320" rIns="0" anchor="ctr">
              <a:spAutoFit/>
            </a:bodyPr>
            <a:lstStyle/>
            <a:p>
              <a:pPr algn="ctr"/>
              <a:r>
                <a:rPr lang="en-US" sz="1600" dirty="0">
                  <a:solidFill>
                    <a:srgbClr val="FFFFFF"/>
                  </a:solidFill>
                  <a:latin typeface="Calibri"/>
                </a:rPr>
                <a:t>Date</a:t>
              </a:r>
            </a:p>
          </p:txBody>
        </p:sp>
        <p:sp>
          <p:nvSpPr>
            <p:cNvPr id="27" name="Oval 26"/>
            <p:cNvSpPr/>
            <p:nvPr/>
          </p:nvSpPr>
          <p:spPr>
            <a:xfrm>
              <a:off x="80337" y="3994739"/>
              <a:ext cx="1006064" cy="10060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500" b="1" dirty="0">
                  <a:solidFill>
                    <a:srgbClr val="FFFFFF"/>
                  </a:solidFill>
                </a:rPr>
                <a:t>Task</a:t>
              </a:r>
            </a:p>
          </p:txBody>
        </p:sp>
      </p:grpSp>
    </p:spTree>
    <p:extLst>
      <p:ext uri="{BB962C8B-B14F-4D97-AF65-F5344CB8AC3E}">
        <p14:creationId xmlns:p14="http://schemas.microsoft.com/office/powerpoint/2010/main" val="111973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774" b="14965"/>
          <a:stretch/>
        </p:blipFill>
        <p:spPr>
          <a:xfrm>
            <a:off x="0" y="0"/>
            <a:ext cx="9156331" cy="6858000"/>
          </a:xfrm>
          <a:prstGeom prst="rect">
            <a:avLst/>
          </a:prstGeom>
        </p:spPr>
      </p:pic>
      <p:sp>
        <p:nvSpPr>
          <p:cNvPr id="4" name="TextBox 3"/>
          <p:cNvSpPr txBox="1"/>
          <p:nvPr/>
        </p:nvSpPr>
        <p:spPr bwMode="gray">
          <a:xfrm>
            <a:off x="8784590" y="1958168"/>
            <a:ext cx="914400" cy="914400"/>
          </a:xfrm>
          <a:prstGeom prst="rect">
            <a:avLst/>
          </a:prstGeom>
        </p:spPr>
        <p:txBody>
          <a:bodyPr wrap="none" rtlCol="0">
            <a:noAutofit/>
          </a:bodyPr>
          <a:lstStyle/>
          <a:p>
            <a:pPr fontAlgn="auto">
              <a:spcBef>
                <a:spcPts val="0"/>
              </a:spcBef>
              <a:spcAft>
                <a:spcPts val="0"/>
              </a:spcAft>
            </a:pPr>
            <a:endParaRPr lang="en-US" dirty="0">
              <a:solidFill>
                <a:srgbClr val="595959"/>
              </a:solidFill>
              <a:latin typeface="Calibri"/>
            </a:endParaRPr>
          </a:p>
        </p:txBody>
      </p:sp>
      <p:sp>
        <p:nvSpPr>
          <p:cNvPr id="11" name="Round Diagonal Corner Rectangle 10"/>
          <p:cNvSpPr/>
          <p:nvPr/>
        </p:nvSpPr>
        <p:spPr>
          <a:xfrm>
            <a:off x="2404290" y="0"/>
            <a:ext cx="6752041" cy="6858000"/>
          </a:xfrm>
          <a:prstGeom prst="round2DiagRect">
            <a:avLst/>
          </a:prstGeom>
          <a:solidFill>
            <a:schemeClr val="accent1">
              <a:lumMod val="20000"/>
              <a:lumOff val="80000"/>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2" name="Rectangle 11"/>
          <p:cNvSpPr/>
          <p:nvPr/>
        </p:nvSpPr>
        <p:spPr>
          <a:xfrm>
            <a:off x="2404288" y="-12331"/>
            <a:ext cx="6752042" cy="146013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itle 1"/>
          <p:cNvSpPr txBox="1">
            <a:spLocks/>
          </p:cNvSpPr>
          <p:nvPr/>
        </p:nvSpPr>
        <p:spPr bwMode="gray">
          <a:xfrm>
            <a:off x="2663211" y="88648"/>
            <a:ext cx="6357493" cy="502867"/>
          </a:xfrm>
          <a:prstGeom prst="rect">
            <a:avLst/>
          </a:prstGeom>
        </p:spPr>
        <p:txBody>
          <a:bodyPr>
            <a:noAutofit/>
          </a:bodyPr>
          <a:lst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r>
              <a:rPr lang="en-US" sz="3200" dirty="0">
                <a:solidFill>
                  <a:srgbClr val="FFFFFF"/>
                </a:solidFill>
              </a:rPr>
              <a:t>HEADLINE</a:t>
            </a:r>
          </a:p>
        </p:txBody>
      </p:sp>
      <p:sp>
        <p:nvSpPr>
          <p:cNvPr id="14" name="Rounded Rectangle 13"/>
          <p:cNvSpPr/>
          <p:nvPr/>
        </p:nvSpPr>
        <p:spPr>
          <a:xfrm>
            <a:off x="2109745" y="-12331"/>
            <a:ext cx="328657" cy="6870331"/>
          </a:xfrm>
          <a:prstGeom prst="roundRect">
            <a:avLst>
              <a:gd name="adj" fmla="val 1085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fontAlgn="auto">
              <a:spcBef>
                <a:spcPts val="0"/>
              </a:spcBef>
              <a:spcAft>
                <a:spcPts val="0"/>
              </a:spcAft>
            </a:pPr>
            <a:r>
              <a:rPr lang="en-US" b="1" dirty="0">
                <a:solidFill>
                  <a:srgbClr val="FFFFFF"/>
                </a:solidFill>
              </a:rPr>
              <a:t>TITLE </a:t>
            </a:r>
          </a:p>
        </p:txBody>
      </p:sp>
      <p:sp>
        <p:nvSpPr>
          <p:cNvPr id="8" name="Rectangle 7"/>
          <p:cNvSpPr/>
          <p:nvPr/>
        </p:nvSpPr>
        <p:spPr>
          <a:xfrm>
            <a:off x="2667000" y="2057402"/>
            <a:ext cx="5824623" cy="584775"/>
          </a:xfrm>
          <a:prstGeom prst="rect">
            <a:avLst/>
          </a:prstGeom>
          <a:noFill/>
        </p:spPr>
        <p:txBody>
          <a:bodyPr wrap="square">
            <a:spAutoFit/>
          </a:bodyPr>
          <a:lstStyle/>
          <a:p>
            <a:pPr algn="ctr" fontAlgn="auto">
              <a:spcBef>
                <a:spcPts val="0"/>
              </a:spcBef>
              <a:spcAft>
                <a:spcPts val="0"/>
              </a:spcAft>
            </a:pPr>
            <a:r>
              <a:rPr lang="en-US" sz="3200" b="1" dirty="0">
                <a:solidFill>
                  <a:srgbClr val="595959">
                    <a:lumMod val="50000"/>
                  </a:srgbClr>
                </a:solidFill>
                <a:latin typeface="Calibri"/>
                <a:cs typeface="Calibri"/>
              </a:rPr>
              <a:t>KEY TAKE AWAY</a:t>
            </a:r>
          </a:p>
        </p:txBody>
      </p:sp>
      <p:sp>
        <p:nvSpPr>
          <p:cNvPr id="16" name="Rounded Rectangle 15"/>
          <p:cNvSpPr/>
          <p:nvPr/>
        </p:nvSpPr>
        <p:spPr>
          <a:xfrm>
            <a:off x="4984496" y="3270957"/>
            <a:ext cx="3507127" cy="242306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a:solidFill>
                  <a:schemeClr val="tx1"/>
                </a:solidFill>
              </a:rPr>
              <a:t>Wayfinding using a side bar – Large photo background with dividers and space for content.  Title on side, headline on top, space for content on the right. For this to work well, an entire deck or section should use this technique </a:t>
            </a:r>
          </a:p>
        </p:txBody>
      </p:sp>
    </p:spTree>
    <p:extLst>
      <p:ext uri="{BB962C8B-B14F-4D97-AF65-F5344CB8AC3E}">
        <p14:creationId xmlns:p14="http://schemas.microsoft.com/office/powerpoint/2010/main" val="15501385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9556" t="2995" b="25149"/>
          <a:stretch/>
        </p:blipFill>
        <p:spPr>
          <a:xfrm>
            <a:off x="0" y="0"/>
            <a:ext cx="9134725" cy="6858000"/>
          </a:xfrm>
          <a:prstGeom prst="rect">
            <a:avLst/>
          </a:prstGeom>
        </p:spPr>
      </p:pic>
      <p:sp>
        <p:nvSpPr>
          <p:cNvPr id="4" name="TextBox 3"/>
          <p:cNvSpPr txBox="1"/>
          <p:nvPr/>
        </p:nvSpPr>
        <p:spPr bwMode="gray">
          <a:xfrm>
            <a:off x="4267200" y="1676400"/>
            <a:ext cx="2362200" cy="914400"/>
          </a:xfrm>
          <a:prstGeom prst="rect">
            <a:avLst/>
          </a:prstGeom>
        </p:spPr>
        <p:txBody>
          <a:bodyPr wrap="none" rtlCol="0">
            <a:noAutofit/>
          </a:bodyPr>
          <a:lstStyle/>
          <a:p>
            <a:pPr fontAlgn="auto">
              <a:spcBef>
                <a:spcPts val="0"/>
              </a:spcBef>
              <a:spcAft>
                <a:spcPts val="0"/>
              </a:spcAft>
            </a:pPr>
            <a:endParaRPr lang="en-US" dirty="0">
              <a:solidFill>
                <a:srgbClr val="595959"/>
              </a:solidFill>
              <a:latin typeface="Calibri"/>
            </a:endParaRPr>
          </a:p>
        </p:txBody>
      </p:sp>
      <p:sp>
        <p:nvSpPr>
          <p:cNvPr id="9" name="Round Diagonal Corner Rectangle 8"/>
          <p:cNvSpPr/>
          <p:nvPr/>
        </p:nvSpPr>
        <p:spPr>
          <a:xfrm>
            <a:off x="2209800" y="0"/>
            <a:ext cx="6946529" cy="6858000"/>
          </a:xfrm>
          <a:prstGeom prst="round2Diag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0" name="Rectangle 9"/>
          <p:cNvSpPr/>
          <p:nvPr/>
        </p:nvSpPr>
        <p:spPr>
          <a:xfrm>
            <a:off x="2404288" y="-12331"/>
            <a:ext cx="6752042" cy="107913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Title 1"/>
          <p:cNvSpPr txBox="1">
            <a:spLocks/>
          </p:cNvSpPr>
          <p:nvPr/>
        </p:nvSpPr>
        <p:spPr bwMode="gray">
          <a:xfrm>
            <a:off x="2663211" y="88648"/>
            <a:ext cx="6357493" cy="502867"/>
          </a:xfrm>
          <a:prstGeom prst="rect">
            <a:avLst/>
          </a:prstGeom>
        </p:spPr>
        <p:txBody>
          <a:bodyPr>
            <a:noAutofit/>
          </a:bodyPr>
          <a:lst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r>
              <a:rPr lang="en-US" sz="3200" dirty="0">
                <a:solidFill>
                  <a:srgbClr val="FFFFFF"/>
                </a:solidFill>
              </a:rPr>
              <a:t>Performance against the original budget</a:t>
            </a:r>
          </a:p>
        </p:txBody>
      </p:sp>
      <p:sp>
        <p:nvSpPr>
          <p:cNvPr id="12" name="Rounded Rectangle 11"/>
          <p:cNvSpPr/>
          <p:nvPr/>
        </p:nvSpPr>
        <p:spPr>
          <a:xfrm>
            <a:off x="2109745" y="-12331"/>
            <a:ext cx="328657" cy="6870331"/>
          </a:xfrm>
          <a:prstGeom prst="roundRect">
            <a:avLst>
              <a:gd name="adj" fmla="val 1085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fontAlgn="auto">
              <a:spcBef>
                <a:spcPts val="0"/>
              </a:spcBef>
              <a:spcAft>
                <a:spcPts val="0"/>
              </a:spcAft>
            </a:pPr>
            <a:r>
              <a:rPr lang="en-US" b="1" dirty="0">
                <a:solidFill>
                  <a:srgbClr val="FFFFFF"/>
                </a:solidFill>
              </a:rPr>
              <a:t>YEAR IN REVIEW</a:t>
            </a:r>
          </a:p>
        </p:txBody>
      </p:sp>
      <p:sp>
        <p:nvSpPr>
          <p:cNvPr id="8" name="TextBox 7"/>
          <p:cNvSpPr txBox="1"/>
          <p:nvPr/>
        </p:nvSpPr>
        <p:spPr bwMode="gray">
          <a:xfrm>
            <a:off x="2743200" y="1752600"/>
            <a:ext cx="6096000" cy="762000"/>
          </a:xfrm>
          <a:prstGeom prst="rect">
            <a:avLst/>
          </a:prstGeom>
        </p:spPr>
        <p:txBody>
          <a:bodyPr wrap="square" rtlCol="0">
            <a:noAutofit/>
          </a:bodyPr>
          <a:lstStyle/>
          <a:p>
            <a:pPr algn="ctr" fontAlgn="auto">
              <a:spcBef>
                <a:spcPts val="0"/>
              </a:spcBef>
              <a:spcAft>
                <a:spcPts val="0"/>
              </a:spcAft>
            </a:pPr>
            <a:r>
              <a:rPr lang="en-US" sz="2800" dirty="0">
                <a:solidFill>
                  <a:srgbClr val="1F497D"/>
                </a:solidFill>
                <a:latin typeface="Calibri"/>
              </a:rPr>
              <a:t>ORIGINAL BUDGET = $X.XMM</a:t>
            </a:r>
          </a:p>
        </p:txBody>
      </p:sp>
      <p:graphicFrame>
        <p:nvGraphicFramePr>
          <p:cNvPr id="7" name="Table 6"/>
          <p:cNvGraphicFramePr>
            <a:graphicFrameLocks noGrp="1"/>
          </p:cNvGraphicFramePr>
          <p:nvPr>
            <p:extLst>
              <p:ext uri="{D42A27DB-BD31-4B8C-83A1-F6EECF244321}">
                <p14:modId xmlns:p14="http://schemas.microsoft.com/office/powerpoint/2010/main" val="1769380273"/>
              </p:ext>
            </p:extLst>
          </p:nvPr>
        </p:nvGraphicFramePr>
        <p:xfrm>
          <a:off x="2743200" y="2514601"/>
          <a:ext cx="6096000" cy="22860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81000">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0"/>
                  </a:ext>
                </a:extLst>
              </a:tr>
              <a:tr h="381000">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1"/>
                  </a:ext>
                </a:extLst>
              </a:tr>
              <a:tr h="381000">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2"/>
                  </a:ext>
                </a:extLst>
              </a:tr>
              <a:tr h="381000">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3"/>
                  </a:ext>
                </a:extLst>
              </a:tr>
              <a:tr h="381000">
                <a:tc>
                  <a:txBody>
                    <a:bodyPr/>
                    <a:lstStyle/>
                    <a:p>
                      <a:endParaRPr lang="en-US" sz="1900" dirty="0"/>
                    </a:p>
                  </a:txBody>
                  <a:tcPr/>
                </a:tc>
                <a:tc>
                  <a:txBody>
                    <a:bodyPr/>
                    <a:lstStyle/>
                    <a:p>
                      <a:pPr algn="ctr"/>
                      <a:endParaRPr lang="en-US" sz="1900" dirty="0"/>
                    </a:p>
                  </a:txBody>
                  <a:tcPr/>
                </a:tc>
                <a:tc>
                  <a:txBody>
                    <a:bodyPr/>
                    <a:lstStyle/>
                    <a:p>
                      <a:pPr algn="ctr"/>
                      <a:endParaRPr lang="en-US" sz="1900" dirty="0"/>
                    </a:p>
                  </a:txBody>
                  <a:tcPr/>
                </a:tc>
                <a:tc>
                  <a:txBody>
                    <a:bodyPr/>
                    <a:lstStyle/>
                    <a:p>
                      <a:pPr algn="ctr"/>
                      <a:endParaRPr lang="en-US" sz="1900" dirty="0"/>
                    </a:p>
                  </a:txBody>
                  <a:tcPr/>
                </a:tc>
                <a:extLst>
                  <a:ext uri="{0D108BD9-81ED-4DB2-BD59-A6C34878D82A}">
                    <a16:rowId xmlns:a16="http://schemas.microsoft.com/office/drawing/2014/main" val="10004"/>
                  </a:ext>
                </a:extLst>
              </a:tr>
              <a:tr h="381000">
                <a:tc>
                  <a:txBody>
                    <a:bodyPr/>
                    <a:lstStyle/>
                    <a:p>
                      <a:endParaRPr lang="en-US" sz="1900" b="1" dirty="0">
                        <a:solidFill>
                          <a:schemeClr val="accent2"/>
                        </a:solidFill>
                      </a:endParaRPr>
                    </a:p>
                  </a:txBody>
                  <a:tcPr/>
                </a:tc>
                <a:tc>
                  <a:txBody>
                    <a:bodyPr/>
                    <a:lstStyle/>
                    <a:p>
                      <a:pPr algn="ctr"/>
                      <a:endParaRPr lang="en-US" sz="1900" b="1" dirty="0">
                        <a:solidFill>
                          <a:schemeClr val="accent2"/>
                        </a:solidFill>
                      </a:endParaRPr>
                    </a:p>
                  </a:txBody>
                  <a:tcPr/>
                </a:tc>
                <a:tc>
                  <a:txBody>
                    <a:bodyPr/>
                    <a:lstStyle/>
                    <a:p>
                      <a:pPr algn="ctr"/>
                      <a:endParaRPr lang="en-US" sz="1900" b="1" dirty="0">
                        <a:solidFill>
                          <a:schemeClr val="accent2"/>
                        </a:solidFill>
                      </a:endParaRPr>
                    </a:p>
                  </a:txBody>
                  <a:tcPr/>
                </a:tc>
                <a:tc>
                  <a:txBody>
                    <a:bodyPr/>
                    <a:lstStyle/>
                    <a:p>
                      <a:pPr algn="ctr"/>
                      <a:endParaRPr lang="en-US" sz="1900" b="1" dirty="0">
                        <a:solidFill>
                          <a:schemeClr val="accent2"/>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62804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Market Actors</a:t>
            </a:r>
          </a:p>
        </p:txBody>
      </p:sp>
    </p:spTree>
    <p:extLst>
      <p:ext uri="{BB962C8B-B14F-4D97-AF65-F5344CB8AC3E}">
        <p14:creationId xmlns:p14="http://schemas.microsoft.com/office/powerpoint/2010/main" val="22984683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p:cNvSpPr/>
          <p:nvPr/>
        </p:nvSpPr>
        <p:spPr>
          <a:xfrm>
            <a:off x="1563701" y="1299900"/>
            <a:ext cx="1593207" cy="1517609"/>
          </a:xfrm>
          <a:prstGeom prst="round2Diag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4" name="Round Diagonal Corner Rectangle 3"/>
          <p:cNvSpPr/>
          <p:nvPr/>
        </p:nvSpPr>
        <p:spPr>
          <a:xfrm rot="16200000">
            <a:off x="253430" y="1608609"/>
            <a:ext cx="1208898" cy="1208898"/>
          </a:xfrm>
          <a:prstGeom prst="round2Diag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10" name="Rounded Rectangle 9"/>
          <p:cNvSpPr/>
          <p:nvPr/>
        </p:nvSpPr>
        <p:spPr>
          <a:xfrm rot="16200000">
            <a:off x="1577095" y="2932326"/>
            <a:ext cx="1208898" cy="1208898"/>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11" name="Round Diagonal Corner Rectangle 10"/>
          <p:cNvSpPr/>
          <p:nvPr/>
        </p:nvSpPr>
        <p:spPr>
          <a:xfrm>
            <a:off x="253430" y="2932326"/>
            <a:ext cx="1208898" cy="1208898"/>
          </a:xfrm>
          <a:prstGeom prst="round2Diag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13" name="TextBox 12"/>
          <p:cNvSpPr txBox="1"/>
          <p:nvPr/>
        </p:nvSpPr>
        <p:spPr>
          <a:xfrm>
            <a:off x="3503640" y="652276"/>
            <a:ext cx="4638873" cy="430887"/>
          </a:xfrm>
          <a:prstGeom prst="rect">
            <a:avLst/>
          </a:prstGeom>
          <a:noFill/>
        </p:spPr>
        <p:txBody>
          <a:bodyPr wrap="square" tIns="0" bIns="0" rtlCol="0" anchor="t">
            <a:noAutofit/>
          </a:bodyPr>
          <a:lstStyle/>
          <a:p>
            <a:pPr fontAlgn="auto">
              <a:spcBef>
                <a:spcPts val="0"/>
              </a:spcBef>
              <a:spcAft>
                <a:spcPts val="0"/>
              </a:spcAft>
            </a:pPr>
            <a:r>
              <a:rPr lang="en-US" sz="3200" b="1" dirty="0">
                <a:latin typeface="Calibri"/>
              </a:rPr>
              <a:t>Description</a:t>
            </a:r>
          </a:p>
        </p:txBody>
      </p:sp>
      <p:sp>
        <p:nvSpPr>
          <p:cNvPr id="14" name="TextBox 13"/>
          <p:cNvSpPr txBox="1"/>
          <p:nvPr/>
        </p:nvSpPr>
        <p:spPr>
          <a:xfrm>
            <a:off x="1653738" y="1570678"/>
            <a:ext cx="1503168" cy="923330"/>
          </a:xfrm>
          <a:prstGeom prst="rect">
            <a:avLst/>
          </a:prstGeom>
          <a:noFill/>
        </p:spPr>
        <p:txBody>
          <a:bodyPr wrap="square" rtlCol="0">
            <a:spAutoFit/>
          </a:bodyPr>
          <a:lstStyle/>
          <a:p>
            <a:pPr fontAlgn="auto">
              <a:spcBef>
                <a:spcPts val="0"/>
              </a:spcBef>
              <a:spcAft>
                <a:spcPts val="0"/>
              </a:spcAft>
            </a:pPr>
            <a:r>
              <a:rPr lang="en-US" i="1" dirty="0">
                <a:solidFill>
                  <a:srgbClr val="000000"/>
                </a:solidFill>
                <a:latin typeface="Calibri"/>
              </a:rPr>
              <a:t>Insert persona photo here</a:t>
            </a:r>
          </a:p>
        </p:txBody>
      </p:sp>
      <p:sp>
        <p:nvSpPr>
          <p:cNvPr id="17" name="TextBox 16"/>
          <p:cNvSpPr txBox="1"/>
          <p:nvPr/>
        </p:nvSpPr>
        <p:spPr>
          <a:xfrm>
            <a:off x="3503643" y="1173113"/>
            <a:ext cx="5162307" cy="1396584"/>
          </a:xfrm>
          <a:prstGeom prst="rect">
            <a:avLst/>
          </a:prstGeom>
          <a:noFill/>
        </p:spPr>
        <p:txBody>
          <a:bodyPr wrap="square" tIns="0" bIns="0" rtlCol="0" anchor="t">
            <a:noAutofit/>
          </a:bodyPr>
          <a:lstStyle/>
          <a:p>
            <a:pPr fontAlgn="auto">
              <a:spcBef>
                <a:spcPts val="0"/>
              </a:spcBef>
              <a:spcAft>
                <a:spcPts val="0"/>
              </a:spcAft>
            </a:pPr>
            <a:r>
              <a:rPr lang="en-US" sz="2000" i="1" dirty="0">
                <a:solidFill>
                  <a:srgbClr val="595959"/>
                </a:solidFill>
                <a:latin typeface="Calibri"/>
              </a:rPr>
              <a:t>Lorem ipsum dolor sit </a:t>
            </a:r>
          </a:p>
          <a:p>
            <a:pPr fontAlgn="auto">
              <a:spcBef>
                <a:spcPts val="0"/>
              </a:spcBef>
              <a:spcAft>
                <a:spcPts val="0"/>
              </a:spcAft>
            </a:pPr>
            <a:r>
              <a:rPr lang="en-US" sz="2000" i="1" dirty="0">
                <a:solidFill>
                  <a:srgbClr val="595959"/>
                </a:solidFill>
                <a:latin typeface="Calibri"/>
              </a:rPr>
              <a:t>“Lorem ipsum dolor sit </a:t>
            </a:r>
            <a:r>
              <a:rPr lang="en-US" sz="2000" i="1" dirty="0" err="1">
                <a:solidFill>
                  <a:srgbClr val="595959"/>
                </a:solidFill>
                <a:latin typeface="Calibri"/>
              </a:rPr>
              <a:t>amet</a:t>
            </a:r>
            <a:r>
              <a:rPr lang="en-US" sz="2000" i="1" dirty="0">
                <a:solidFill>
                  <a:srgbClr val="595959"/>
                </a:solidFill>
                <a:latin typeface="Calibri"/>
              </a:rPr>
              <a:t>, </a:t>
            </a:r>
            <a:r>
              <a:rPr lang="en-US" sz="2000" i="1" dirty="0" err="1">
                <a:solidFill>
                  <a:srgbClr val="595959"/>
                </a:solidFill>
                <a:latin typeface="Calibri"/>
              </a:rPr>
              <a:t>consectetur</a:t>
            </a:r>
            <a:r>
              <a:rPr lang="en-US" sz="2000" i="1" dirty="0">
                <a:solidFill>
                  <a:srgbClr val="595959"/>
                </a:solidFill>
                <a:latin typeface="Calibri"/>
              </a:rPr>
              <a:t> </a:t>
            </a:r>
            <a:r>
              <a:rPr lang="en-US" sz="2000" i="1" dirty="0" err="1">
                <a:solidFill>
                  <a:srgbClr val="595959"/>
                </a:solidFill>
                <a:latin typeface="Calibri"/>
              </a:rPr>
              <a:t>adipisicing</a:t>
            </a:r>
            <a:endParaRPr lang="en-US" sz="2000" i="1" dirty="0">
              <a:solidFill>
                <a:srgbClr val="595959"/>
              </a:solidFill>
              <a:latin typeface="Calibri"/>
            </a:endParaRPr>
          </a:p>
        </p:txBody>
      </p:sp>
      <p:grpSp>
        <p:nvGrpSpPr>
          <p:cNvPr id="2" name="Group 17"/>
          <p:cNvGrpSpPr/>
          <p:nvPr/>
        </p:nvGrpSpPr>
        <p:grpSpPr>
          <a:xfrm>
            <a:off x="3374571" y="2326894"/>
            <a:ext cx="5454665" cy="2087423"/>
            <a:chOff x="3024668" y="2183760"/>
            <a:chExt cx="5656649" cy="1208898"/>
          </a:xfrm>
        </p:grpSpPr>
        <p:sp>
          <p:nvSpPr>
            <p:cNvPr id="19" name="Round Same Side Corner Rectangle 18"/>
            <p:cNvSpPr/>
            <p:nvPr/>
          </p:nvSpPr>
          <p:spPr>
            <a:xfrm>
              <a:off x="3024668" y="2183760"/>
              <a:ext cx="5656649" cy="1208898"/>
            </a:xfrm>
            <a:prstGeom prst="round2SameRect">
              <a:avLst>
                <a:gd name="adj1" fmla="val 832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20" name="Round Single Corner Rectangle 19"/>
            <p:cNvSpPr/>
            <p:nvPr/>
          </p:nvSpPr>
          <p:spPr>
            <a:xfrm flipH="1">
              <a:off x="3024668" y="2183760"/>
              <a:ext cx="982161" cy="1208898"/>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600" dirty="0">
                <a:solidFill>
                  <a:srgbClr val="FFFFFF"/>
                </a:solidFill>
              </a:endParaRPr>
            </a:p>
          </p:txBody>
        </p:sp>
      </p:grpSp>
      <p:grpSp>
        <p:nvGrpSpPr>
          <p:cNvPr id="5" name="Group 25"/>
          <p:cNvGrpSpPr/>
          <p:nvPr/>
        </p:nvGrpSpPr>
        <p:grpSpPr>
          <a:xfrm>
            <a:off x="3374571" y="4455882"/>
            <a:ext cx="5454665" cy="1834939"/>
            <a:chOff x="3024668" y="4782405"/>
            <a:chExt cx="5656649" cy="1208898"/>
          </a:xfrm>
        </p:grpSpPr>
        <p:sp>
          <p:nvSpPr>
            <p:cNvPr id="28" name="Round Same Side Corner Rectangle 27"/>
            <p:cNvSpPr/>
            <p:nvPr/>
          </p:nvSpPr>
          <p:spPr>
            <a:xfrm flipH="1" flipV="1">
              <a:off x="3024668" y="4782405"/>
              <a:ext cx="5656649" cy="1208898"/>
            </a:xfrm>
            <a:prstGeom prst="round2SameRect">
              <a:avLst>
                <a:gd name="adj1" fmla="val 8955"/>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29" name="Round Single Corner Rectangle 28"/>
            <p:cNvSpPr/>
            <p:nvPr/>
          </p:nvSpPr>
          <p:spPr>
            <a:xfrm rot="10800000">
              <a:off x="3024668" y="4782405"/>
              <a:ext cx="982161" cy="1208898"/>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600" dirty="0">
                <a:solidFill>
                  <a:srgbClr val="FFFFFF"/>
                </a:solidFill>
              </a:endParaRPr>
            </a:p>
          </p:txBody>
        </p:sp>
      </p:grpSp>
      <p:sp>
        <p:nvSpPr>
          <p:cNvPr id="30" name="TextBox 29"/>
          <p:cNvSpPr txBox="1"/>
          <p:nvPr/>
        </p:nvSpPr>
        <p:spPr>
          <a:xfrm>
            <a:off x="3357653" y="2701306"/>
            <a:ext cx="982161" cy="1208898"/>
          </a:xfrm>
          <a:prstGeom prst="rect">
            <a:avLst/>
          </a:prstGeom>
          <a:noFill/>
        </p:spPr>
        <p:txBody>
          <a:bodyPr wrap="square" rtlCol="0" anchor="ctr">
            <a:noAutofit/>
          </a:bodyPr>
          <a:lstStyle/>
          <a:p>
            <a:pPr algn="ctr" fontAlgn="auto">
              <a:spcBef>
                <a:spcPts val="0"/>
              </a:spcBef>
              <a:spcAft>
                <a:spcPts val="0"/>
              </a:spcAft>
            </a:pPr>
            <a:r>
              <a:rPr lang="en-US" sz="1600" b="1" dirty="0">
                <a:solidFill>
                  <a:srgbClr val="FFFFFF"/>
                </a:solidFill>
                <a:latin typeface="Calibri"/>
              </a:rPr>
              <a:t>Style</a:t>
            </a:r>
          </a:p>
        </p:txBody>
      </p:sp>
      <p:sp>
        <p:nvSpPr>
          <p:cNvPr id="32" name="TextBox 31"/>
          <p:cNvSpPr txBox="1"/>
          <p:nvPr/>
        </p:nvSpPr>
        <p:spPr>
          <a:xfrm>
            <a:off x="3357653" y="4652407"/>
            <a:ext cx="982161" cy="1208898"/>
          </a:xfrm>
          <a:prstGeom prst="rect">
            <a:avLst/>
          </a:prstGeom>
          <a:noFill/>
        </p:spPr>
        <p:txBody>
          <a:bodyPr wrap="square" rtlCol="0" anchor="ctr">
            <a:noAutofit/>
          </a:bodyPr>
          <a:lstStyle/>
          <a:p>
            <a:pPr algn="ctr" fontAlgn="auto">
              <a:spcBef>
                <a:spcPts val="0"/>
              </a:spcBef>
              <a:spcAft>
                <a:spcPts val="0"/>
              </a:spcAft>
            </a:pPr>
            <a:r>
              <a:rPr lang="en-US" sz="1600" b="1" dirty="0">
                <a:solidFill>
                  <a:srgbClr val="FFFFFF"/>
                </a:solidFill>
                <a:latin typeface="Calibri"/>
              </a:rPr>
              <a:t>Goals</a:t>
            </a:r>
          </a:p>
        </p:txBody>
      </p:sp>
      <p:sp>
        <p:nvSpPr>
          <p:cNvPr id="33" name="TextBox 32"/>
          <p:cNvSpPr txBox="1"/>
          <p:nvPr/>
        </p:nvSpPr>
        <p:spPr>
          <a:xfrm>
            <a:off x="4339813" y="2400147"/>
            <a:ext cx="4249018" cy="1972605"/>
          </a:xfrm>
          <a:prstGeom prst="rect">
            <a:avLst/>
          </a:prstGeom>
          <a:noFill/>
        </p:spPr>
        <p:txBody>
          <a:bodyPr wrap="square" lIns="182880" tIns="45720" bIns="45720" rtlCol="0">
            <a:noAutofit/>
          </a:bodyPr>
          <a:lstStyle/>
          <a:p>
            <a:pPr marL="228600" indent="-228600" fontAlgn="auto">
              <a:lnSpc>
                <a:spcPct val="110000"/>
              </a:lnSpc>
              <a:spcBef>
                <a:spcPts val="0"/>
              </a:spcBef>
              <a:spcAft>
                <a:spcPts val="0"/>
              </a:spcAft>
              <a:buFont typeface="Arial"/>
              <a:buChar char="•"/>
            </a:pPr>
            <a:r>
              <a:rPr lang="en-US" sz="1400">
                <a:solidFill>
                  <a:srgbClr val="595959"/>
                </a:solidFill>
                <a:latin typeface="Calibri"/>
              </a:rPr>
              <a:t>X</a:t>
            </a:r>
          </a:p>
          <a:p>
            <a:pPr marL="228600" indent="-228600" fontAlgn="auto">
              <a:lnSpc>
                <a:spcPct val="110000"/>
              </a:lnSpc>
              <a:spcBef>
                <a:spcPts val="0"/>
              </a:spcBef>
              <a:spcAft>
                <a:spcPts val="0"/>
              </a:spcAft>
              <a:buFont typeface="Arial"/>
              <a:buChar char="•"/>
            </a:pPr>
            <a:r>
              <a:rPr lang="en-US" sz="1400">
                <a:solidFill>
                  <a:srgbClr val="595959"/>
                </a:solidFill>
                <a:latin typeface="Calibri"/>
              </a:rPr>
              <a:t>X</a:t>
            </a:r>
            <a:endParaRPr lang="en-US" sz="1400" dirty="0">
              <a:solidFill>
                <a:srgbClr val="595959"/>
              </a:solidFill>
              <a:latin typeface="Calibri"/>
            </a:endParaRPr>
          </a:p>
        </p:txBody>
      </p:sp>
      <p:sp>
        <p:nvSpPr>
          <p:cNvPr id="35" name="TextBox 34"/>
          <p:cNvSpPr txBox="1"/>
          <p:nvPr/>
        </p:nvSpPr>
        <p:spPr>
          <a:xfrm>
            <a:off x="4321664" y="4483581"/>
            <a:ext cx="4344285" cy="1721276"/>
          </a:xfrm>
          <a:prstGeom prst="rect">
            <a:avLst/>
          </a:prstGeom>
          <a:noFill/>
        </p:spPr>
        <p:txBody>
          <a:bodyPr wrap="square" lIns="182880" tIns="45720" bIns="45720" rtlCol="0">
            <a:noAutofit/>
          </a:bodyPr>
          <a:lstStyle/>
          <a:p>
            <a:pPr marL="228600" indent="-228600" fontAlgn="auto">
              <a:lnSpc>
                <a:spcPct val="110000"/>
              </a:lnSpc>
              <a:spcBef>
                <a:spcPts val="0"/>
              </a:spcBef>
              <a:spcAft>
                <a:spcPts val="0"/>
              </a:spcAft>
              <a:buFont typeface="Arial"/>
              <a:buChar char="•"/>
            </a:pPr>
            <a:r>
              <a:rPr lang="en-US" sz="1400">
                <a:solidFill>
                  <a:srgbClr val="595959"/>
                </a:solidFill>
                <a:latin typeface="Calibri"/>
              </a:rPr>
              <a:t>X</a:t>
            </a:r>
          </a:p>
          <a:p>
            <a:pPr marL="228600" indent="-228600" fontAlgn="auto">
              <a:lnSpc>
                <a:spcPct val="110000"/>
              </a:lnSpc>
              <a:spcBef>
                <a:spcPts val="0"/>
              </a:spcBef>
              <a:spcAft>
                <a:spcPts val="0"/>
              </a:spcAft>
              <a:buFont typeface="Arial"/>
              <a:buChar char="•"/>
            </a:pPr>
            <a:r>
              <a:rPr lang="en-US" sz="1400">
                <a:solidFill>
                  <a:srgbClr val="595959"/>
                </a:solidFill>
                <a:latin typeface="Calibri"/>
              </a:rPr>
              <a:t>X</a:t>
            </a:r>
            <a:endParaRPr lang="en-US" sz="1400" dirty="0">
              <a:solidFill>
                <a:srgbClr val="595959"/>
              </a:solidFill>
              <a:latin typeface="Calibri"/>
            </a:endParaRPr>
          </a:p>
        </p:txBody>
      </p:sp>
      <p:sp>
        <p:nvSpPr>
          <p:cNvPr id="39" name="TextBox 38"/>
          <p:cNvSpPr txBox="1"/>
          <p:nvPr/>
        </p:nvSpPr>
        <p:spPr>
          <a:xfrm>
            <a:off x="553832" y="4988741"/>
            <a:ext cx="2002988" cy="646331"/>
          </a:xfrm>
          <a:prstGeom prst="rect">
            <a:avLst/>
          </a:prstGeom>
          <a:noFill/>
        </p:spPr>
        <p:txBody>
          <a:bodyPr wrap="square" rtlCol="0">
            <a:spAutoFit/>
          </a:bodyPr>
          <a:lstStyle/>
          <a:p>
            <a:pPr algn="ctr" fontAlgn="auto">
              <a:spcBef>
                <a:spcPts val="0"/>
              </a:spcBef>
              <a:spcAft>
                <a:spcPts val="0"/>
              </a:spcAft>
            </a:pPr>
            <a:r>
              <a:rPr lang="en-US" b="1" i="1" dirty="0">
                <a:latin typeface="Calibri"/>
              </a:rPr>
              <a:t>“Quote can go here”</a:t>
            </a:r>
          </a:p>
        </p:txBody>
      </p:sp>
      <p:sp>
        <p:nvSpPr>
          <p:cNvPr id="3" name="Title 2"/>
          <p:cNvSpPr>
            <a:spLocks noGrp="1"/>
          </p:cNvSpPr>
          <p:nvPr>
            <p:ph type="title"/>
          </p:nvPr>
        </p:nvSpPr>
        <p:spPr>
          <a:xfrm>
            <a:off x="1244599" y="120274"/>
            <a:ext cx="7421349" cy="532001"/>
          </a:xfrm>
        </p:spPr>
        <p:txBody>
          <a:bodyPr>
            <a:normAutofit fontScale="90000"/>
          </a:bodyPr>
          <a:lstStyle/>
          <a:p>
            <a:r>
              <a:rPr lang="en-US" dirty="0">
                <a:solidFill>
                  <a:schemeClr val="tx1"/>
                </a:solidFill>
              </a:rPr>
              <a:t>Market Actor</a:t>
            </a:r>
          </a:p>
        </p:txBody>
      </p:sp>
      <p:sp>
        <p:nvSpPr>
          <p:cNvPr id="24" name="TextBox 23"/>
          <p:cNvSpPr txBox="1"/>
          <p:nvPr/>
        </p:nvSpPr>
        <p:spPr>
          <a:xfrm>
            <a:off x="1577101" y="2900637"/>
            <a:ext cx="1208899" cy="1208898"/>
          </a:xfrm>
          <a:prstGeom prst="round2DiagRect">
            <a:avLst/>
          </a:prstGeom>
          <a:noFill/>
        </p:spPr>
        <p:txBody>
          <a:bodyPr wrap="square" rtlCol="0" anchor="ctr">
            <a:noAutofit/>
          </a:bodyPr>
          <a:lstStyle/>
          <a:p>
            <a:pPr algn="ctr" fontAlgn="auto">
              <a:spcBef>
                <a:spcPts val="0"/>
              </a:spcBef>
              <a:spcAft>
                <a:spcPts val="0"/>
              </a:spcAft>
            </a:pPr>
            <a:r>
              <a:rPr lang="en-US" sz="1400">
                <a:solidFill>
                  <a:srgbClr val="595959"/>
                </a:solidFill>
                <a:latin typeface="Calibri"/>
              </a:rPr>
              <a:t>Segment name</a:t>
            </a:r>
          </a:p>
        </p:txBody>
      </p:sp>
    </p:spTree>
    <p:extLst>
      <p:ext uri="{BB962C8B-B14F-4D97-AF65-F5344CB8AC3E}">
        <p14:creationId xmlns:p14="http://schemas.microsoft.com/office/powerpoint/2010/main" val="42196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a:xfrm>
            <a:off x="2883603" y="2980610"/>
            <a:ext cx="1676226" cy="1209514"/>
          </a:xfrm>
          <a:prstGeom prst="line">
            <a:avLst/>
          </a:prstGeom>
          <a:ln w="19050" cap="rnd" cmpd="sng">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36181"/>
            <a:ext cx="8229600" cy="1143000"/>
          </a:xfrm>
        </p:spPr>
        <p:txBody>
          <a:bodyPr>
            <a:normAutofit fontScale="90000"/>
          </a:bodyPr>
          <a:lstStyle/>
          <a:p>
            <a:r>
              <a:rPr lang="en-US" dirty="0"/>
              <a:t>Relationships between </a:t>
            </a:r>
            <a:r>
              <a:rPr lang="en-US"/>
              <a:t>different segments or things</a:t>
            </a:r>
            <a:endParaRPr lang="en-US" dirty="0"/>
          </a:p>
        </p:txBody>
      </p:sp>
      <p:sp>
        <p:nvSpPr>
          <p:cNvPr id="6" name="TextBox 5"/>
          <p:cNvSpPr txBox="1"/>
          <p:nvPr/>
        </p:nvSpPr>
        <p:spPr>
          <a:xfrm>
            <a:off x="85024" y="5582056"/>
            <a:ext cx="1507180" cy="197491"/>
          </a:xfrm>
          <a:prstGeom prst="rect">
            <a:avLst/>
          </a:prstGeom>
          <a:noFill/>
        </p:spPr>
        <p:txBody>
          <a:bodyPr wrap="square" lIns="0" tIns="0" rIns="0" bIns="0" rtlCol="0">
            <a:spAutoFit/>
          </a:bodyPr>
          <a:lstStyle/>
          <a:p>
            <a:pPr algn="ctr" fontAlgn="auto">
              <a:lnSpc>
                <a:spcPct val="90000"/>
              </a:lnSpc>
              <a:spcBef>
                <a:spcPts val="0"/>
              </a:spcBef>
              <a:spcAft>
                <a:spcPts val="0"/>
              </a:spcAft>
            </a:pPr>
            <a:r>
              <a:rPr lang="en-GB" sz="1400" dirty="0">
                <a:solidFill>
                  <a:srgbClr val="595959"/>
                </a:solidFill>
                <a:latin typeface="Calibri"/>
              </a:rPr>
              <a:t>x</a:t>
            </a:r>
          </a:p>
        </p:txBody>
      </p:sp>
      <p:cxnSp>
        <p:nvCxnSpPr>
          <p:cNvPr id="7" name="Straight Connector 6"/>
          <p:cNvCxnSpPr/>
          <p:nvPr/>
        </p:nvCxnSpPr>
        <p:spPr>
          <a:xfrm>
            <a:off x="85024" y="5435400"/>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5024" y="5897972"/>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614" y="4834840"/>
            <a:ext cx="0" cy="600571"/>
          </a:xfrm>
          <a:prstGeom prst="line">
            <a:avLst/>
          </a:prstGeom>
          <a:ln w="12700" cap="rnd">
            <a:solidFill>
              <a:schemeClr val="accent1">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1982" y="5582422"/>
            <a:ext cx="1507180" cy="197491"/>
          </a:xfrm>
          <a:prstGeom prst="rect">
            <a:avLst/>
          </a:prstGeom>
          <a:noFill/>
        </p:spPr>
        <p:txBody>
          <a:bodyPr wrap="square" lIns="0" tIns="0" rIns="0" bIns="0" rtlCol="0">
            <a:spAutoFit/>
          </a:bodyPr>
          <a:lstStyle/>
          <a:p>
            <a:pPr algn="ctr" fontAlgn="auto">
              <a:lnSpc>
                <a:spcPct val="90000"/>
              </a:lnSpc>
              <a:spcBef>
                <a:spcPts val="0"/>
              </a:spcBef>
              <a:spcAft>
                <a:spcPts val="0"/>
              </a:spcAft>
            </a:pPr>
            <a:r>
              <a:rPr lang="en-GB" sz="1400" dirty="0">
                <a:solidFill>
                  <a:srgbClr val="595959"/>
                </a:solidFill>
                <a:latin typeface="Calibri"/>
              </a:rPr>
              <a:t>x</a:t>
            </a:r>
          </a:p>
        </p:txBody>
      </p:sp>
      <p:cxnSp>
        <p:nvCxnSpPr>
          <p:cNvPr id="13" name="Straight Connector 12"/>
          <p:cNvCxnSpPr/>
          <p:nvPr/>
        </p:nvCxnSpPr>
        <p:spPr>
          <a:xfrm>
            <a:off x="1961982" y="5435772"/>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1982" y="5898344"/>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15572" y="4835206"/>
            <a:ext cx="0" cy="600571"/>
          </a:xfrm>
          <a:prstGeom prst="line">
            <a:avLst/>
          </a:prstGeom>
          <a:ln w="12700" cap="rnd">
            <a:solidFill>
              <a:schemeClr val="accent1">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38941" y="5582056"/>
            <a:ext cx="1507180" cy="197491"/>
          </a:xfrm>
          <a:prstGeom prst="rect">
            <a:avLst/>
          </a:prstGeom>
          <a:noFill/>
        </p:spPr>
        <p:txBody>
          <a:bodyPr wrap="square" lIns="0" tIns="0" rIns="0" bIns="0" rtlCol="0">
            <a:spAutoFit/>
          </a:bodyPr>
          <a:lstStyle/>
          <a:p>
            <a:pPr algn="ctr" fontAlgn="auto">
              <a:lnSpc>
                <a:spcPct val="90000"/>
              </a:lnSpc>
              <a:spcBef>
                <a:spcPts val="0"/>
              </a:spcBef>
              <a:spcAft>
                <a:spcPts val="0"/>
              </a:spcAft>
            </a:pPr>
            <a:r>
              <a:rPr lang="en-GB" sz="1400" dirty="0">
                <a:solidFill>
                  <a:srgbClr val="595959"/>
                </a:solidFill>
                <a:latin typeface="Calibri"/>
              </a:rPr>
              <a:t>x</a:t>
            </a:r>
          </a:p>
        </p:txBody>
      </p:sp>
      <p:cxnSp>
        <p:nvCxnSpPr>
          <p:cNvPr id="17" name="Straight Connector 16"/>
          <p:cNvCxnSpPr/>
          <p:nvPr/>
        </p:nvCxnSpPr>
        <p:spPr>
          <a:xfrm>
            <a:off x="3838941" y="5435400"/>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38941" y="5897972"/>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592537" y="4890728"/>
            <a:ext cx="1" cy="544683"/>
          </a:xfrm>
          <a:prstGeom prst="line">
            <a:avLst/>
          </a:prstGeom>
          <a:ln w="19050" cap="rnd" cmpd="sng">
            <a:solidFill>
              <a:schemeClr val="accent1">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15899" y="5582050"/>
            <a:ext cx="1507180" cy="197491"/>
          </a:xfrm>
          <a:prstGeom prst="rect">
            <a:avLst/>
          </a:prstGeom>
          <a:noFill/>
        </p:spPr>
        <p:txBody>
          <a:bodyPr wrap="square" lIns="0" tIns="0" rIns="0" bIns="0" rtlCol="0">
            <a:spAutoFit/>
          </a:bodyPr>
          <a:lstStyle/>
          <a:p>
            <a:pPr algn="ctr" fontAlgn="auto">
              <a:lnSpc>
                <a:spcPct val="90000"/>
              </a:lnSpc>
              <a:spcBef>
                <a:spcPts val="0"/>
              </a:spcBef>
              <a:spcAft>
                <a:spcPts val="0"/>
              </a:spcAft>
            </a:pPr>
            <a:r>
              <a:rPr lang="en-GB" sz="1400" dirty="0">
                <a:solidFill>
                  <a:srgbClr val="595959"/>
                </a:solidFill>
                <a:latin typeface="Calibri"/>
              </a:rPr>
              <a:t>x x</a:t>
            </a:r>
          </a:p>
        </p:txBody>
      </p:sp>
      <p:cxnSp>
        <p:nvCxnSpPr>
          <p:cNvPr id="23" name="Straight Connector 22"/>
          <p:cNvCxnSpPr/>
          <p:nvPr/>
        </p:nvCxnSpPr>
        <p:spPr>
          <a:xfrm>
            <a:off x="5715899" y="5435400"/>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15899" y="5897972"/>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69489" y="4834834"/>
            <a:ext cx="0" cy="600571"/>
          </a:xfrm>
          <a:prstGeom prst="line">
            <a:avLst/>
          </a:prstGeom>
          <a:ln w="12700" cap="rnd">
            <a:solidFill>
              <a:schemeClr val="accent4">
                <a:lumMod val="40000"/>
                <a:lumOff val="6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92857" y="5582050"/>
            <a:ext cx="1507180" cy="197491"/>
          </a:xfrm>
          <a:prstGeom prst="rect">
            <a:avLst/>
          </a:prstGeom>
          <a:noFill/>
        </p:spPr>
        <p:txBody>
          <a:bodyPr wrap="square" lIns="0" tIns="0" rIns="0" bIns="0" rtlCol="0">
            <a:spAutoFit/>
          </a:bodyPr>
          <a:lstStyle/>
          <a:p>
            <a:pPr algn="ctr" fontAlgn="auto">
              <a:lnSpc>
                <a:spcPct val="90000"/>
              </a:lnSpc>
              <a:spcBef>
                <a:spcPts val="0"/>
              </a:spcBef>
              <a:spcAft>
                <a:spcPts val="0"/>
              </a:spcAft>
            </a:pPr>
            <a:r>
              <a:rPr lang="en-GB" sz="1400" dirty="0">
                <a:solidFill>
                  <a:srgbClr val="595959"/>
                </a:solidFill>
                <a:latin typeface="Calibri"/>
              </a:rPr>
              <a:t>x</a:t>
            </a:r>
          </a:p>
        </p:txBody>
      </p:sp>
      <p:cxnSp>
        <p:nvCxnSpPr>
          <p:cNvPr id="29" name="Straight Connector 28"/>
          <p:cNvCxnSpPr/>
          <p:nvPr/>
        </p:nvCxnSpPr>
        <p:spPr>
          <a:xfrm>
            <a:off x="7592857" y="5435400"/>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92857" y="5897972"/>
            <a:ext cx="1507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46447" y="4834834"/>
            <a:ext cx="0" cy="600571"/>
          </a:xfrm>
          <a:prstGeom prst="line">
            <a:avLst/>
          </a:prstGeom>
          <a:ln w="12700" cap="rnd">
            <a:solidFill>
              <a:schemeClr val="accent4">
                <a:lumMod val="40000"/>
                <a:lumOff val="6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69494" y="2980610"/>
            <a:ext cx="753589" cy="902106"/>
          </a:xfrm>
          <a:prstGeom prst="line">
            <a:avLst/>
          </a:prstGeom>
          <a:ln w="19050" cap="rnd" cmpd="sng">
            <a:solidFill>
              <a:schemeClr val="accent4"/>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7382441" y="2980610"/>
            <a:ext cx="964013" cy="902106"/>
          </a:xfrm>
          <a:prstGeom prst="line">
            <a:avLst/>
          </a:prstGeom>
          <a:ln w="19050" cap="rnd" cmpd="sng">
            <a:solidFill>
              <a:schemeClr val="accent4"/>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697281" y="3202174"/>
            <a:ext cx="0" cy="665304"/>
          </a:xfrm>
          <a:prstGeom prst="line">
            <a:avLst/>
          </a:prstGeom>
          <a:ln w="19050" cap="rnd" cmpd="sng">
            <a:solidFill>
              <a:schemeClr val="accent1"/>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68885" y="3059312"/>
            <a:ext cx="1432042" cy="823404"/>
          </a:xfrm>
          <a:prstGeom prst="line">
            <a:avLst/>
          </a:prstGeom>
          <a:ln w="19050" cap="rnd" cmpd="sng">
            <a:solidFill>
              <a:schemeClr val="accent1"/>
            </a:solidFill>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7" name="Freeform 25"/>
          <p:cNvSpPr>
            <a:spLocks/>
          </p:cNvSpPr>
          <p:nvPr/>
        </p:nvSpPr>
        <p:spPr bwMode="auto">
          <a:xfrm>
            <a:off x="6397945" y="1425836"/>
            <a:ext cx="1778626" cy="1776338"/>
          </a:xfrm>
          <a:custGeom>
            <a:avLst/>
            <a:gdLst/>
            <a:ahLst/>
            <a:cxnLst>
              <a:cxn ang="0">
                <a:pos x="1283" y="641"/>
              </a:cxn>
              <a:cxn ang="0">
                <a:pos x="1283" y="641"/>
              </a:cxn>
              <a:cxn ang="0">
                <a:pos x="641" y="1282"/>
              </a:cxn>
              <a:cxn ang="0">
                <a:pos x="0" y="641"/>
              </a:cxn>
              <a:cxn ang="0">
                <a:pos x="641" y="0"/>
              </a:cxn>
              <a:cxn ang="0">
                <a:pos x="1283" y="641"/>
              </a:cxn>
            </a:cxnLst>
            <a:rect l="0" t="0" r="r" b="b"/>
            <a:pathLst>
              <a:path w="1283" h="1282">
                <a:moveTo>
                  <a:pt x="1283" y="641"/>
                </a:moveTo>
                <a:lnTo>
                  <a:pt x="1283" y="641"/>
                </a:lnTo>
                <a:cubicBezTo>
                  <a:pt x="1283" y="995"/>
                  <a:pt x="996" y="1282"/>
                  <a:pt x="641" y="1282"/>
                </a:cubicBezTo>
                <a:cubicBezTo>
                  <a:pt x="287" y="1282"/>
                  <a:pt x="0" y="995"/>
                  <a:pt x="0" y="641"/>
                </a:cubicBezTo>
                <a:cubicBezTo>
                  <a:pt x="0" y="286"/>
                  <a:pt x="287" y="0"/>
                  <a:pt x="641" y="0"/>
                </a:cubicBezTo>
                <a:cubicBezTo>
                  <a:pt x="996" y="0"/>
                  <a:pt x="1283" y="286"/>
                  <a:pt x="1283" y="641"/>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2" name="Freeform 25"/>
          <p:cNvSpPr>
            <a:spLocks/>
          </p:cNvSpPr>
          <p:nvPr/>
        </p:nvSpPr>
        <p:spPr bwMode="auto">
          <a:xfrm>
            <a:off x="1826264" y="1425836"/>
            <a:ext cx="1778625" cy="1776338"/>
          </a:xfrm>
          <a:custGeom>
            <a:avLst/>
            <a:gdLst/>
            <a:ahLst/>
            <a:cxnLst>
              <a:cxn ang="0">
                <a:pos x="1283" y="641"/>
              </a:cxn>
              <a:cxn ang="0">
                <a:pos x="1283" y="641"/>
              </a:cxn>
              <a:cxn ang="0">
                <a:pos x="641" y="1282"/>
              </a:cxn>
              <a:cxn ang="0">
                <a:pos x="0" y="641"/>
              </a:cxn>
              <a:cxn ang="0">
                <a:pos x="641" y="0"/>
              </a:cxn>
              <a:cxn ang="0">
                <a:pos x="1283" y="641"/>
              </a:cxn>
            </a:cxnLst>
            <a:rect l="0" t="0" r="r" b="b"/>
            <a:pathLst>
              <a:path w="1283" h="1282">
                <a:moveTo>
                  <a:pt x="1283" y="641"/>
                </a:moveTo>
                <a:lnTo>
                  <a:pt x="1283" y="641"/>
                </a:lnTo>
                <a:cubicBezTo>
                  <a:pt x="1283" y="995"/>
                  <a:pt x="996" y="1282"/>
                  <a:pt x="641" y="1282"/>
                </a:cubicBezTo>
                <a:cubicBezTo>
                  <a:pt x="287" y="1282"/>
                  <a:pt x="0" y="995"/>
                  <a:pt x="0" y="641"/>
                </a:cubicBezTo>
                <a:cubicBezTo>
                  <a:pt x="0" y="286"/>
                  <a:pt x="287" y="0"/>
                  <a:pt x="641" y="0"/>
                </a:cubicBezTo>
                <a:cubicBezTo>
                  <a:pt x="996" y="0"/>
                  <a:pt x="1283" y="286"/>
                  <a:pt x="1283" y="641"/>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pic>
        <p:nvPicPr>
          <p:cNvPr id="37" name="Picture 36"/>
          <p:cNvPicPr>
            <a:picLocks noChangeAspect="1"/>
          </p:cNvPicPr>
          <p:nvPr/>
        </p:nvPicPr>
        <p:blipFill>
          <a:blip r:embed="rId2"/>
          <a:stretch>
            <a:fillRect/>
          </a:stretch>
        </p:blipFill>
        <p:spPr>
          <a:xfrm>
            <a:off x="282192" y="3724829"/>
            <a:ext cx="1152719" cy="10892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56007" y="3774337"/>
            <a:ext cx="1226963" cy="10664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a:picLocks noChangeAspect="1"/>
          </p:cNvPicPr>
          <p:nvPr/>
        </p:nvPicPr>
        <p:blipFill rotWithShape="1">
          <a:blip r:embed="rId4"/>
          <a:srcRect l="22860" r="9376"/>
          <a:stretch/>
        </p:blipFill>
        <p:spPr>
          <a:xfrm>
            <a:off x="7770546" y="3677673"/>
            <a:ext cx="1151815" cy="11323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a:picLocks noChangeAspect="1"/>
          </p:cNvPicPr>
          <p:nvPr/>
        </p:nvPicPr>
        <p:blipFill rotWithShape="1">
          <a:blip r:embed="rId5"/>
          <a:srcRect l="14134" r="8222"/>
          <a:stretch/>
        </p:blipFill>
        <p:spPr>
          <a:xfrm>
            <a:off x="4009540" y="3799773"/>
            <a:ext cx="1106874" cy="10490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rotWithShape="1">
          <a:blip r:embed="rId6"/>
          <a:srcRect l="-509" t="961" r="27369" b="-961"/>
          <a:stretch/>
        </p:blipFill>
        <p:spPr>
          <a:xfrm>
            <a:off x="2119607" y="3690085"/>
            <a:ext cx="1150340" cy="11587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7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Oval Callout 26"/>
          <p:cNvSpPr/>
          <p:nvPr/>
        </p:nvSpPr>
        <p:spPr>
          <a:xfrm flipH="1">
            <a:off x="6556529" y="142822"/>
            <a:ext cx="2111327" cy="2115265"/>
          </a:xfrm>
          <a:prstGeom prst="wedgeEllipseCallout">
            <a:avLst>
              <a:gd name="adj1" fmla="val 55178"/>
              <a:gd name="adj2" fmla="val 35919"/>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Callout 22"/>
          <p:cNvSpPr/>
          <p:nvPr/>
        </p:nvSpPr>
        <p:spPr>
          <a:xfrm flipH="1">
            <a:off x="6309442" y="2463408"/>
            <a:ext cx="2111327" cy="2115265"/>
          </a:xfrm>
          <a:prstGeom prst="wedgeEllipseCallout">
            <a:avLst>
              <a:gd name="adj1" fmla="val 58787"/>
              <a:gd name="adj2" fmla="val -13485"/>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Callout 20"/>
          <p:cNvSpPr/>
          <p:nvPr/>
        </p:nvSpPr>
        <p:spPr>
          <a:xfrm>
            <a:off x="2224717" y="4195575"/>
            <a:ext cx="2111327" cy="2115265"/>
          </a:xfrm>
          <a:prstGeom prst="wedgeEllipseCallout">
            <a:avLst>
              <a:gd name="adj1" fmla="val 33008"/>
              <a:gd name="adj2" fmla="val -51053"/>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Callout 21"/>
          <p:cNvSpPr/>
          <p:nvPr/>
        </p:nvSpPr>
        <p:spPr>
          <a:xfrm flipH="1">
            <a:off x="4766307" y="4195575"/>
            <a:ext cx="2111327" cy="2115265"/>
          </a:xfrm>
          <a:prstGeom prst="wedgeEllipseCallout">
            <a:avLst>
              <a:gd name="adj1" fmla="val 33008"/>
              <a:gd name="adj2" fmla="val -51053"/>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Callout 19"/>
          <p:cNvSpPr/>
          <p:nvPr/>
        </p:nvSpPr>
        <p:spPr>
          <a:xfrm>
            <a:off x="667569" y="2463408"/>
            <a:ext cx="2111327" cy="2115265"/>
          </a:xfrm>
          <a:prstGeom prst="wedgeEllipseCallout">
            <a:avLst>
              <a:gd name="adj1" fmla="val 58787"/>
              <a:gd name="adj2" fmla="val -13485"/>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Callout 2"/>
          <p:cNvSpPr/>
          <p:nvPr/>
        </p:nvSpPr>
        <p:spPr>
          <a:xfrm>
            <a:off x="513354" y="142822"/>
            <a:ext cx="2111327" cy="2115265"/>
          </a:xfrm>
          <a:prstGeom prst="wedgeEllipseCallout">
            <a:avLst>
              <a:gd name="adj1" fmla="val 55178"/>
              <a:gd name="adj2" fmla="val 35919"/>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624718" y="1561089"/>
            <a:ext cx="1879600" cy="187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80294" y="1023790"/>
            <a:ext cx="2377440"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ORGANIZED</a:t>
            </a:r>
          </a:p>
        </p:txBody>
      </p:sp>
      <p:sp>
        <p:nvSpPr>
          <p:cNvPr id="18" name="TextBox 17"/>
          <p:cNvSpPr txBox="1"/>
          <p:nvPr/>
        </p:nvSpPr>
        <p:spPr>
          <a:xfrm>
            <a:off x="3564399" y="1918644"/>
            <a:ext cx="2000251" cy="1089529"/>
          </a:xfrm>
          <a:prstGeom prst="rect">
            <a:avLst/>
          </a:prstGeom>
          <a:noFill/>
        </p:spPr>
        <p:txBody>
          <a:bodyPr wrap="square" rtlCol="0">
            <a:spAutoFit/>
          </a:bodyPr>
          <a:lstStyle/>
          <a:p>
            <a:pPr algn="ctr">
              <a:lnSpc>
                <a:spcPct val="90000"/>
              </a:lnSpc>
            </a:pPr>
            <a:r>
              <a:rPr lang="en-US" sz="4800" b="1" spc="300" dirty="0">
                <a:solidFill>
                  <a:srgbClr val="FFFFFF"/>
                </a:solidFill>
                <a:latin typeface="Gill Sans MT"/>
              </a:rPr>
              <a:t>YOU</a:t>
            </a:r>
            <a:endParaRPr lang="en-US" b="1" spc="300" dirty="0">
              <a:solidFill>
                <a:srgbClr val="FFFFFF"/>
              </a:solidFill>
              <a:latin typeface="Gill Sans MT"/>
            </a:endParaRPr>
          </a:p>
          <a:p>
            <a:pPr algn="ctr">
              <a:lnSpc>
                <a:spcPct val="90000"/>
              </a:lnSpc>
            </a:pPr>
            <a:r>
              <a:rPr lang="en-US" sz="2400" b="1" dirty="0">
                <a:solidFill>
                  <a:srgbClr val="FFFFFF"/>
                </a:solidFill>
                <a:latin typeface="Gill Sans MT"/>
              </a:rPr>
              <a:t>MAKE IT…</a:t>
            </a:r>
          </a:p>
        </p:txBody>
      </p:sp>
      <p:sp>
        <p:nvSpPr>
          <p:cNvPr id="29" name="TextBox 28"/>
          <p:cNvSpPr txBox="1"/>
          <p:nvPr/>
        </p:nvSpPr>
        <p:spPr>
          <a:xfrm>
            <a:off x="6423470" y="885294"/>
            <a:ext cx="2377440"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GOOD SELECTION</a:t>
            </a:r>
          </a:p>
        </p:txBody>
      </p:sp>
      <p:sp>
        <p:nvSpPr>
          <p:cNvPr id="39" name="TextBox 38"/>
          <p:cNvSpPr txBox="1"/>
          <p:nvPr/>
        </p:nvSpPr>
        <p:spPr>
          <a:xfrm>
            <a:off x="534510" y="3423332"/>
            <a:ext cx="2377440"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INVITING</a:t>
            </a:r>
          </a:p>
        </p:txBody>
      </p:sp>
      <p:sp>
        <p:nvSpPr>
          <p:cNvPr id="42" name="TextBox 41"/>
          <p:cNvSpPr txBox="1"/>
          <p:nvPr/>
        </p:nvSpPr>
        <p:spPr>
          <a:xfrm>
            <a:off x="2091657" y="4791536"/>
            <a:ext cx="2377440"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A </a:t>
            </a:r>
            <a:br>
              <a:rPr lang="en-US" b="1" dirty="0">
                <a:solidFill>
                  <a:srgbClr val="FFFFFF"/>
                </a:solidFill>
                <a:effectLst>
                  <a:outerShdw blurRad="38100" dist="38100" dir="2700000" algn="tl">
                    <a:srgbClr val="000000">
                      <a:alpha val="43137"/>
                    </a:srgbClr>
                  </a:outerShdw>
                </a:effectLst>
                <a:latin typeface="Gill Sans MT"/>
              </a:rPr>
            </a:br>
            <a:r>
              <a:rPr lang="en-US" b="1" dirty="0">
                <a:solidFill>
                  <a:srgbClr val="FFFFFF"/>
                </a:solidFill>
                <a:effectLst>
                  <a:outerShdw blurRad="38100" dist="38100" dir="2700000" algn="tl">
                    <a:srgbClr val="000000">
                      <a:alpha val="43137"/>
                    </a:srgbClr>
                  </a:outerShdw>
                </a:effectLst>
                <a:latin typeface="Gill Sans MT"/>
              </a:rPr>
              <a:t>GOOD</a:t>
            </a:r>
          </a:p>
          <a:p>
            <a:pPr algn="ctr"/>
            <a:r>
              <a:rPr lang="en-US" b="1" dirty="0">
                <a:solidFill>
                  <a:srgbClr val="FFFFFF"/>
                </a:solidFill>
                <a:effectLst>
                  <a:outerShdw blurRad="38100" dist="38100" dir="2700000" algn="tl">
                    <a:srgbClr val="000000">
                      <a:alpha val="43137"/>
                    </a:srgbClr>
                  </a:outerShdw>
                </a:effectLst>
                <a:latin typeface="Gill Sans MT"/>
              </a:rPr>
              <a:t>VALUE</a:t>
            </a:r>
          </a:p>
        </p:txBody>
      </p:sp>
      <p:sp>
        <p:nvSpPr>
          <p:cNvPr id="47" name="TextBox 46"/>
          <p:cNvSpPr txBox="1"/>
          <p:nvPr/>
        </p:nvSpPr>
        <p:spPr>
          <a:xfrm>
            <a:off x="6209041" y="3423332"/>
            <a:ext cx="2377440"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TRENDY</a:t>
            </a:r>
          </a:p>
        </p:txBody>
      </p:sp>
      <p:sp>
        <p:nvSpPr>
          <p:cNvPr id="49" name="TextBox 48"/>
          <p:cNvSpPr txBox="1"/>
          <p:nvPr/>
        </p:nvSpPr>
        <p:spPr>
          <a:xfrm>
            <a:off x="4657436" y="5068535"/>
            <a:ext cx="2377439"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latin typeface="Gill Sans MT"/>
              </a:rPr>
              <a:t>FUN</a:t>
            </a:r>
          </a:p>
        </p:txBody>
      </p:sp>
      <p:sp>
        <p:nvSpPr>
          <p:cNvPr id="93196" name="Isosceles Triangle 93195"/>
          <p:cNvSpPr/>
          <p:nvPr/>
        </p:nvSpPr>
        <p:spPr>
          <a:xfrm rot="10800000">
            <a:off x="4449822" y="2973684"/>
            <a:ext cx="229394" cy="93401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Slide Number Placeholder 2"/>
          <p:cNvSpPr txBox="1">
            <a:spLocks/>
          </p:cNvSpPr>
          <p:nvPr/>
        </p:nvSpPr>
        <p:spPr>
          <a:xfrm>
            <a:off x="8577266" y="6216750"/>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a:solidFill>
                  <a:srgbClr val="FFFFFF"/>
                </a:solidFill>
                <a:latin typeface="Calibri"/>
              </a:rPr>
              <a:pPr>
                <a:defRPr/>
              </a:pPr>
              <a:t>185</a:t>
            </a:fld>
            <a:endParaRPr lang="en-US" dirty="0">
              <a:solidFill>
                <a:srgbClr val="FFFFFF"/>
              </a:solidFill>
              <a:latin typeface="Calibri"/>
            </a:endParaRPr>
          </a:p>
        </p:txBody>
      </p:sp>
    </p:spTree>
    <p:extLst>
      <p:ext uri="{BB962C8B-B14F-4D97-AF65-F5344CB8AC3E}">
        <p14:creationId xmlns:p14="http://schemas.microsoft.com/office/powerpoint/2010/main" val="36650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2513764" y="4138663"/>
            <a:ext cx="1997636" cy="2734275"/>
            <a:chOff x="3228518" y="4151739"/>
            <a:chExt cx="1410730" cy="1930944"/>
          </a:xfrm>
        </p:grpSpPr>
        <p:pic>
          <p:nvPicPr>
            <p:cNvPr id="96" name="Picture 95"/>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28518" y="4151739"/>
              <a:ext cx="1367909" cy="1930944"/>
            </a:xfrm>
            <a:prstGeom prst="rect">
              <a:avLst/>
            </a:prstGeom>
          </p:spPr>
        </p:pic>
        <p:sp>
          <p:nvSpPr>
            <p:cNvPr id="97" name="TextBox 96"/>
            <p:cNvSpPr txBox="1"/>
            <p:nvPr/>
          </p:nvSpPr>
          <p:spPr>
            <a:xfrm>
              <a:off x="3351078" y="5783359"/>
              <a:ext cx="1288170" cy="217352"/>
            </a:xfrm>
            <a:prstGeom prst="rect">
              <a:avLst/>
            </a:prstGeom>
            <a:ln>
              <a:noFill/>
            </a:ln>
          </p:spPr>
          <p:txBody>
            <a:bodyPr vert="horz" wrap="square" lIns="0" tIns="0" rIns="0" bIns="0" rtlCol="0">
              <a:spAutoFit/>
            </a:bodyPr>
            <a:lstStyle/>
            <a:p>
              <a:pPr marL="285750" indent="-285750" fontAlgn="auto">
                <a:spcBef>
                  <a:spcPts val="0"/>
                </a:spcBef>
                <a:spcAft>
                  <a:spcPts val="0"/>
                </a:spcAft>
                <a:defRPr/>
              </a:pPr>
              <a:r>
                <a:rPr lang="en-US" sz="2000" b="1" kern="0">
                  <a:solidFill>
                    <a:sysClr val="window" lastClr="FFFFFF"/>
                  </a:solidFill>
                  <a:latin typeface="Calibri"/>
                  <a:cs typeface="Segoe UI" pitchFamily="34" charset="0"/>
                </a:rPr>
                <a:t>SEGMENT X</a:t>
              </a:r>
              <a:endParaRPr lang="en-US" sz="2000" b="1" kern="0" dirty="0">
                <a:solidFill>
                  <a:sysClr val="window" lastClr="FFFFFF"/>
                </a:solidFill>
                <a:latin typeface="Calibri"/>
                <a:cs typeface="Segoe UI" pitchFamily="34" charset="0"/>
              </a:endParaRPr>
            </a:p>
          </p:txBody>
        </p:sp>
      </p:grpSp>
      <p:sp>
        <p:nvSpPr>
          <p:cNvPr id="2" name="Title 1"/>
          <p:cNvSpPr>
            <a:spLocks noGrp="1"/>
          </p:cNvSpPr>
          <p:nvPr>
            <p:ph type="title"/>
          </p:nvPr>
        </p:nvSpPr>
        <p:spPr>
          <a:xfrm>
            <a:off x="486710" y="66290"/>
            <a:ext cx="8229600" cy="1143000"/>
          </a:xfrm>
        </p:spPr>
        <p:txBody>
          <a:bodyPr>
            <a:normAutofit fontScale="90000"/>
          </a:bodyPr>
          <a:lstStyle/>
          <a:p>
            <a:r>
              <a:rPr lang="en-US" dirty="0"/>
              <a:t>Comparing segments or attitudes</a:t>
            </a:r>
            <a:endParaRPr lang="en-US" sz="2800" dirty="0">
              <a:solidFill>
                <a:schemeClr val="accent6"/>
              </a:solidFill>
            </a:endParaRPr>
          </a:p>
        </p:txBody>
      </p:sp>
      <p:sp>
        <p:nvSpPr>
          <p:cNvPr id="8" name="Text Placeholder 7"/>
          <p:cNvSpPr>
            <a:spLocks noGrp="1"/>
          </p:cNvSpPr>
          <p:nvPr>
            <p:ph idx="1"/>
          </p:nvPr>
        </p:nvSpPr>
        <p:spPr/>
        <p:txBody>
          <a:bodyPr/>
          <a:lstStyle/>
          <a:p>
            <a:r>
              <a:rPr lang="en-US" dirty="0"/>
              <a:t>Headline</a:t>
            </a:r>
          </a:p>
        </p:txBody>
      </p:sp>
      <p:pic>
        <p:nvPicPr>
          <p:cNvPr id="5" name="Picture 4"/>
          <p:cNvPicPr>
            <a:picLocks noChangeAspect="1"/>
          </p:cNvPicPr>
          <p:nvPr/>
        </p:nvPicPr>
        <p:blipFill>
          <a:blip r:embed="rId3">
            <a:duotone>
              <a:schemeClr val="accent3">
                <a:shade val="45000"/>
                <a:satMod val="135000"/>
              </a:schemeClr>
              <a:prstClr val="white"/>
            </a:duotone>
            <a:extLst/>
          </a:blip>
          <a:stretch>
            <a:fillRect/>
          </a:stretch>
        </p:blipFill>
        <p:spPr>
          <a:xfrm>
            <a:off x="6681040" y="3338270"/>
            <a:ext cx="2302704" cy="1296668"/>
          </a:xfrm>
          <a:prstGeom prst="rect">
            <a:avLst/>
          </a:prstGeom>
        </p:spPr>
      </p:pic>
      <p:pic>
        <p:nvPicPr>
          <p:cNvPr id="6" name="Picture 5"/>
          <p:cNvPicPr>
            <a:picLocks noChangeAspect="1"/>
          </p:cNvPicPr>
          <p:nvPr/>
        </p:nvPicPr>
        <p:blipFill>
          <a:blip r:embed="rId3">
            <a:duotone>
              <a:schemeClr val="accent3">
                <a:shade val="45000"/>
                <a:satMod val="135000"/>
              </a:schemeClr>
              <a:prstClr val="white"/>
            </a:duotone>
            <a:extLst/>
          </a:blip>
          <a:stretch>
            <a:fillRect/>
          </a:stretch>
        </p:blipFill>
        <p:spPr>
          <a:xfrm>
            <a:off x="4411562" y="1956121"/>
            <a:ext cx="2569144" cy="1446702"/>
          </a:xfrm>
          <a:prstGeom prst="rect">
            <a:avLst/>
          </a:prstGeom>
          <a:solidFill>
            <a:schemeClr val="tx2">
              <a:lumMod val="50000"/>
              <a:lumOff val="50000"/>
            </a:schemeClr>
          </a:solidFill>
        </p:spPr>
      </p:pic>
      <p:pic>
        <p:nvPicPr>
          <p:cNvPr id="7" name="Picture 6"/>
          <p:cNvPicPr>
            <a:picLocks noChangeAspect="1"/>
          </p:cNvPicPr>
          <p:nvPr/>
        </p:nvPicPr>
        <p:blipFill>
          <a:blip r:embed="rId3">
            <a:duotone>
              <a:schemeClr val="accent3">
                <a:shade val="45000"/>
                <a:satMod val="135000"/>
              </a:schemeClr>
              <a:prstClr val="white"/>
            </a:duotone>
            <a:extLst/>
          </a:blip>
          <a:stretch>
            <a:fillRect/>
          </a:stretch>
        </p:blipFill>
        <p:spPr>
          <a:xfrm>
            <a:off x="6933673" y="1022903"/>
            <a:ext cx="1815823" cy="1022501"/>
          </a:xfrm>
          <a:prstGeom prst="rect">
            <a:avLst/>
          </a:prstGeom>
        </p:spPr>
      </p:pic>
      <p:sp>
        <p:nvSpPr>
          <p:cNvPr id="10" name="Title 1"/>
          <p:cNvSpPr txBox="1">
            <a:spLocks/>
          </p:cNvSpPr>
          <p:nvPr/>
        </p:nvSpPr>
        <p:spPr bwMode="white">
          <a:xfrm>
            <a:off x="355417" y="1520988"/>
            <a:ext cx="8363938" cy="304699"/>
          </a:xfrm>
          <a:prstGeom prst="rect">
            <a:avLst/>
          </a:prstGeom>
        </p:spPr>
        <p:txBody>
          <a:bodyPr vert="horz" lIns="0" tIns="0" rIns="0" bIns="0" rtlCol="0" anchor="t" anchorCtr="0">
            <a:noAutofit/>
          </a:bodyPr>
          <a:lstStyle>
            <a:lvl1pPr algn="l" rtl="0" fontAlgn="base">
              <a:lnSpc>
                <a:spcPct val="80000"/>
              </a:lnSpc>
              <a:spcBef>
                <a:spcPts val="0"/>
              </a:spcBef>
              <a:spcAft>
                <a:spcPts val="600"/>
              </a:spcAft>
              <a:defRPr sz="3600" b="1" kern="1200" cap="all">
                <a:solidFill>
                  <a:srgbClr val="58595B"/>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endParaRPr lang="en-US" dirty="0"/>
          </a:p>
        </p:txBody>
      </p:sp>
      <p:pic>
        <p:nvPicPr>
          <p:cNvPr id="13" name="Picture 12"/>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665657" y="4151744"/>
            <a:ext cx="1930387" cy="2724939"/>
          </a:xfrm>
          <a:prstGeom prst="rect">
            <a:avLst/>
          </a:prstGeom>
        </p:spPr>
      </p:pic>
      <p:sp>
        <p:nvSpPr>
          <p:cNvPr id="21" name="TextBox 20"/>
          <p:cNvSpPr txBox="1"/>
          <p:nvPr/>
        </p:nvSpPr>
        <p:spPr>
          <a:xfrm>
            <a:off x="5200636" y="6467775"/>
            <a:ext cx="1598615" cy="307777"/>
          </a:xfrm>
          <a:prstGeom prst="rect">
            <a:avLst/>
          </a:prstGeom>
          <a:ln>
            <a:noFill/>
          </a:ln>
        </p:spPr>
        <p:txBody>
          <a:bodyPr vert="horz" wrap="square" lIns="0" tIns="0" rIns="0" bIns="0" rtlCol="0">
            <a:spAutoFit/>
          </a:bodyPr>
          <a:lstStyle/>
          <a:p>
            <a:pPr marL="285750" indent="-285750" fontAlgn="auto">
              <a:spcBef>
                <a:spcPts val="0"/>
              </a:spcBef>
              <a:spcAft>
                <a:spcPts val="0"/>
              </a:spcAft>
            </a:pPr>
            <a:r>
              <a:rPr lang="en-US" sz="2000" b="1" dirty="0">
                <a:solidFill>
                  <a:srgbClr val="FFFFFF"/>
                </a:solidFill>
                <a:latin typeface="Calibri"/>
                <a:cs typeface="Segoe UI" pitchFamily="34" charset="0"/>
              </a:rPr>
              <a:t>SEGMENT Y</a:t>
            </a:r>
          </a:p>
        </p:txBody>
      </p:sp>
      <p:sp>
        <p:nvSpPr>
          <p:cNvPr id="27" name="Oval 26"/>
          <p:cNvSpPr/>
          <p:nvPr/>
        </p:nvSpPr>
        <p:spPr bwMode="auto">
          <a:xfrm>
            <a:off x="6096645" y="3733433"/>
            <a:ext cx="180163" cy="180163"/>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28" name="Oval 27"/>
          <p:cNvSpPr/>
          <p:nvPr/>
        </p:nvSpPr>
        <p:spPr bwMode="auto">
          <a:xfrm>
            <a:off x="6063986" y="3969894"/>
            <a:ext cx="87200" cy="87200"/>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29" name="Oval 28"/>
          <p:cNvSpPr/>
          <p:nvPr/>
        </p:nvSpPr>
        <p:spPr bwMode="auto">
          <a:xfrm>
            <a:off x="7550349" y="2090268"/>
            <a:ext cx="242623" cy="242623"/>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0" name="Oval 29"/>
          <p:cNvSpPr/>
          <p:nvPr/>
        </p:nvSpPr>
        <p:spPr bwMode="auto">
          <a:xfrm>
            <a:off x="7511156" y="2427424"/>
            <a:ext cx="152673" cy="152673"/>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1" name="Oval 30"/>
          <p:cNvSpPr/>
          <p:nvPr/>
        </p:nvSpPr>
        <p:spPr bwMode="auto">
          <a:xfrm>
            <a:off x="7420618" y="2682683"/>
            <a:ext cx="121312" cy="121312"/>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2" name="Oval 31"/>
          <p:cNvSpPr/>
          <p:nvPr/>
        </p:nvSpPr>
        <p:spPr bwMode="auto">
          <a:xfrm>
            <a:off x="6166849" y="3465520"/>
            <a:ext cx="208020" cy="208020"/>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3" name="Oval 32"/>
          <p:cNvSpPr/>
          <p:nvPr/>
        </p:nvSpPr>
        <p:spPr bwMode="auto">
          <a:xfrm>
            <a:off x="6524729" y="4452120"/>
            <a:ext cx="147028" cy="147028"/>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4" name="Oval 33"/>
          <p:cNvSpPr/>
          <p:nvPr/>
        </p:nvSpPr>
        <p:spPr bwMode="auto">
          <a:xfrm>
            <a:off x="6389714" y="4544831"/>
            <a:ext cx="87200" cy="87200"/>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8" name="Rectangle 37"/>
          <p:cNvSpPr/>
          <p:nvPr/>
        </p:nvSpPr>
        <p:spPr>
          <a:xfrm>
            <a:off x="4218349" y="2203377"/>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39" name="Rectangle 38"/>
          <p:cNvSpPr/>
          <p:nvPr/>
        </p:nvSpPr>
        <p:spPr>
          <a:xfrm>
            <a:off x="6528469" y="1216777"/>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40" name="Rectangle 39"/>
          <p:cNvSpPr/>
          <p:nvPr/>
        </p:nvSpPr>
        <p:spPr>
          <a:xfrm>
            <a:off x="6429577" y="3632244"/>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pic>
        <p:nvPicPr>
          <p:cNvPr id="49" name="Picture 48"/>
          <p:cNvPicPr>
            <a:picLocks noChangeAspect="1"/>
          </p:cNvPicPr>
          <p:nvPr/>
        </p:nvPicPr>
        <p:blipFill>
          <a:blip r:embed="rId3">
            <a:duotone>
              <a:schemeClr val="accent3">
                <a:shade val="45000"/>
                <a:satMod val="135000"/>
              </a:schemeClr>
              <a:prstClr val="white"/>
            </a:duotone>
            <a:extLst/>
          </a:blip>
          <a:stretch>
            <a:fillRect/>
          </a:stretch>
        </p:blipFill>
        <p:spPr>
          <a:xfrm>
            <a:off x="6747081" y="5016635"/>
            <a:ext cx="1567623" cy="882739"/>
          </a:xfrm>
          <a:prstGeom prst="rect">
            <a:avLst/>
          </a:prstGeom>
        </p:spPr>
      </p:pic>
      <p:sp>
        <p:nvSpPr>
          <p:cNvPr id="50" name="Oval 49"/>
          <p:cNvSpPr/>
          <p:nvPr/>
        </p:nvSpPr>
        <p:spPr bwMode="auto">
          <a:xfrm>
            <a:off x="6774201" y="5211915"/>
            <a:ext cx="147028" cy="147028"/>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1" name="Oval 50"/>
          <p:cNvSpPr/>
          <p:nvPr/>
        </p:nvSpPr>
        <p:spPr bwMode="auto">
          <a:xfrm>
            <a:off x="6627845" y="5134523"/>
            <a:ext cx="87200" cy="87200"/>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2" name="Oval 51"/>
          <p:cNvSpPr/>
          <p:nvPr/>
        </p:nvSpPr>
        <p:spPr bwMode="auto">
          <a:xfrm>
            <a:off x="6469094" y="5055141"/>
            <a:ext cx="87200" cy="87200"/>
          </a:xfrm>
          <a:prstGeom prst="ellipse">
            <a:avLst/>
          </a:prstGeom>
          <a:solidFill>
            <a:schemeClr val="tx1"/>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3" name="Rectangle 52"/>
          <p:cNvSpPr/>
          <p:nvPr/>
        </p:nvSpPr>
        <p:spPr>
          <a:xfrm>
            <a:off x="6225461" y="5253895"/>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pic>
        <p:nvPicPr>
          <p:cNvPr id="77" name="Picture 76"/>
          <p:cNvPicPr>
            <a:picLocks noChangeAspect="1"/>
          </p:cNvPicPr>
          <p:nvPr/>
        </p:nvPicPr>
        <p:blipFill>
          <a:blip r:embed="rId4">
            <a:duotone>
              <a:schemeClr val="accent1">
                <a:shade val="45000"/>
                <a:satMod val="135000"/>
              </a:schemeClr>
              <a:prstClr val="white"/>
            </a:duotone>
            <a:extLst/>
          </a:blip>
          <a:stretch>
            <a:fillRect/>
          </a:stretch>
        </p:blipFill>
        <p:spPr>
          <a:xfrm>
            <a:off x="1293814" y="3260099"/>
            <a:ext cx="1695311" cy="954641"/>
          </a:xfrm>
          <a:prstGeom prst="rect">
            <a:avLst/>
          </a:prstGeom>
        </p:spPr>
      </p:pic>
      <p:pic>
        <p:nvPicPr>
          <p:cNvPr id="78" name="Picture 77"/>
          <p:cNvPicPr>
            <a:picLocks noChangeAspect="1"/>
          </p:cNvPicPr>
          <p:nvPr/>
        </p:nvPicPr>
        <p:blipFill>
          <a:blip r:embed="rId4">
            <a:duotone>
              <a:schemeClr val="accent1">
                <a:shade val="45000"/>
                <a:satMod val="135000"/>
              </a:schemeClr>
              <a:prstClr val="white"/>
            </a:duotone>
            <a:extLst/>
          </a:blip>
          <a:stretch>
            <a:fillRect/>
          </a:stretch>
        </p:blipFill>
        <p:spPr>
          <a:xfrm>
            <a:off x="173392" y="1409529"/>
            <a:ext cx="3406716" cy="1718342"/>
          </a:xfrm>
          <a:prstGeom prst="rect">
            <a:avLst/>
          </a:prstGeom>
        </p:spPr>
      </p:pic>
      <p:sp>
        <p:nvSpPr>
          <p:cNvPr id="79" name="Rectangle 78"/>
          <p:cNvSpPr/>
          <p:nvPr/>
        </p:nvSpPr>
        <p:spPr>
          <a:xfrm>
            <a:off x="-278658" y="1806473"/>
            <a:ext cx="3846740" cy="26161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0" name="Oval 79"/>
          <p:cNvSpPr/>
          <p:nvPr/>
        </p:nvSpPr>
        <p:spPr bwMode="auto">
          <a:xfrm>
            <a:off x="2879253" y="3185485"/>
            <a:ext cx="284503" cy="284503"/>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1" name="Oval 80"/>
          <p:cNvSpPr/>
          <p:nvPr/>
        </p:nvSpPr>
        <p:spPr bwMode="auto">
          <a:xfrm>
            <a:off x="3269027" y="3752320"/>
            <a:ext cx="99686" cy="9968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2" name="Oval 81"/>
          <p:cNvSpPr/>
          <p:nvPr/>
        </p:nvSpPr>
        <p:spPr bwMode="auto">
          <a:xfrm>
            <a:off x="2710903" y="4258568"/>
            <a:ext cx="161186" cy="16118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3" name="Oval 82"/>
          <p:cNvSpPr/>
          <p:nvPr/>
        </p:nvSpPr>
        <p:spPr bwMode="auto">
          <a:xfrm>
            <a:off x="2873666" y="4445951"/>
            <a:ext cx="96306" cy="9630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4" name="Rectangle 83"/>
          <p:cNvSpPr/>
          <p:nvPr/>
        </p:nvSpPr>
        <p:spPr>
          <a:xfrm>
            <a:off x="563197" y="3541523"/>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5" name="Oval 84"/>
          <p:cNvSpPr/>
          <p:nvPr/>
        </p:nvSpPr>
        <p:spPr bwMode="auto">
          <a:xfrm>
            <a:off x="3117385" y="3525686"/>
            <a:ext cx="171225" cy="171225"/>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6" name="Oval 85"/>
          <p:cNvSpPr/>
          <p:nvPr/>
        </p:nvSpPr>
        <p:spPr bwMode="auto">
          <a:xfrm>
            <a:off x="3382427" y="3922423"/>
            <a:ext cx="99686" cy="9968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pic>
        <p:nvPicPr>
          <p:cNvPr id="87" name="Picture 86"/>
          <p:cNvPicPr>
            <a:picLocks noChangeAspect="1"/>
          </p:cNvPicPr>
          <p:nvPr/>
        </p:nvPicPr>
        <p:blipFill>
          <a:blip r:embed="rId4">
            <a:duotone>
              <a:schemeClr val="accent1">
                <a:shade val="45000"/>
                <a:satMod val="135000"/>
              </a:schemeClr>
              <a:prstClr val="white"/>
            </a:duotone>
            <a:extLst/>
          </a:blip>
          <a:stretch>
            <a:fillRect/>
          </a:stretch>
        </p:blipFill>
        <p:spPr>
          <a:xfrm>
            <a:off x="356403" y="4813708"/>
            <a:ext cx="2225706" cy="1253310"/>
          </a:xfrm>
          <a:prstGeom prst="rect">
            <a:avLst/>
          </a:prstGeom>
        </p:spPr>
      </p:pic>
      <p:sp>
        <p:nvSpPr>
          <p:cNvPr id="88" name="Rectangle 87"/>
          <p:cNvSpPr/>
          <p:nvPr/>
        </p:nvSpPr>
        <p:spPr>
          <a:xfrm>
            <a:off x="-325811" y="5219874"/>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9" name="Oval 88"/>
          <p:cNvSpPr/>
          <p:nvPr/>
        </p:nvSpPr>
        <p:spPr bwMode="auto">
          <a:xfrm>
            <a:off x="2314016" y="5097744"/>
            <a:ext cx="161186" cy="16118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90" name="Oval 89"/>
          <p:cNvSpPr/>
          <p:nvPr/>
        </p:nvSpPr>
        <p:spPr bwMode="auto">
          <a:xfrm>
            <a:off x="2590175" y="5024303"/>
            <a:ext cx="96306" cy="9630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91" name="Oval 90"/>
          <p:cNvSpPr/>
          <p:nvPr/>
        </p:nvSpPr>
        <p:spPr bwMode="auto">
          <a:xfrm>
            <a:off x="2782949" y="4933581"/>
            <a:ext cx="96306" cy="96306"/>
          </a:xfrm>
          <a:prstGeom prst="ellipse">
            <a:avLst/>
          </a:prstGeom>
          <a:solidFill>
            <a:schemeClr val="accent1"/>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Tree>
    <p:extLst>
      <p:ext uri="{BB962C8B-B14F-4D97-AF65-F5344CB8AC3E}">
        <p14:creationId xmlns:p14="http://schemas.microsoft.com/office/powerpoint/2010/main" val="388501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79" y="15040"/>
            <a:ext cx="8229600" cy="1143000"/>
          </a:xfrm>
        </p:spPr>
        <p:txBody>
          <a:bodyPr>
            <a:normAutofit fontScale="90000"/>
          </a:bodyPr>
          <a:lstStyle/>
          <a:p>
            <a:r>
              <a:rPr lang="en-US" dirty="0"/>
              <a:t>Comparing segments or attitudes</a:t>
            </a:r>
            <a:endParaRPr lang="en-US" sz="2800" dirty="0">
              <a:solidFill>
                <a:schemeClr val="accent6"/>
              </a:solidFill>
            </a:endParaRPr>
          </a:p>
        </p:txBody>
      </p:sp>
      <p:sp>
        <p:nvSpPr>
          <p:cNvPr id="8" name="Text Placeholder 7"/>
          <p:cNvSpPr>
            <a:spLocks noGrp="1"/>
          </p:cNvSpPr>
          <p:nvPr>
            <p:ph idx="1"/>
          </p:nvPr>
        </p:nvSpPr>
        <p:spPr/>
        <p:txBody>
          <a:bodyPr/>
          <a:lstStyle/>
          <a:p>
            <a:r>
              <a:rPr lang="en-US" dirty="0"/>
              <a:t>Headline</a:t>
            </a:r>
          </a:p>
        </p:txBody>
      </p:sp>
      <p:pic>
        <p:nvPicPr>
          <p:cNvPr id="5" name="Picture 4"/>
          <p:cNvPicPr>
            <a:picLocks noChangeAspect="1"/>
          </p:cNvPicPr>
          <p:nvPr/>
        </p:nvPicPr>
        <p:blipFill>
          <a:blip r:embed="rId2">
            <a:duotone>
              <a:schemeClr val="accent4">
                <a:shade val="45000"/>
                <a:satMod val="135000"/>
              </a:schemeClr>
              <a:prstClr val="white"/>
            </a:duotone>
          </a:blip>
          <a:stretch>
            <a:fillRect/>
          </a:stretch>
        </p:blipFill>
        <p:spPr>
          <a:xfrm>
            <a:off x="6681040" y="3338270"/>
            <a:ext cx="2302704" cy="1296668"/>
          </a:xfrm>
          <a:prstGeom prst="rect">
            <a:avLst/>
          </a:prstGeom>
        </p:spPr>
      </p:pic>
      <p:pic>
        <p:nvPicPr>
          <p:cNvPr id="6" name="Picture 5"/>
          <p:cNvPicPr>
            <a:picLocks noChangeAspect="1"/>
          </p:cNvPicPr>
          <p:nvPr/>
        </p:nvPicPr>
        <p:blipFill>
          <a:blip r:embed="rId2">
            <a:duotone>
              <a:schemeClr val="accent4">
                <a:shade val="45000"/>
                <a:satMod val="135000"/>
              </a:schemeClr>
              <a:prstClr val="white"/>
            </a:duotone>
          </a:blip>
          <a:stretch>
            <a:fillRect/>
          </a:stretch>
        </p:blipFill>
        <p:spPr>
          <a:xfrm>
            <a:off x="4411562" y="1956121"/>
            <a:ext cx="2569144" cy="1446702"/>
          </a:xfrm>
          <a:prstGeom prst="rect">
            <a:avLst/>
          </a:prstGeom>
          <a:solidFill>
            <a:schemeClr val="tx2">
              <a:lumMod val="50000"/>
              <a:lumOff val="50000"/>
            </a:schemeClr>
          </a:solidFill>
        </p:spPr>
      </p:pic>
      <p:pic>
        <p:nvPicPr>
          <p:cNvPr id="7" name="Picture 6"/>
          <p:cNvPicPr>
            <a:picLocks noChangeAspect="1"/>
          </p:cNvPicPr>
          <p:nvPr/>
        </p:nvPicPr>
        <p:blipFill>
          <a:blip r:embed="rId2">
            <a:duotone>
              <a:schemeClr val="accent4">
                <a:shade val="45000"/>
                <a:satMod val="135000"/>
              </a:schemeClr>
              <a:prstClr val="white"/>
            </a:duotone>
          </a:blip>
          <a:stretch>
            <a:fillRect/>
          </a:stretch>
        </p:blipFill>
        <p:spPr>
          <a:xfrm>
            <a:off x="6933673" y="1022903"/>
            <a:ext cx="1815823" cy="1022501"/>
          </a:xfrm>
          <a:prstGeom prst="rect">
            <a:avLst/>
          </a:prstGeom>
        </p:spPr>
      </p:pic>
      <p:sp>
        <p:nvSpPr>
          <p:cNvPr id="10" name="Title 1"/>
          <p:cNvSpPr txBox="1">
            <a:spLocks/>
          </p:cNvSpPr>
          <p:nvPr/>
        </p:nvSpPr>
        <p:spPr bwMode="white">
          <a:xfrm>
            <a:off x="355417" y="1520988"/>
            <a:ext cx="8363938" cy="304699"/>
          </a:xfrm>
          <a:prstGeom prst="rect">
            <a:avLst/>
          </a:prstGeom>
        </p:spPr>
        <p:txBody>
          <a:bodyPr vert="horz" lIns="0" tIns="0" rIns="0" bIns="0" rtlCol="0" anchor="t" anchorCtr="0">
            <a:noAutofit/>
          </a:bodyPr>
          <a:lstStyle>
            <a:lvl1pPr algn="l" rtl="0" fontAlgn="base">
              <a:lnSpc>
                <a:spcPct val="80000"/>
              </a:lnSpc>
              <a:spcBef>
                <a:spcPts val="0"/>
              </a:spcBef>
              <a:spcAft>
                <a:spcPts val="600"/>
              </a:spcAft>
              <a:defRPr sz="3600" b="1" kern="1200" cap="all">
                <a:solidFill>
                  <a:srgbClr val="58595B"/>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endParaRPr lang="en-US" dirty="0"/>
          </a:p>
        </p:txBody>
      </p:sp>
      <p:sp>
        <p:nvSpPr>
          <p:cNvPr id="21" name="TextBox 20"/>
          <p:cNvSpPr txBox="1"/>
          <p:nvPr/>
        </p:nvSpPr>
        <p:spPr>
          <a:xfrm>
            <a:off x="5563590" y="6241221"/>
            <a:ext cx="1598615" cy="307777"/>
          </a:xfrm>
          <a:prstGeom prst="rect">
            <a:avLst/>
          </a:prstGeom>
          <a:ln>
            <a:noFill/>
          </a:ln>
        </p:spPr>
        <p:txBody>
          <a:bodyPr vert="horz" wrap="square" lIns="0" tIns="0" rIns="0" bIns="0" rtlCol="0">
            <a:spAutoFit/>
          </a:bodyPr>
          <a:lstStyle/>
          <a:p>
            <a:pPr marL="285750" indent="-285750" fontAlgn="auto">
              <a:spcBef>
                <a:spcPts val="0"/>
              </a:spcBef>
              <a:spcAft>
                <a:spcPts val="0"/>
              </a:spcAft>
            </a:pPr>
            <a:r>
              <a:rPr lang="en-US" sz="2000" b="1" dirty="0">
                <a:solidFill>
                  <a:srgbClr val="595959"/>
                </a:solidFill>
                <a:latin typeface="Calibri"/>
                <a:cs typeface="Segoe UI" pitchFamily="34" charset="0"/>
              </a:rPr>
              <a:t>SEGMENT Y</a:t>
            </a:r>
          </a:p>
        </p:txBody>
      </p:sp>
      <p:sp>
        <p:nvSpPr>
          <p:cNvPr id="27" name="Oval 26"/>
          <p:cNvSpPr/>
          <p:nvPr/>
        </p:nvSpPr>
        <p:spPr bwMode="auto">
          <a:xfrm>
            <a:off x="6096645" y="3733433"/>
            <a:ext cx="180163" cy="180163"/>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28" name="Oval 27"/>
          <p:cNvSpPr/>
          <p:nvPr/>
        </p:nvSpPr>
        <p:spPr bwMode="auto">
          <a:xfrm>
            <a:off x="6063986" y="3969894"/>
            <a:ext cx="87200" cy="87200"/>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29" name="Oval 28"/>
          <p:cNvSpPr/>
          <p:nvPr/>
        </p:nvSpPr>
        <p:spPr bwMode="auto">
          <a:xfrm>
            <a:off x="7550349" y="2090268"/>
            <a:ext cx="242623" cy="242623"/>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0" name="Oval 29"/>
          <p:cNvSpPr/>
          <p:nvPr/>
        </p:nvSpPr>
        <p:spPr bwMode="auto">
          <a:xfrm>
            <a:off x="7511156" y="2427424"/>
            <a:ext cx="152673" cy="152673"/>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1" name="Oval 30"/>
          <p:cNvSpPr/>
          <p:nvPr/>
        </p:nvSpPr>
        <p:spPr bwMode="auto">
          <a:xfrm>
            <a:off x="7420618" y="2682683"/>
            <a:ext cx="121312" cy="121312"/>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2" name="Oval 31"/>
          <p:cNvSpPr/>
          <p:nvPr/>
        </p:nvSpPr>
        <p:spPr bwMode="auto">
          <a:xfrm>
            <a:off x="6166849" y="3465520"/>
            <a:ext cx="208020" cy="208020"/>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3" name="Oval 32"/>
          <p:cNvSpPr/>
          <p:nvPr/>
        </p:nvSpPr>
        <p:spPr bwMode="auto">
          <a:xfrm>
            <a:off x="6524729" y="4452120"/>
            <a:ext cx="147028" cy="147028"/>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4" name="Oval 33"/>
          <p:cNvSpPr/>
          <p:nvPr/>
        </p:nvSpPr>
        <p:spPr bwMode="auto">
          <a:xfrm>
            <a:off x="6389714" y="4544831"/>
            <a:ext cx="87200" cy="87200"/>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38" name="Rectangle 37"/>
          <p:cNvSpPr/>
          <p:nvPr/>
        </p:nvSpPr>
        <p:spPr>
          <a:xfrm>
            <a:off x="4218349" y="2203377"/>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39" name="Rectangle 38"/>
          <p:cNvSpPr/>
          <p:nvPr/>
        </p:nvSpPr>
        <p:spPr>
          <a:xfrm>
            <a:off x="6528469" y="1216777"/>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40" name="Rectangle 39"/>
          <p:cNvSpPr/>
          <p:nvPr/>
        </p:nvSpPr>
        <p:spPr>
          <a:xfrm>
            <a:off x="6429577" y="3632244"/>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pic>
        <p:nvPicPr>
          <p:cNvPr id="49" name="Picture 48"/>
          <p:cNvPicPr>
            <a:picLocks noChangeAspect="1"/>
          </p:cNvPicPr>
          <p:nvPr/>
        </p:nvPicPr>
        <p:blipFill>
          <a:blip r:embed="rId2">
            <a:duotone>
              <a:schemeClr val="accent4">
                <a:shade val="45000"/>
                <a:satMod val="135000"/>
              </a:schemeClr>
              <a:prstClr val="white"/>
            </a:duotone>
          </a:blip>
          <a:stretch>
            <a:fillRect/>
          </a:stretch>
        </p:blipFill>
        <p:spPr>
          <a:xfrm>
            <a:off x="6747081" y="5016635"/>
            <a:ext cx="1567623" cy="882739"/>
          </a:xfrm>
          <a:prstGeom prst="rect">
            <a:avLst/>
          </a:prstGeom>
        </p:spPr>
      </p:pic>
      <p:sp>
        <p:nvSpPr>
          <p:cNvPr id="50" name="Oval 49"/>
          <p:cNvSpPr/>
          <p:nvPr/>
        </p:nvSpPr>
        <p:spPr bwMode="auto">
          <a:xfrm>
            <a:off x="6774201" y="5211915"/>
            <a:ext cx="147028" cy="147028"/>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1" name="Oval 50"/>
          <p:cNvSpPr/>
          <p:nvPr/>
        </p:nvSpPr>
        <p:spPr bwMode="auto">
          <a:xfrm>
            <a:off x="6627845" y="5134523"/>
            <a:ext cx="87200" cy="87200"/>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2" name="Oval 51"/>
          <p:cNvSpPr/>
          <p:nvPr/>
        </p:nvSpPr>
        <p:spPr bwMode="auto">
          <a:xfrm>
            <a:off x="6469094" y="5055141"/>
            <a:ext cx="87200" cy="87200"/>
          </a:xfrm>
          <a:prstGeom prst="ellipse">
            <a:avLst/>
          </a:prstGeom>
          <a:solidFill>
            <a:schemeClr val="accent4"/>
          </a:solidFill>
          <a:ln>
            <a:solidFill>
              <a:schemeClr val="bg1">
                <a:lumMod val="8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dirty="0">
              <a:gradFill>
                <a:gsLst>
                  <a:gs pos="0">
                    <a:srgbClr val="FFFFFF"/>
                  </a:gs>
                  <a:gs pos="86000">
                    <a:srgbClr val="FFFFFF"/>
                  </a:gs>
                </a:gsLst>
                <a:lin ang="5400000" scaled="0"/>
              </a:gradFill>
              <a:latin typeface="Arial" pitchFamily="34" charset="0"/>
              <a:cs typeface="Arial" pitchFamily="34" charset="0"/>
            </a:endParaRPr>
          </a:p>
        </p:txBody>
      </p:sp>
      <p:sp>
        <p:nvSpPr>
          <p:cNvPr id="53" name="Rectangle 52"/>
          <p:cNvSpPr/>
          <p:nvPr/>
        </p:nvSpPr>
        <p:spPr>
          <a:xfrm>
            <a:off x="6225461" y="5253895"/>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pic>
        <p:nvPicPr>
          <p:cNvPr id="77" name="Picture 76"/>
          <p:cNvPicPr>
            <a:picLocks noChangeAspect="1"/>
          </p:cNvPicPr>
          <p:nvPr/>
        </p:nvPicPr>
        <p:blipFill>
          <a:blip r:embed="rId3">
            <a:duotone>
              <a:schemeClr val="accent6">
                <a:shade val="45000"/>
                <a:satMod val="135000"/>
              </a:schemeClr>
              <a:prstClr val="white"/>
            </a:duotone>
            <a:extLst/>
          </a:blip>
          <a:stretch>
            <a:fillRect/>
          </a:stretch>
        </p:blipFill>
        <p:spPr>
          <a:xfrm>
            <a:off x="1293814" y="3260099"/>
            <a:ext cx="1695311" cy="954641"/>
          </a:xfrm>
          <a:prstGeom prst="rect">
            <a:avLst/>
          </a:prstGeom>
        </p:spPr>
      </p:pic>
      <p:pic>
        <p:nvPicPr>
          <p:cNvPr id="78" name="Picture 77"/>
          <p:cNvPicPr>
            <a:picLocks noChangeAspect="1"/>
          </p:cNvPicPr>
          <p:nvPr/>
        </p:nvPicPr>
        <p:blipFill>
          <a:blip r:embed="rId3">
            <a:duotone>
              <a:schemeClr val="accent6">
                <a:shade val="45000"/>
                <a:satMod val="135000"/>
              </a:schemeClr>
              <a:prstClr val="white"/>
            </a:duotone>
            <a:extLst/>
          </a:blip>
          <a:stretch>
            <a:fillRect/>
          </a:stretch>
        </p:blipFill>
        <p:spPr>
          <a:xfrm>
            <a:off x="173392" y="1409529"/>
            <a:ext cx="3406716" cy="1718342"/>
          </a:xfrm>
          <a:prstGeom prst="rect">
            <a:avLst/>
          </a:prstGeom>
        </p:spPr>
      </p:pic>
      <p:sp>
        <p:nvSpPr>
          <p:cNvPr id="79" name="Rectangle 78"/>
          <p:cNvSpPr/>
          <p:nvPr/>
        </p:nvSpPr>
        <p:spPr>
          <a:xfrm>
            <a:off x="-278658" y="1806473"/>
            <a:ext cx="3846740" cy="26161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0" name="Oval 79"/>
          <p:cNvSpPr/>
          <p:nvPr/>
        </p:nvSpPr>
        <p:spPr bwMode="auto">
          <a:xfrm>
            <a:off x="2879253" y="3185485"/>
            <a:ext cx="284503" cy="284503"/>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1" name="Oval 80"/>
          <p:cNvSpPr/>
          <p:nvPr/>
        </p:nvSpPr>
        <p:spPr bwMode="auto">
          <a:xfrm>
            <a:off x="3269027" y="3752320"/>
            <a:ext cx="99686" cy="9968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2" name="Oval 81"/>
          <p:cNvSpPr/>
          <p:nvPr/>
        </p:nvSpPr>
        <p:spPr bwMode="auto">
          <a:xfrm>
            <a:off x="2710903" y="4258568"/>
            <a:ext cx="161186" cy="16118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3" name="Oval 82"/>
          <p:cNvSpPr/>
          <p:nvPr/>
        </p:nvSpPr>
        <p:spPr bwMode="auto">
          <a:xfrm>
            <a:off x="2873666" y="4445951"/>
            <a:ext cx="96306" cy="9630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4" name="Rectangle 83"/>
          <p:cNvSpPr/>
          <p:nvPr/>
        </p:nvSpPr>
        <p:spPr>
          <a:xfrm>
            <a:off x="563197" y="3541523"/>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5" name="Oval 84"/>
          <p:cNvSpPr/>
          <p:nvPr/>
        </p:nvSpPr>
        <p:spPr bwMode="auto">
          <a:xfrm>
            <a:off x="3117385" y="3525686"/>
            <a:ext cx="171225" cy="171225"/>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86" name="Oval 85"/>
          <p:cNvSpPr/>
          <p:nvPr/>
        </p:nvSpPr>
        <p:spPr bwMode="auto">
          <a:xfrm>
            <a:off x="3382427" y="3922423"/>
            <a:ext cx="99686" cy="9968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defRPr/>
            </a:pPr>
            <a:endParaRPr lang="en-US" sz="2000" kern="0" dirty="0">
              <a:gradFill>
                <a:gsLst>
                  <a:gs pos="0">
                    <a:sysClr val="window" lastClr="FFFFFF"/>
                  </a:gs>
                  <a:gs pos="86000">
                    <a:sysClr val="window" lastClr="FFFFFF"/>
                  </a:gs>
                </a:gsLst>
                <a:lin ang="5400000" scaled="0"/>
              </a:gradFill>
              <a:cs typeface="Arial" pitchFamily="34" charset="0"/>
            </a:endParaRPr>
          </a:p>
        </p:txBody>
      </p:sp>
      <p:pic>
        <p:nvPicPr>
          <p:cNvPr id="87" name="Picture 86"/>
          <p:cNvPicPr>
            <a:picLocks noChangeAspect="1"/>
          </p:cNvPicPr>
          <p:nvPr/>
        </p:nvPicPr>
        <p:blipFill>
          <a:blip r:embed="rId3">
            <a:duotone>
              <a:schemeClr val="accent6">
                <a:shade val="45000"/>
                <a:satMod val="135000"/>
              </a:schemeClr>
              <a:prstClr val="white"/>
            </a:duotone>
            <a:extLst/>
          </a:blip>
          <a:stretch>
            <a:fillRect/>
          </a:stretch>
        </p:blipFill>
        <p:spPr>
          <a:xfrm>
            <a:off x="356403" y="4813708"/>
            <a:ext cx="2225706" cy="1253310"/>
          </a:xfrm>
          <a:prstGeom prst="rect">
            <a:avLst/>
          </a:prstGeom>
        </p:spPr>
      </p:pic>
      <p:sp>
        <p:nvSpPr>
          <p:cNvPr id="88" name="Rectangle 87"/>
          <p:cNvSpPr/>
          <p:nvPr/>
        </p:nvSpPr>
        <p:spPr>
          <a:xfrm>
            <a:off x="-325811" y="5219874"/>
            <a:ext cx="3057802" cy="268790"/>
          </a:xfrm>
          <a:prstGeom prst="rect">
            <a:avLst/>
          </a:prstGeom>
        </p:spPr>
        <p:txBody>
          <a:bodyPr wrap="square">
            <a:spAutoFit/>
          </a:bodyPr>
          <a:lstStyle/>
          <a:p>
            <a:pPr lvl="2" fontAlgn="auto">
              <a:lnSpc>
                <a:spcPct val="90000"/>
              </a:lnSpc>
              <a:spcBef>
                <a:spcPts val="0"/>
              </a:spcBef>
              <a:spcAft>
                <a:spcPts val="0"/>
              </a:spcAft>
            </a:pPr>
            <a:r>
              <a:rPr lang="en-US" sz="1200" i="1" dirty="0">
                <a:solidFill>
                  <a:srgbClr val="595959"/>
                </a:solidFill>
                <a:latin typeface="Calibri"/>
                <a:cs typeface="Segoe UI" pitchFamily="34" charset="0"/>
              </a:rPr>
              <a:t>“Quote”</a:t>
            </a:r>
          </a:p>
        </p:txBody>
      </p:sp>
      <p:sp>
        <p:nvSpPr>
          <p:cNvPr id="89" name="Oval 88"/>
          <p:cNvSpPr/>
          <p:nvPr/>
        </p:nvSpPr>
        <p:spPr bwMode="auto">
          <a:xfrm>
            <a:off x="2314016" y="5097744"/>
            <a:ext cx="161186" cy="16118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90" name="Oval 89"/>
          <p:cNvSpPr/>
          <p:nvPr/>
        </p:nvSpPr>
        <p:spPr bwMode="auto">
          <a:xfrm>
            <a:off x="2590175" y="5024303"/>
            <a:ext cx="96306" cy="9630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sp>
        <p:nvSpPr>
          <p:cNvPr id="91" name="Oval 90"/>
          <p:cNvSpPr/>
          <p:nvPr/>
        </p:nvSpPr>
        <p:spPr bwMode="auto">
          <a:xfrm>
            <a:off x="2782949" y="4933581"/>
            <a:ext cx="96306" cy="96306"/>
          </a:xfrm>
          <a:prstGeom prst="ellipse">
            <a:avLst/>
          </a:prstGeom>
          <a:solidFill>
            <a:schemeClr val="accent6"/>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endParaRPr lang="en-US" sz="2000" kern="0" dirty="0">
              <a:gradFill>
                <a:gsLst>
                  <a:gs pos="0">
                    <a:sysClr val="window" lastClr="FFFFFF"/>
                  </a:gs>
                  <a:gs pos="86000">
                    <a:sysClr val="window" lastClr="FFFFFF"/>
                  </a:gs>
                </a:gsLst>
                <a:lin ang="5400000" scaled="0"/>
              </a:gradFill>
              <a:cs typeface="Arial" pitchFamily="34" charset="0"/>
            </a:endParaRPr>
          </a:p>
        </p:txBody>
      </p:sp>
      <p:grpSp>
        <p:nvGrpSpPr>
          <p:cNvPr id="45" name="Group 7"/>
          <p:cNvGrpSpPr>
            <a:grpSpLocks/>
          </p:cNvGrpSpPr>
          <p:nvPr/>
        </p:nvGrpSpPr>
        <p:grpSpPr bwMode="auto">
          <a:xfrm flipH="1">
            <a:off x="4289004" y="4215609"/>
            <a:ext cx="1997074" cy="2119313"/>
            <a:chOff x="3629" y="1383"/>
            <a:chExt cx="1258" cy="1335"/>
          </a:xfrm>
          <a:solidFill>
            <a:schemeClr val="accent4"/>
          </a:solidFill>
        </p:grpSpPr>
        <p:sp>
          <p:nvSpPr>
            <p:cNvPr id="46" name="Freeform 8"/>
            <p:cNvSpPr>
              <a:spLocks/>
            </p:cNvSpPr>
            <p:nvPr/>
          </p:nvSpPr>
          <p:spPr bwMode="auto">
            <a:xfrm>
              <a:off x="3629" y="1383"/>
              <a:ext cx="1236" cy="1324"/>
            </a:xfrm>
            <a:custGeom>
              <a:avLst/>
              <a:gdLst>
                <a:gd name="T0" fmla="*/ 382 w 3708"/>
                <a:gd name="T1" fmla="*/ 885 h 3972"/>
                <a:gd name="T2" fmla="*/ 332 w 3708"/>
                <a:gd name="T3" fmla="*/ 1114 h 3972"/>
                <a:gd name="T4" fmla="*/ 326 w 3708"/>
                <a:gd name="T5" fmla="*/ 1283 h 3972"/>
                <a:gd name="T6" fmla="*/ 326 w 3708"/>
                <a:gd name="T7" fmla="*/ 1374 h 3972"/>
                <a:gd name="T8" fmla="*/ 326 w 3708"/>
                <a:gd name="T9" fmla="*/ 1443 h 3972"/>
                <a:gd name="T10" fmla="*/ 269 w 3708"/>
                <a:gd name="T11" fmla="*/ 1583 h 3972"/>
                <a:gd name="T12" fmla="*/ 161 w 3708"/>
                <a:gd name="T13" fmla="*/ 1724 h 3972"/>
                <a:gd name="T14" fmla="*/ 88 w 3708"/>
                <a:gd name="T15" fmla="*/ 1811 h 3972"/>
                <a:gd name="T16" fmla="*/ 27 w 3708"/>
                <a:gd name="T17" fmla="*/ 1875 h 3972"/>
                <a:gd name="T18" fmla="*/ 1 w 3708"/>
                <a:gd name="T19" fmla="*/ 1967 h 3972"/>
                <a:gd name="T20" fmla="*/ 93 w 3708"/>
                <a:gd name="T21" fmla="*/ 2051 h 3972"/>
                <a:gd name="T22" fmla="*/ 212 w 3708"/>
                <a:gd name="T23" fmla="*/ 2106 h 3972"/>
                <a:gd name="T24" fmla="*/ 214 w 3708"/>
                <a:gd name="T25" fmla="*/ 2216 h 3972"/>
                <a:gd name="T26" fmla="*/ 166 w 3708"/>
                <a:gd name="T27" fmla="*/ 2285 h 3972"/>
                <a:gd name="T28" fmla="*/ 214 w 3708"/>
                <a:gd name="T29" fmla="*/ 2430 h 3972"/>
                <a:gd name="T30" fmla="*/ 138 w 3708"/>
                <a:gd name="T31" fmla="*/ 2473 h 3972"/>
                <a:gd name="T32" fmla="*/ 189 w 3708"/>
                <a:gd name="T33" fmla="*/ 2547 h 3972"/>
                <a:gd name="T34" fmla="*/ 203 w 3708"/>
                <a:gd name="T35" fmla="*/ 2931 h 3972"/>
                <a:gd name="T36" fmla="*/ 320 w 3708"/>
                <a:gd name="T37" fmla="*/ 3060 h 3972"/>
                <a:gd name="T38" fmla="*/ 696 w 3708"/>
                <a:gd name="T39" fmla="*/ 3077 h 3972"/>
                <a:gd name="T40" fmla="*/ 1026 w 3708"/>
                <a:gd name="T41" fmla="*/ 3302 h 3972"/>
                <a:gd name="T42" fmla="*/ 1184 w 3708"/>
                <a:gd name="T43" fmla="*/ 3724 h 3972"/>
                <a:gd name="T44" fmla="*/ 1355 w 3708"/>
                <a:gd name="T45" fmla="*/ 3922 h 3972"/>
                <a:gd name="T46" fmla="*/ 1559 w 3708"/>
                <a:gd name="T47" fmla="*/ 3902 h 3972"/>
                <a:gd name="T48" fmla="*/ 1770 w 3708"/>
                <a:gd name="T49" fmla="*/ 3898 h 3972"/>
                <a:gd name="T50" fmla="*/ 1980 w 3708"/>
                <a:gd name="T51" fmla="*/ 3899 h 3972"/>
                <a:gd name="T52" fmla="*/ 2174 w 3708"/>
                <a:gd name="T53" fmla="*/ 3911 h 3972"/>
                <a:gd name="T54" fmla="*/ 2346 w 3708"/>
                <a:gd name="T55" fmla="*/ 3937 h 3972"/>
                <a:gd name="T56" fmla="*/ 2496 w 3708"/>
                <a:gd name="T57" fmla="*/ 3964 h 3972"/>
                <a:gd name="T58" fmla="*/ 2526 w 3708"/>
                <a:gd name="T59" fmla="*/ 3441 h 3972"/>
                <a:gd name="T60" fmla="*/ 2602 w 3708"/>
                <a:gd name="T61" fmla="*/ 3542 h 3972"/>
                <a:gd name="T62" fmla="*/ 2725 w 3708"/>
                <a:gd name="T63" fmla="*/ 3610 h 3972"/>
                <a:gd name="T64" fmla="*/ 2920 w 3708"/>
                <a:gd name="T65" fmla="*/ 3604 h 3972"/>
                <a:gd name="T66" fmla="*/ 3132 w 3708"/>
                <a:gd name="T67" fmla="*/ 3513 h 3972"/>
                <a:gd name="T68" fmla="*/ 3246 w 3708"/>
                <a:gd name="T69" fmla="*/ 3388 h 3972"/>
                <a:gd name="T70" fmla="*/ 3159 w 3708"/>
                <a:gd name="T71" fmla="*/ 3410 h 3972"/>
                <a:gd name="T72" fmla="*/ 3324 w 3708"/>
                <a:gd name="T73" fmla="*/ 3289 h 3972"/>
                <a:gd name="T74" fmla="*/ 3544 w 3708"/>
                <a:gd name="T75" fmla="*/ 3042 h 3972"/>
                <a:gd name="T76" fmla="*/ 3584 w 3708"/>
                <a:gd name="T77" fmla="*/ 2858 h 3972"/>
                <a:gd name="T78" fmla="*/ 3478 w 3708"/>
                <a:gd name="T79" fmla="*/ 2902 h 3972"/>
                <a:gd name="T80" fmla="*/ 3627 w 3708"/>
                <a:gd name="T81" fmla="*/ 2768 h 3972"/>
                <a:gd name="T82" fmla="*/ 3702 w 3708"/>
                <a:gd name="T83" fmla="*/ 2555 h 3972"/>
                <a:gd name="T84" fmla="*/ 3643 w 3708"/>
                <a:gd name="T85" fmla="*/ 2268 h 3972"/>
                <a:gd name="T86" fmla="*/ 3375 w 3708"/>
                <a:gd name="T87" fmla="*/ 2017 h 3972"/>
                <a:gd name="T88" fmla="*/ 3143 w 3708"/>
                <a:gd name="T89" fmla="*/ 1780 h 3972"/>
                <a:gd name="T90" fmla="*/ 3035 w 3708"/>
                <a:gd name="T91" fmla="*/ 1448 h 3972"/>
                <a:gd name="T92" fmla="*/ 2945 w 3708"/>
                <a:gd name="T93" fmla="*/ 1096 h 3972"/>
                <a:gd name="T94" fmla="*/ 2772 w 3708"/>
                <a:gd name="T95" fmla="*/ 731 h 3972"/>
                <a:gd name="T96" fmla="*/ 2558 w 3708"/>
                <a:gd name="T97" fmla="*/ 384 h 3972"/>
                <a:gd name="T98" fmla="*/ 2247 w 3708"/>
                <a:gd name="T99" fmla="*/ 150 h 3972"/>
                <a:gd name="T100" fmla="*/ 1907 w 3708"/>
                <a:gd name="T101" fmla="*/ 44 h 3972"/>
                <a:gd name="T102" fmla="*/ 1511 w 3708"/>
                <a:gd name="T103" fmla="*/ 1 h 3972"/>
                <a:gd name="T104" fmla="*/ 1191 w 3708"/>
                <a:gd name="T105" fmla="*/ 5 h 3972"/>
                <a:gd name="T106" fmla="*/ 936 w 3708"/>
                <a:gd name="T107" fmla="*/ 40 h 3972"/>
                <a:gd name="T108" fmla="*/ 740 w 3708"/>
                <a:gd name="T109" fmla="*/ 113 h 3972"/>
                <a:gd name="T110" fmla="*/ 633 w 3708"/>
                <a:gd name="T111" fmla="*/ 171 h 3972"/>
                <a:gd name="T112" fmla="*/ 537 w 3708"/>
                <a:gd name="T113" fmla="*/ 243 h 3972"/>
                <a:gd name="T114" fmla="*/ 444 w 3708"/>
                <a:gd name="T115" fmla="*/ 332 h 3972"/>
                <a:gd name="T116" fmla="*/ 366 w 3708"/>
                <a:gd name="T117" fmla="*/ 457 h 3972"/>
                <a:gd name="T118" fmla="*/ 369 w 3708"/>
                <a:gd name="T119" fmla="*/ 607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8" h="3972">
                  <a:moveTo>
                    <a:pt x="468" y="713"/>
                  </a:moveTo>
                  <a:lnTo>
                    <a:pt x="459" y="726"/>
                  </a:lnTo>
                  <a:lnTo>
                    <a:pt x="451" y="737"/>
                  </a:lnTo>
                  <a:lnTo>
                    <a:pt x="443" y="751"/>
                  </a:lnTo>
                  <a:lnTo>
                    <a:pt x="435" y="763"/>
                  </a:lnTo>
                  <a:lnTo>
                    <a:pt x="427" y="777"/>
                  </a:lnTo>
                  <a:lnTo>
                    <a:pt x="420" y="792"/>
                  </a:lnTo>
                  <a:lnTo>
                    <a:pt x="413" y="806"/>
                  </a:lnTo>
                  <a:lnTo>
                    <a:pt x="407" y="821"/>
                  </a:lnTo>
                  <a:lnTo>
                    <a:pt x="401" y="837"/>
                  </a:lnTo>
                  <a:lnTo>
                    <a:pt x="394" y="852"/>
                  </a:lnTo>
                  <a:lnTo>
                    <a:pt x="388" y="868"/>
                  </a:lnTo>
                  <a:lnTo>
                    <a:pt x="382" y="885"/>
                  </a:lnTo>
                  <a:lnTo>
                    <a:pt x="377" y="901"/>
                  </a:lnTo>
                  <a:lnTo>
                    <a:pt x="371" y="919"/>
                  </a:lnTo>
                  <a:lnTo>
                    <a:pt x="366" y="935"/>
                  </a:lnTo>
                  <a:lnTo>
                    <a:pt x="363" y="952"/>
                  </a:lnTo>
                  <a:lnTo>
                    <a:pt x="358" y="970"/>
                  </a:lnTo>
                  <a:lnTo>
                    <a:pt x="354" y="987"/>
                  </a:lnTo>
                  <a:lnTo>
                    <a:pt x="349" y="1005"/>
                  </a:lnTo>
                  <a:lnTo>
                    <a:pt x="347" y="1024"/>
                  </a:lnTo>
                  <a:lnTo>
                    <a:pt x="343" y="1041"/>
                  </a:lnTo>
                  <a:lnTo>
                    <a:pt x="339" y="1060"/>
                  </a:lnTo>
                  <a:lnTo>
                    <a:pt x="337" y="1077"/>
                  </a:lnTo>
                  <a:lnTo>
                    <a:pt x="335" y="1096"/>
                  </a:lnTo>
                  <a:lnTo>
                    <a:pt x="332" y="1114"/>
                  </a:lnTo>
                  <a:lnTo>
                    <a:pt x="331" y="1133"/>
                  </a:lnTo>
                  <a:lnTo>
                    <a:pt x="330" y="1150"/>
                  </a:lnTo>
                  <a:lnTo>
                    <a:pt x="328" y="1169"/>
                  </a:lnTo>
                  <a:lnTo>
                    <a:pt x="327" y="1188"/>
                  </a:lnTo>
                  <a:lnTo>
                    <a:pt x="326" y="1205"/>
                  </a:lnTo>
                  <a:lnTo>
                    <a:pt x="326" y="1223"/>
                  </a:lnTo>
                  <a:lnTo>
                    <a:pt x="326" y="1241"/>
                  </a:lnTo>
                  <a:lnTo>
                    <a:pt x="326" y="1248"/>
                  </a:lnTo>
                  <a:lnTo>
                    <a:pt x="326" y="1255"/>
                  </a:lnTo>
                  <a:lnTo>
                    <a:pt x="326" y="1261"/>
                  </a:lnTo>
                  <a:lnTo>
                    <a:pt x="326" y="1269"/>
                  </a:lnTo>
                  <a:lnTo>
                    <a:pt x="326" y="1276"/>
                  </a:lnTo>
                  <a:lnTo>
                    <a:pt x="326" y="1283"/>
                  </a:lnTo>
                  <a:lnTo>
                    <a:pt x="326" y="1290"/>
                  </a:lnTo>
                  <a:lnTo>
                    <a:pt x="326" y="1298"/>
                  </a:lnTo>
                  <a:lnTo>
                    <a:pt x="326" y="1305"/>
                  </a:lnTo>
                  <a:lnTo>
                    <a:pt x="326" y="1311"/>
                  </a:lnTo>
                  <a:lnTo>
                    <a:pt x="326" y="1319"/>
                  </a:lnTo>
                  <a:lnTo>
                    <a:pt x="326" y="1327"/>
                  </a:lnTo>
                  <a:lnTo>
                    <a:pt x="326" y="1333"/>
                  </a:lnTo>
                  <a:lnTo>
                    <a:pt x="326" y="1340"/>
                  </a:lnTo>
                  <a:lnTo>
                    <a:pt x="326" y="1348"/>
                  </a:lnTo>
                  <a:lnTo>
                    <a:pt x="326" y="1354"/>
                  </a:lnTo>
                  <a:lnTo>
                    <a:pt x="326" y="1360"/>
                  </a:lnTo>
                  <a:lnTo>
                    <a:pt x="326" y="1368"/>
                  </a:lnTo>
                  <a:lnTo>
                    <a:pt x="326" y="1374"/>
                  </a:lnTo>
                  <a:lnTo>
                    <a:pt x="326" y="1380"/>
                  </a:lnTo>
                  <a:lnTo>
                    <a:pt x="326" y="1387"/>
                  </a:lnTo>
                  <a:lnTo>
                    <a:pt x="326" y="1393"/>
                  </a:lnTo>
                  <a:lnTo>
                    <a:pt x="326" y="1399"/>
                  </a:lnTo>
                  <a:lnTo>
                    <a:pt x="326" y="1404"/>
                  </a:lnTo>
                  <a:lnTo>
                    <a:pt x="326" y="1410"/>
                  </a:lnTo>
                  <a:lnTo>
                    <a:pt x="326" y="1415"/>
                  </a:lnTo>
                  <a:lnTo>
                    <a:pt x="326" y="1420"/>
                  </a:lnTo>
                  <a:lnTo>
                    <a:pt x="326" y="1425"/>
                  </a:lnTo>
                  <a:lnTo>
                    <a:pt x="326" y="1430"/>
                  </a:lnTo>
                  <a:lnTo>
                    <a:pt x="326" y="1434"/>
                  </a:lnTo>
                  <a:lnTo>
                    <a:pt x="326" y="1439"/>
                  </a:lnTo>
                  <a:lnTo>
                    <a:pt x="326" y="1443"/>
                  </a:lnTo>
                  <a:lnTo>
                    <a:pt x="325" y="1452"/>
                  </a:lnTo>
                  <a:lnTo>
                    <a:pt x="324" y="1462"/>
                  </a:lnTo>
                  <a:lnTo>
                    <a:pt x="322" y="1473"/>
                  </a:lnTo>
                  <a:lnTo>
                    <a:pt x="319" y="1483"/>
                  </a:lnTo>
                  <a:lnTo>
                    <a:pt x="316" y="1493"/>
                  </a:lnTo>
                  <a:lnTo>
                    <a:pt x="311" y="1504"/>
                  </a:lnTo>
                  <a:lnTo>
                    <a:pt x="306" y="1515"/>
                  </a:lnTo>
                  <a:lnTo>
                    <a:pt x="302" y="1527"/>
                  </a:lnTo>
                  <a:lnTo>
                    <a:pt x="295" y="1538"/>
                  </a:lnTo>
                  <a:lnTo>
                    <a:pt x="289" y="1549"/>
                  </a:lnTo>
                  <a:lnTo>
                    <a:pt x="283" y="1561"/>
                  </a:lnTo>
                  <a:lnTo>
                    <a:pt x="276" y="1572"/>
                  </a:lnTo>
                  <a:lnTo>
                    <a:pt x="269" y="1583"/>
                  </a:lnTo>
                  <a:lnTo>
                    <a:pt x="261" y="1596"/>
                  </a:lnTo>
                  <a:lnTo>
                    <a:pt x="253" y="1607"/>
                  </a:lnTo>
                  <a:lnTo>
                    <a:pt x="245" y="1618"/>
                  </a:lnTo>
                  <a:lnTo>
                    <a:pt x="237" y="1629"/>
                  </a:lnTo>
                  <a:lnTo>
                    <a:pt x="228" y="1641"/>
                  </a:lnTo>
                  <a:lnTo>
                    <a:pt x="220" y="1652"/>
                  </a:lnTo>
                  <a:lnTo>
                    <a:pt x="211" y="1663"/>
                  </a:lnTo>
                  <a:lnTo>
                    <a:pt x="203" y="1674"/>
                  </a:lnTo>
                  <a:lnTo>
                    <a:pt x="194" y="1684"/>
                  </a:lnTo>
                  <a:lnTo>
                    <a:pt x="185" y="1696"/>
                  </a:lnTo>
                  <a:lnTo>
                    <a:pt x="177" y="1706"/>
                  </a:lnTo>
                  <a:lnTo>
                    <a:pt x="168" y="1716"/>
                  </a:lnTo>
                  <a:lnTo>
                    <a:pt x="161" y="1724"/>
                  </a:lnTo>
                  <a:lnTo>
                    <a:pt x="152" y="1734"/>
                  </a:lnTo>
                  <a:lnTo>
                    <a:pt x="145" y="1743"/>
                  </a:lnTo>
                  <a:lnTo>
                    <a:pt x="138" y="1752"/>
                  </a:lnTo>
                  <a:lnTo>
                    <a:pt x="132" y="1761"/>
                  </a:lnTo>
                  <a:lnTo>
                    <a:pt x="126" y="1768"/>
                  </a:lnTo>
                  <a:lnTo>
                    <a:pt x="120" y="1776"/>
                  </a:lnTo>
                  <a:lnTo>
                    <a:pt x="115" y="1781"/>
                  </a:lnTo>
                  <a:lnTo>
                    <a:pt x="111" y="1786"/>
                  </a:lnTo>
                  <a:lnTo>
                    <a:pt x="106" y="1791"/>
                  </a:lnTo>
                  <a:lnTo>
                    <a:pt x="101" y="1796"/>
                  </a:lnTo>
                  <a:lnTo>
                    <a:pt x="96" y="1801"/>
                  </a:lnTo>
                  <a:lnTo>
                    <a:pt x="93" y="1806"/>
                  </a:lnTo>
                  <a:lnTo>
                    <a:pt x="88" y="1811"/>
                  </a:lnTo>
                  <a:lnTo>
                    <a:pt x="83" y="1815"/>
                  </a:lnTo>
                  <a:lnTo>
                    <a:pt x="78" y="1820"/>
                  </a:lnTo>
                  <a:lnTo>
                    <a:pt x="72" y="1825"/>
                  </a:lnTo>
                  <a:lnTo>
                    <a:pt x="67" y="1830"/>
                  </a:lnTo>
                  <a:lnTo>
                    <a:pt x="62" y="1835"/>
                  </a:lnTo>
                  <a:lnTo>
                    <a:pt x="57" y="1838"/>
                  </a:lnTo>
                  <a:lnTo>
                    <a:pt x="52" y="1843"/>
                  </a:lnTo>
                  <a:lnTo>
                    <a:pt x="47" y="1848"/>
                  </a:lnTo>
                  <a:lnTo>
                    <a:pt x="44" y="1853"/>
                  </a:lnTo>
                  <a:lnTo>
                    <a:pt x="39" y="1858"/>
                  </a:lnTo>
                  <a:lnTo>
                    <a:pt x="35" y="1863"/>
                  </a:lnTo>
                  <a:lnTo>
                    <a:pt x="30" y="1868"/>
                  </a:lnTo>
                  <a:lnTo>
                    <a:pt x="27" y="1875"/>
                  </a:lnTo>
                  <a:lnTo>
                    <a:pt x="23" y="1880"/>
                  </a:lnTo>
                  <a:lnTo>
                    <a:pt x="19" y="1886"/>
                  </a:lnTo>
                  <a:lnTo>
                    <a:pt x="16" y="1892"/>
                  </a:lnTo>
                  <a:lnTo>
                    <a:pt x="13" y="1897"/>
                  </a:lnTo>
                  <a:lnTo>
                    <a:pt x="10" y="1903"/>
                  </a:lnTo>
                  <a:lnTo>
                    <a:pt x="7" y="1910"/>
                  </a:lnTo>
                  <a:lnTo>
                    <a:pt x="6" y="1917"/>
                  </a:lnTo>
                  <a:lnTo>
                    <a:pt x="3" y="1923"/>
                  </a:lnTo>
                  <a:lnTo>
                    <a:pt x="2" y="1931"/>
                  </a:lnTo>
                  <a:lnTo>
                    <a:pt x="1" y="1938"/>
                  </a:lnTo>
                  <a:lnTo>
                    <a:pt x="1" y="1946"/>
                  </a:lnTo>
                  <a:lnTo>
                    <a:pt x="0" y="1955"/>
                  </a:lnTo>
                  <a:lnTo>
                    <a:pt x="1" y="1967"/>
                  </a:lnTo>
                  <a:lnTo>
                    <a:pt x="3" y="1978"/>
                  </a:lnTo>
                  <a:lnTo>
                    <a:pt x="6" y="1989"/>
                  </a:lnTo>
                  <a:lnTo>
                    <a:pt x="10" y="1997"/>
                  </a:lnTo>
                  <a:lnTo>
                    <a:pt x="16" y="2006"/>
                  </a:lnTo>
                  <a:lnTo>
                    <a:pt x="21" y="2014"/>
                  </a:lnTo>
                  <a:lnTo>
                    <a:pt x="28" y="2020"/>
                  </a:lnTo>
                  <a:lnTo>
                    <a:pt x="35" y="2026"/>
                  </a:lnTo>
                  <a:lnTo>
                    <a:pt x="44" y="2031"/>
                  </a:lnTo>
                  <a:lnTo>
                    <a:pt x="52" y="2036"/>
                  </a:lnTo>
                  <a:lnTo>
                    <a:pt x="62" y="2041"/>
                  </a:lnTo>
                  <a:lnTo>
                    <a:pt x="72" y="2045"/>
                  </a:lnTo>
                  <a:lnTo>
                    <a:pt x="82" y="2049"/>
                  </a:lnTo>
                  <a:lnTo>
                    <a:pt x="93" y="2051"/>
                  </a:lnTo>
                  <a:lnTo>
                    <a:pt x="102" y="2055"/>
                  </a:lnTo>
                  <a:lnTo>
                    <a:pt x="113" y="2057"/>
                  </a:lnTo>
                  <a:lnTo>
                    <a:pt x="124" y="2061"/>
                  </a:lnTo>
                  <a:lnTo>
                    <a:pt x="134" y="2064"/>
                  </a:lnTo>
                  <a:lnTo>
                    <a:pt x="145" y="2066"/>
                  </a:lnTo>
                  <a:lnTo>
                    <a:pt x="155" y="2070"/>
                  </a:lnTo>
                  <a:lnTo>
                    <a:pt x="165" y="2074"/>
                  </a:lnTo>
                  <a:lnTo>
                    <a:pt x="174" y="2077"/>
                  </a:lnTo>
                  <a:lnTo>
                    <a:pt x="183" y="2082"/>
                  </a:lnTo>
                  <a:lnTo>
                    <a:pt x="192" y="2087"/>
                  </a:lnTo>
                  <a:lnTo>
                    <a:pt x="199" y="2094"/>
                  </a:lnTo>
                  <a:lnTo>
                    <a:pt x="206" y="2100"/>
                  </a:lnTo>
                  <a:lnTo>
                    <a:pt x="212" y="2106"/>
                  </a:lnTo>
                  <a:lnTo>
                    <a:pt x="217" y="2115"/>
                  </a:lnTo>
                  <a:lnTo>
                    <a:pt x="221" y="2124"/>
                  </a:lnTo>
                  <a:lnTo>
                    <a:pt x="225" y="2132"/>
                  </a:lnTo>
                  <a:lnTo>
                    <a:pt x="227" y="2144"/>
                  </a:lnTo>
                  <a:lnTo>
                    <a:pt x="227" y="2156"/>
                  </a:lnTo>
                  <a:lnTo>
                    <a:pt x="227" y="2165"/>
                  </a:lnTo>
                  <a:lnTo>
                    <a:pt x="226" y="2174"/>
                  </a:lnTo>
                  <a:lnTo>
                    <a:pt x="225" y="2181"/>
                  </a:lnTo>
                  <a:lnTo>
                    <a:pt x="223" y="2189"/>
                  </a:lnTo>
                  <a:lnTo>
                    <a:pt x="221" y="2196"/>
                  </a:lnTo>
                  <a:lnTo>
                    <a:pt x="220" y="2204"/>
                  </a:lnTo>
                  <a:lnTo>
                    <a:pt x="216" y="2210"/>
                  </a:lnTo>
                  <a:lnTo>
                    <a:pt x="214" y="2216"/>
                  </a:lnTo>
                  <a:lnTo>
                    <a:pt x="211" y="2223"/>
                  </a:lnTo>
                  <a:lnTo>
                    <a:pt x="207" y="2228"/>
                  </a:lnTo>
                  <a:lnTo>
                    <a:pt x="204" y="2234"/>
                  </a:lnTo>
                  <a:lnTo>
                    <a:pt x="200" y="2239"/>
                  </a:lnTo>
                  <a:lnTo>
                    <a:pt x="196" y="2245"/>
                  </a:lnTo>
                  <a:lnTo>
                    <a:pt x="193" y="2250"/>
                  </a:lnTo>
                  <a:lnTo>
                    <a:pt x="189" y="2255"/>
                  </a:lnTo>
                  <a:lnTo>
                    <a:pt x="184" y="2260"/>
                  </a:lnTo>
                  <a:lnTo>
                    <a:pt x="181" y="2265"/>
                  </a:lnTo>
                  <a:lnTo>
                    <a:pt x="177" y="2270"/>
                  </a:lnTo>
                  <a:lnTo>
                    <a:pt x="173" y="2275"/>
                  </a:lnTo>
                  <a:lnTo>
                    <a:pt x="170" y="2280"/>
                  </a:lnTo>
                  <a:lnTo>
                    <a:pt x="166" y="2285"/>
                  </a:lnTo>
                  <a:lnTo>
                    <a:pt x="162" y="2291"/>
                  </a:lnTo>
                  <a:lnTo>
                    <a:pt x="159" y="2296"/>
                  </a:lnTo>
                  <a:lnTo>
                    <a:pt x="155" y="2303"/>
                  </a:lnTo>
                  <a:lnTo>
                    <a:pt x="152" y="2308"/>
                  </a:lnTo>
                  <a:lnTo>
                    <a:pt x="150" y="2314"/>
                  </a:lnTo>
                  <a:lnTo>
                    <a:pt x="148" y="2320"/>
                  </a:lnTo>
                  <a:lnTo>
                    <a:pt x="146" y="2326"/>
                  </a:lnTo>
                  <a:lnTo>
                    <a:pt x="144" y="2334"/>
                  </a:lnTo>
                  <a:lnTo>
                    <a:pt x="143" y="2341"/>
                  </a:lnTo>
                  <a:lnTo>
                    <a:pt x="143" y="2349"/>
                  </a:lnTo>
                  <a:lnTo>
                    <a:pt x="143" y="2358"/>
                  </a:lnTo>
                  <a:lnTo>
                    <a:pt x="218" y="2425"/>
                  </a:lnTo>
                  <a:lnTo>
                    <a:pt x="214" y="2430"/>
                  </a:lnTo>
                  <a:lnTo>
                    <a:pt x="207" y="2434"/>
                  </a:lnTo>
                  <a:lnTo>
                    <a:pt x="201" y="2437"/>
                  </a:lnTo>
                  <a:lnTo>
                    <a:pt x="194" y="2440"/>
                  </a:lnTo>
                  <a:lnTo>
                    <a:pt x="188" y="2443"/>
                  </a:lnTo>
                  <a:lnTo>
                    <a:pt x="181" y="2444"/>
                  </a:lnTo>
                  <a:lnTo>
                    <a:pt x="173" y="2447"/>
                  </a:lnTo>
                  <a:lnTo>
                    <a:pt x="167" y="2449"/>
                  </a:lnTo>
                  <a:lnTo>
                    <a:pt x="160" y="2452"/>
                  </a:lnTo>
                  <a:lnTo>
                    <a:pt x="155" y="2454"/>
                  </a:lnTo>
                  <a:lnTo>
                    <a:pt x="149" y="2458"/>
                  </a:lnTo>
                  <a:lnTo>
                    <a:pt x="145" y="2462"/>
                  </a:lnTo>
                  <a:lnTo>
                    <a:pt x="140" y="2467"/>
                  </a:lnTo>
                  <a:lnTo>
                    <a:pt x="138" y="2473"/>
                  </a:lnTo>
                  <a:lnTo>
                    <a:pt x="135" y="2480"/>
                  </a:lnTo>
                  <a:lnTo>
                    <a:pt x="135" y="2489"/>
                  </a:lnTo>
                  <a:lnTo>
                    <a:pt x="137" y="2495"/>
                  </a:lnTo>
                  <a:lnTo>
                    <a:pt x="138" y="2502"/>
                  </a:lnTo>
                  <a:lnTo>
                    <a:pt x="142" y="2507"/>
                  </a:lnTo>
                  <a:lnTo>
                    <a:pt x="145" y="2512"/>
                  </a:lnTo>
                  <a:lnTo>
                    <a:pt x="151" y="2517"/>
                  </a:lnTo>
                  <a:lnTo>
                    <a:pt x="157" y="2522"/>
                  </a:lnTo>
                  <a:lnTo>
                    <a:pt x="163" y="2525"/>
                  </a:lnTo>
                  <a:lnTo>
                    <a:pt x="170" y="2530"/>
                  </a:lnTo>
                  <a:lnTo>
                    <a:pt x="177" y="2535"/>
                  </a:lnTo>
                  <a:lnTo>
                    <a:pt x="183" y="2540"/>
                  </a:lnTo>
                  <a:lnTo>
                    <a:pt x="189" y="2547"/>
                  </a:lnTo>
                  <a:lnTo>
                    <a:pt x="195" y="2554"/>
                  </a:lnTo>
                  <a:lnTo>
                    <a:pt x="200" y="2560"/>
                  </a:lnTo>
                  <a:lnTo>
                    <a:pt x="205" y="2569"/>
                  </a:lnTo>
                  <a:lnTo>
                    <a:pt x="209" y="2579"/>
                  </a:lnTo>
                  <a:lnTo>
                    <a:pt x="211" y="2589"/>
                  </a:lnTo>
                  <a:lnTo>
                    <a:pt x="165" y="2822"/>
                  </a:lnTo>
                  <a:lnTo>
                    <a:pt x="170" y="2839"/>
                  </a:lnTo>
                  <a:lnTo>
                    <a:pt x="174" y="2856"/>
                  </a:lnTo>
                  <a:lnTo>
                    <a:pt x="179" y="2872"/>
                  </a:lnTo>
                  <a:lnTo>
                    <a:pt x="184" y="2887"/>
                  </a:lnTo>
                  <a:lnTo>
                    <a:pt x="190" y="2902"/>
                  </a:lnTo>
                  <a:lnTo>
                    <a:pt x="196" y="2917"/>
                  </a:lnTo>
                  <a:lnTo>
                    <a:pt x="203" y="2931"/>
                  </a:lnTo>
                  <a:lnTo>
                    <a:pt x="210" y="2943"/>
                  </a:lnTo>
                  <a:lnTo>
                    <a:pt x="216" y="2957"/>
                  </a:lnTo>
                  <a:lnTo>
                    <a:pt x="223" y="2970"/>
                  </a:lnTo>
                  <a:lnTo>
                    <a:pt x="232" y="2981"/>
                  </a:lnTo>
                  <a:lnTo>
                    <a:pt x="239" y="2992"/>
                  </a:lnTo>
                  <a:lnTo>
                    <a:pt x="248" y="3003"/>
                  </a:lnTo>
                  <a:lnTo>
                    <a:pt x="258" y="3013"/>
                  </a:lnTo>
                  <a:lnTo>
                    <a:pt x="267" y="3022"/>
                  </a:lnTo>
                  <a:lnTo>
                    <a:pt x="277" y="3031"/>
                  </a:lnTo>
                  <a:lnTo>
                    <a:pt x="287" y="3040"/>
                  </a:lnTo>
                  <a:lnTo>
                    <a:pt x="298" y="3047"/>
                  </a:lnTo>
                  <a:lnTo>
                    <a:pt x="309" y="3055"/>
                  </a:lnTo>
                  <a:lnTo>
                    <a:pt x="320" y="3060"/>
                  </a:lnTo>
                  <a:lnTo>
                    <a:pt x="332" y="3066"/>
                  </a:lnTo>
                  <a:lnTo>
                    <a:pt x="346" y="3071"/>
                  </a:lnTo>
                  <a:lnTo>
                    <a:pt x="358" y="3075"/>
                  </a:lnTo>
                  <a:lnTo>
                    <a:pt x="371" y="3078"/>
                  </a:lnTo>
                  <a:lnTo>
                    <a:pt x="386" y="3081"/>
                  </a:lnTo>
                  <a:lnTo>
                    <a:pt x="401" y="3082"/>
                  </a:lnTo>
                  <a:lnTo>
                    <a:pt x="415" y="3083"/>
                  </a:lnTo>
                  <a:lnTo>
                    <a:pt x="431" y="3083"/>
                  </a:lnTo>
                  <a:lnTo>
                    <a:pt x="447" y="3083"/>
                  </a:lnTo>
                  <a:lnTo>
                    <a:pt x="464" y="3082"/>
                  </a:lnTo>
                  <a:lnTo>
                    <a:pt x="481" y="3081"/>
                  </a:lnTo>
                  <a:lnTo>
                    <a:pt x="499" y="3077"/>
                  </a:lnTo>
                  <a:lnTo>
                    <a:pt x="696" y="3077"/>
                  </a:lnTo>
                  <a:lnTo>
                    <a:pt x="729" y="3083"/>
                  </a:lnTo>
                  <a:lnTo>
                    <a:pt x="761" y="3092"/>
                  </a:lnTo>
                  <a:lnTo>
                    <a:pt x="791" y="3102"/>
                  </a:lnTo>
                  <a:lnTo>
                    <a:pt x="821" y="3115"/>
                  </a:lnTo>
                  <a:lnTo>
                    <a:pt x="849" y="3130"/>
                  </a:lnTo>
                  <a:lnTo>
                    <a:pt x="875" y="3146"/>
                  </a:lnTo>
                  <a:lnTo>
                    <a:pt x="900" y="3164"/>
                  </a:lnTo>
                  <a:lnTo>
                    <a:pt x="923" y="3182"/>
                  </a:lnTo>
                  <a:lnTo>
                    <a:pt x="947" y="3204"/>
                  </a:lnTo>
                  <a:lnTo>
                    <a:pt x="969" y="3226"/>
                  </a:lnTo>
                  <a:lnTo>
                    <a:pt x="988" y="3250"/>
                  </a:lnTo>
                  <a:lnTo>
                    <a:pt x="1008" y="3275"/>
                  </a:lnTo>
                  <a:lnTo>
                    <a:pt x="1026" y="3302"/>
                  </a:lnTo>
                  <a:lnTo>
                    <a:pt x="1043" y="3330"/>
                  </a:lnTo>
                  <a:lnTo>
                    <a:pt x="1060" y="3359"/>
                  </a:lnTo>
                  <a:lnTo>
                    <a:pt x="1075" y="3388"/>
                  </a:lnTo>
                  <a:lnTo>
                    <a:pt x="1090" y="3419"/>
                  </a:lnTo>
                  <a:lnTo>
                    <a:pt x="1103" y="3450"/>
                  </a:lnTo>
                  <a:lnTo>
                    <a:pt x="1115" y="3483"/>
                  </a:lnTo>
                  <a:lnTo>
                    <a:pt x="1127" y="3515"/>
                  </a:lnTo>
                  <a:lnTo>
                    <a:pt x="1138" y="3549"/>
                  </a:lnTo>
                  <a:lnTo>
                    <a:pt x="1149" y="3584"/>
                  </a:lnTo>
                  <a:lnTo>
                    <a:pt x="1159" y="3618"/>
                  </a:lnTo>
                  <a:lnTo>
                    <a:pt x="1168" y="3654"/>
                  </a:lnTo>
                  <a:lnTo>
                    <a:pt x="1176" y="3689"/>
                  </a:lnTo>
                  <a:lnTo>
                    <a:pt x="1184" y="3724"/>
                  </a:lnTo>
                  <a:lnTo>
                    <a:pt x="1191" y="3761"/>
                  </a:lnTo>
                  <a:lnTo>
                    <a:pt x="1197" y="3796"/>
                  </a:lnTo>
                  <a:lnTo>
                    <a:pt x="1203" y="3832"/>
                  </a:lnTo>
                  <a:lnTo>
                    <a:pt x="1209" y="3868"/>
                  </a:lnTo>
                  <a:lnTo>
                    <a:pt x="1214" y="3903"/>
                  </a:lnTo>
                  <a:lnTo>
                    <a:pt x="1219" y="3938"/>
                  </a:lnTo>
                  <a:lnTo>
                    <a:pt x="1272" y="3938"/>
                  </a:lnTo>
                  <a:lnTo>
                    <a:pt x="1285" y="3934"/>
                  </a:lnTo>
                  <a:lnTo>
                    <a:pt x="1298" y="3932"/>
                  </a:lnTo>
                  <a:lnTo>
                    <a:pt x="1312" y="3929"/>
                  </a:lnTo>
                  <a:lnTo>
                    <a:pt x="1327" y="3927"/>
                  </a:lnTo>
                  <a:lnTo>
                    <a:pt x="1340" y="3924"/>
                  </a:lnTo>
                  <a:lnTo>
                    <a:pt x="1355" y="3922"/>
                  </a:lnTo>
                  <a:lnTo>
                    <a:pt x="1369" y="3919"/>
                  </a:lnTo>
                  <a:lnTo>
                    <a:pt x="1384" y="3917"/>
                  </a:lnTo>
                  <a:lnTo>
                    <a:pt x="1400" y="3916"/>
                  </a:lnTo>
                  <a:lnTo>
                    <a:pt x="1415" y="3913"/>
                  </a:lnTo>
                  <a:lnTo>
                    <a:pt x="1430" y="3912"/>
                  </a:lnTo>
                  <a:lnTo>
                    <a:pt x="1446" y="3911"/>
                  </a:lnTo>
                  <a:lnTo>
                    <a:pt x="1462" y="3908"/>
                  </a:lnTo>
                  <a:lnTo>
                    <a:pt x="1478" y="3907"/>
                  </a:lnTo>
                  <a:lnTo>
                    <a:pt x="1494" y="3907"/>
                  </a:lnTo>
                  <a:lnTo>
                    <a:pt x="1510" y="3906"/>
                  </a:lnTo>
                  <a:lnTo>
                    <a:pt x="1526" y="3904"/>
                  </a:lnTo>
                  <a:lnTo>
                    <a:pt x="1543" y="3903"/>
                  </a:lnTo>
                  <a:lnTo>
                    <a:pt x="1559" y="3902"/>
                  </a:lnTo>
                  <a:lnTo>
                    <a:pt x="1575" y="3902"/>
                  </a:lnTo>
                  <a:lnTo>
                    <a:pt x="1592" y="3901"/>
                  </a:lnTo>
                  <a:lnTo>
                    <a:pt x="1608" y="3901"/>
                  </a:lnTo>
                  <a:lnTo>
                    <a:pt x="1625" y="3899"/>
                  </a:lnTo>
                  <a:lnTo>
                    <a:pt x="1641" y="3899"/>
                  </a:lnTo>
                  <a:lnTo>
                    <a:pt x="1658" y="3899"/>
                  </a:lnTo>
                  <a:lnTo>
                    <a:pt x="1674" y="3899"/>
                  </a:lnTo>
                  <a:lnTo>
                    <a:pt x="1689" y="3899"/>
                  </a:lnTo>
                  <a:lnTo>
                    <a:pt x="1707" y="3898"/>
                  </a:lnTo>
                  <a:lnTo>
                    <a:pt x="1722" y="3898"/>
                  </a:lnTo>
                  <a:lnTo>
                    <a:pt x="1738" y="3898"/>
                  </a:lnTo>
                  <a:lnTo>
                    <a:pt x="1754" y="3898"/>
                  </a:lnTo>
                  <a:lnTo>
                    <a:pt x="1770" y="3898"/>
                  </a:lnTo>
                  <a:lnTo>
                    <a:pt x="1787" y="3898"/>
                  </a:lnTo>
                  <a:lnTo>
                    <a:pt x="1804" y="3898"/>
                  </a:lnTo>
                  <a:lnTo>
                    <a:pt x="1820" y="3898"/>
                  </a:lnTo>
                  <a:lnTo>
                    <a:pt x="1837" y="3898"/>
                  </a:lnTo>
                  <a:lnTo>
                    <a:pt x="1853" y="3898"/>
                  </a:lnTo>
                  <a:lnTo>
                    <a:pt x="1870" y="3898"/>
                  </a:lnTo>
                  <a:lnTo>
                    <a:pt x="1886" y="3898"/>
                  </a:lnTo>
                  <a:lnTo>
                    <a:pt x="1902" y="3898"/>
                  </a:lnTo>
                  <a:lnTo>
                    <a:pt x="1918" y="3899"/>
                  </a:lnTo>
                  <a:lnTo>
                    <a:pt x="1934" y="3899"/>
                  </a:lnTo>
                  <a:lnTo>
                    <a:pt x="1948" y="3899"/>
                  </a:lnTo>
                  <a:lnTo>
                    <a:pt x="1964" y="3899"/>
                  </a:lnTo>
                  <a:lnTo>
                    <a:pt x="1980" y="3899"/>
                  </a:lnTo>
                  <a:lnTo>
                    <a:pt x="1995" y="3901"/>
                  </a:lnTo>
                  <a:lnTo>
                    <a:pt x="2011" y="3901"/>
                  </a:lnTo>
                  <a:lnTo>
                    <a:pt x="2025" y="3902"/>
                  </a:lnTo>
                  <a:lnTo>
                    <a:pt x="2041" y="3902"/>
                  </a:lnTo>
                  <a:lnTo>
                    <a:pt x="2056" y="3902"/>
                  </a:lnTo>
                  <a:lnTo>
                    <a:pt x="2071" y="3903"/>
                  </a:lnTo>
                  <a:lnTo>
                    <a:pt x="2087" y="3904"/>
                  </a:lnTo>
                  <a:lnTo>
                    <a:pt x="2101" y="3904"/>
                  </a:lnTo>
                  <a:lnTo>
                    <a:pt x="2116" y="3906"/>
                  </a:lnTo>
                  <a:lnTo>
                    <a:pt x="2131" y="3907"/>
                  </a:lnTo>
                  <a:lnTo>
                    <a:pt x="2145" y="3908"/>
                  </a:lnTo>
                  <a:lnTo>
                    <a:pt x="2160" y="3909"/>
                  </a:lnTo>
                  <a:lnTo>
                    <a:pt x="2174" y="3911"/>
                  </a:lnTo>
                  <a:lnTo>
                    <a:pt x="2189" y="3913"/>
                  </a:lnTo>
                  <a:lnTo>
                    <a:pt x="2204" y="3914"/>
                  </a:lnTo>
                  <a:lnTo>
                    <a:pt x="2218" y="3916"/>
                  </a:lnTo>
                  <a:lnTo>
                    <a:pt x="2233" y="3918"/>
                  </a:lnTo>
                  <a:lnTo>
                    <a:pt x="2248" y="3919"/>
                  </a:lnTo>
                  <a:lnTo>
                    <a:pt x="2262" y="3922"/>
                  </a:lnTo>
                  <a:lnTo>
                    <a:pt x="2275" y="3923"/>
                  </a:lnTo>
                  <a:lnTo>
                    <a:pt x="2287" y="3926"/>
                  </a:lnTo>
                  <a:lnTo>
                    <a:pt x="2299" y="3928"/>
                  </a:lnTo>
                  <a:lnTo>
                    <a:pt x="2310" y="3929"/>
                  </a:lnTo>
                  <a:lnTo>
                    <a:pt x="2322" y="3932"/>
                  </a:lnTo>
                  <a:lnTo>
                    <a:pt x="2333" y="3934"/>
                  </a:lnTo>
                  <a:lnTo>
                    <a:pt x="2346" y="3937"/>
                  </a:lnTo>
                  <a:lnTo>
                    <a:pt x="2357" y="3939"/>
                  </a:lnTo>
                  <a:lnTo>
                    <a:pt x="2369" y="3942"/>
                  </a:lnTo>
                  <a:lnTo>
                    <a:pt x="2380" y="3944"/>
                  </a:lnTo>
                  <a:lnTo>
                    <a:pt x="2392" y="3947"/>
                  </a:lnTo>
                  <a:lnTo>
                    <a:pt x="2403" y="3948"/>
                  </a:lnTo>
                  <a:lnTo>
                    <a:pt x="2415" y="3951"/>
                  </a:lnTo>
                  <a:lnTo>
                    <a:pt x="2426" y="3953"/>
                  </a:lnTo>
                  <a:lnTo>
                    <a:pt x="2437" y="3956"/>
                  </a:lnTo>
                  <a:lnTo>
                    <a:pt x="2449" y="3958"/>
                  </a:lnTo>
                  <a:lnTo>
                    <a:pt x="2460" y="3959"/>
                  </a:lnTo>
                  <a:lnTo>
                    <a:pt x="2473" y="3962"/>
                  </a:lnTo>
                  <a:lnTo>
                    <a:pt x="2484" y="3963"/>
                  </a:lnTo>
                  <a:lnTo>
                    <a:pt x="2496" y="3964"/>
                  </a:lnTo>
                  <a:lnTo>
                    <a:pt x="2507" y="3967"/>
                  </a:lnTo>
                  <a:lnTo>
                    <a:pt x="2519" y="3968"/>
                  </a:lnTo>
                  <a:lnTo>
                    <a:pt x="2531" y="3969"/>
                  </a:lnTo>
                  <a:lnTo>
                    <a:pt x="2542" y="3969"/>
                  </a:lnTo>
                  <a:lnTo>
                    <a:pt x="2554" y="3971"/>
                  </a:lnTo>
                  <a:lnTo>
                    <a:pt x="2567" y="3971"/>
                  </a:lnTo>
                  <a:lnTo>
                    <a:pt x="2579" y="3972"/>
                  </a:lnTo>
                  <a:lnTo>
                    <a:pt x="2591" y="3972"/>
                  </a:lnTo>
                  <a:lnTo>
                    <a:pt x="2603" y="3971"/>
                  </a:lnTo>
                  <a:lnTo>
                    <a:pt x="2616" y="3971"/>
                  </a:lnTo>
                  <a:lnTo>
                    <a:pt x="2628" y="3969"/>
                  </a:lnTo>
                  <a:lnTo>
                    <a:pt x="2641" y="3969"/>
                  </a:lnTo>
                  <a:lnTo>
                    <a:pt x="2526" y="3441"/>
                  </a:lnTo>
                  <a:lnTo>
                    <a:pt x="2530" y="3449"/>
                  </a:lnTo>
                  <a:lnTo>
                    <a:pt x="2535" y="3456"/>
                  </a:lnTo>
                  <a:lnTo>
                    <a:pt x="2540" y="3465"/>
                  </a:lnTo>
                  <a:lnTo>
                    <a:pt x="2545" y="3473"/>
                  </a:lnTo>
                  <a:lnTo>
                    <a:pt x="2550" y="3481"/>
                  </a:lnTo>
                  <a:lnTo>
                    <a:pt x="2556" y="3489"/>
                  </a:lnTo>
                  <a:lnTo>
                    <a:pt x="2562" y="3496"/>
                  </a:lnTo>
                  <a:lnTo>
                    <a:pt x="2568" y="3504"/>
                  </a:lnTo>
                  <a:lnTo>
                    <a:pt x="2574" y="3513"/>
                  </a:lnTo>
                  <a:lnTo>
                    <a:pt x="2580" y="3520"/>
                  </a:lnTo>
                  <a:lnTo>
                    <a:pt x="2587" y="3528"/>
                  </a:lnTo>
                  <a:lnTo>
                    <a:pt x="2595" y="3535"/>
                  </a:lnTo>
                  <a:lnTo>
                    <a:pt x="2602" y="3542"/>
                  </a:lnTo>
                  <a:lnTo>
                    <a:pt x="2609" y="3549"/>
                  </a:lnTo>
                  <a:lnTo>
                    <a:pt x="2618" y="3555"/>
                  </a:lnTo>
                  <a:lnTo>
                    <a:pt x="2627" y="3562"/>
                  </a:lnTo>
                  <a:lnTo>
                    <a:pt x="2635" y="3568"/>
                  </a:lnTo>
                  <a:lnTo>
                    <a:pt x="2644" y="3574"/>
                  </a:lnTo>
                  <a:lnTo>
                    <a:pt x="2653" y="3580"/>
                  </a:lnTo>
                  <a:lnTo>
                    <a:pt x="2662" y="3585"/>
                  </a:lnTo>
                  <a:lnTo>
                    <a:pt x="2673" y="3590"/>
                  </a:lnTo>
                  <a:lnTo>
                    <a:pt x="2683" y="3595"/>
                  </a:lnTo>
                  <a:lnTo>
                    <a:pt x="2693" y="3599"/>
                  </a:lnTo>
                  <a:lnTo>
                    <a:pt x="2704" y="3604"/>
                  </a:lnTo>
                  <a:lnTo>
                    <a:pt x="2714" y="3607"/>
                  </a:lnTo>
                  <a:lnTo>
                    <a:pt x="2725" y="3610"/>
                  </a:lnTo>
                  <a:lnTo>
                    <a:pt x="2736" y="3613"/>
                  </a:lnTo>
                  <a:lnTo>
                    <a:pt x="2749" y="3615"/>
                  </a:lnTo>
                  <a:lnTo>
                    <a:pt x="2761" y="3617"/>
                  </a:lnTo>
                  <a:lnTo>
                    <a:pt x="2773" y="3618"/>
                  </a:lnTo>
                  <a:lnTo>
                    <a:pt x="2785" y="3619"/>
                  </a:lnTo>
                  <a:lnTo>
                    <a:pt x="2799" y="3619"/>
                  </a:lnTo>
                  <a:lnTo>
                    <a:pt x="2815" y="3619"/>
                  </a:lnTo>
                  <a:lnTo>
                    <a:pt x="2832" y="3618"/>
                  </a:lnTo>
                  <a:lnTo>
                    <a:pt x="2849" y="3617"/>
                  </a:lnTo>
                  <a:lnTo>
                    <a:pt x="2866" y="3614"/>
                  </a:lnTo>
                  <a:lnTo>
                    <a:pt x="2884" y="3612"/>
                  </a:lnTo>
                  <a:lnTo>
                    <a:pt x="2901" y="3608"/>
                  </a:lnTo>
                  <a:lnTo>
                    <a:pt x="2920" y="3604"/>
                  </a:lnTo>
                  <a:lnTo>
                    <a:pt x="2937" y="3600"/>
                  </a:lnTo>
                  <a:lnTo>
                    <a:pt x="2954" y="3595"/>
                  </a:lnTo>
                  <a:lnTo>
                    <a:pt x="2972" y="3589"/>
                  </a:lnTo>
                  <a:lnTo>
                    <a:pt x="2989" y="3584"/>
                  </a:lnTo>
                  <a:lnTo>
                    <a:pt x="3006" y="3578"/>
                  </a:lnTo>
                  <a:lnTo>
                    <a:pt x="3024" y="3570"/>
                  </a:lnTo>
                  <a:lnTo>
                    <a:pt x="3039" y="3563"/>
                  </a:lnTo>
                  <a:lnTo>
                    <a:pt x="3057" y="3555"/>
                  </a:lnTo>
                  <a:lnTo>
                    <a:pt x="3072" y="3548"/>
                  </a:lnTo>
                  <a:lnTo>
                    <a:pt x="3088" y="3539"/>
                  </a:lnTo>
                  <a:lnTo>
                    <a:pt x="3104" y="3530"/>
                  </a:lnTo>
                  <a:lnTo>
                    <a:pt x="3119" y="3521"/>
                  </a:lnTo>
                  <a:lnTo>
                    <a:pt x="3132" y="3513"/>
                  </a:lnTo>
                  <a:lnTo>
                    <a:pt x="3147" y="3503"/>
                  </a:lnTo>
                  <a:lnTo>
                    <a:pt x="3160" y="3494"/>
                  </a:lnTo>
                  <a:lnTo>
                    <a:pt x="3173" y="3483"/>
                  </a:lnTo>
                  <a:lnTo>
                    <a:pt x="3185" y="3473"/>
                  </a:lnTo>
                  <a:lnTo>
                    <a:pt x="3196" y="3463"/>
                  </a:lnTo>
                  <a:lnTo>
                    <a:pt x="3207" y="3451"/>
                  </a:lnTo>
                  <a:lnTo>
                    <a:pt x="3217" y="3441"/>
                  </a:lnTo>
                  <a:lnTo>
                    <a:pt x="3225" y="3430"/>
                  </a:lnTo>
                  <a:lnTo>
                    <a:pt x="3234" y="3419"/>
                  </a:lnTo>
                  <a:lnTo>
                    <a:pt x="3241" y="3408"/>
                  </a:lnTo>
                  <a:lnTo>
                    <a:pt x="3247" y="3396"/>
                  </a:lnTo>
                  <a:lnTo>
                    <a:pt x="3252" y="3385"/>
                  </a:lnTo>
                  <a:lnTo>
                    <a:pt x="3246" y="3388"/>
                  </a:lnTo>
                  <a:lnTo>
                    <a:pt x="3240" y="3389"/>
                  </a:lnTo>
                  <a:lnTo>
                    <a:pt x="3234" y="3391"/>
                  </a:lnTo>
                  <a:lnTo>
                    <a:pt x="3228" y="3394"/>
                  </a:lnTo>
                  <a:lnTo>
                    <a:pt x="3222" y="3396"/>
                  </a:lnTo>
                  <a:lnTo>
                    <a:pt x="3214" y="3399"/>
                  </a:lnTo>
                  <a:lnTo>
                    <a:pt x="3208" y="3400"/>
                  </a:lnTo>
                  <a:lnTo>
                    <a:pt x="3201" y="3403"/>
                  </a:lnTo>
                  <a:lnTo>
                    <a:pt x="3195" y="3404"/>
                  </a:lnTo>
                  <a:lnTo>
                    <a:pt x="3187" y="3405"/>
                  </a:lnTo>
                  <a:lnTo>
                    <a:pt x="3180" y="3408"/>
                  </a:lnTo>
                  <a:lnTo>
                    <a:pt x="3174" y="3408"/>
                  </a:lnTo>
                  <a:lnTo>
                    <a:pt x="3167" y="3409"/>
                  </a:lnTo>
                  <a:lnTo>
                    <a:pt x="3159" y="3410"/>
                  </a:lnTo>
                  <a:lnTo>
                    <a:pt x="3153" y="3410"/>
                  </a:lnTo>
                  <a:lnTo>
                    <a:pt x="3147" y="3410"/>
                  </a:lnTo>
                  <a:lnTo>
                    <a:pt x="3071" y="3410"/>
                  </a:lnTo>
                  <a:lnTo>
                    <a:pt x="3101" y="3403"/>
                  </a:lnTo>
                  <a:lnTo>
                    <a:pt x="3129" y="3393"/>
                  </a:lnTo>
                  <a:lnTo>
                    <a:pt x="3156" y="3383"/>
                  </a:lnTo>
                  <a:lnTo>
                    <a:pt x="3182" y="3371"/>
                  </a:lnTo>
                  <a:lnTo>
                    <a:pt x="3208" y="3359"/>
                  </a:lnTo>
                  <a:lnTo>
                    <a:pt x="3233" y="3346"/>
                  </a:lnTo>
                  <a:lnTo>
                    <a:pt x="3257" y="3333"/>
                  </a:lnTo>
                  <a:lnTo>
                    <a:pt x="3280" y="3319"/>
                  </a:lnTo>
                  <a:lnTo>
                    <a:pt x="3303" y="3304"/>
                  </a:lnTo>
                  <a:lnTo>
                    <a:pt x="3324" y="3289"/>
                  </a:lnTo>
                  <a:lnTo>
                    <a:pt x="3346" y="3272"/>
                  </a:lnTo>
                  <a:lnTo>
                    <a:pt x="3366" y="3255"/>
                  </a:lnTo>
                  <a:lnTo>
                    <a:pt x="3385" y="3239"/>
                  </a:lnTo>
                  <a:lnTo>
                    <a:pt x="3405" y="3220"/>
                  </a:lnTo>
                  <a:lnTo>
                    <a:pt x="3423" y="3202"/>
                  </a:lnTo>
                  <a:lnTo>
                    <a:pt x="3440" y="3184"/>
                  </a:lnTo>
                  <a:lnTo>
                    <a:pt x="3457" y="3164"/>
                  </a:lnTo>
                  <a:lnTo>
                    <a:pt x="3473" y="3145"/>
                  </a:lnTo>
                  <a:lnTo>
                    <a:pt x="3489" y="3125"/>
                  </a:lnTo>
                  <a:lnTo>
                    <a:pt x="3504" y="3105"/>
                  </a:lnTo>
                  <a:lnTo>
                    <a:pt x="3518" y="3083"/>
                  </a:lnTo>
                  <a:lnTo>
                    <a:pt x="3532" y="3062"/>
                  </a:lnTo>
                  <a:lnTo>
                    <a:pt x="3544" y="3042"/>
                  </a:lnTo>
                  <a:lnTo>
                    <a:pt x="3556" y="3021"/>
                  </a:lnTo>
                  <a:lnTo>
                    <a:pt x="3568" y="2998"/>
                  </a:lnTo>
                  <a:lnTo>
                    <a:pt x="3579" y="2977"/>
                  </a:lnTo>
                  <a:lnTo>
                    <a:pt x="3589" y="2956"/>
                  </a:lnTo>
                  <a:lnTo>
                    <a:pt x="3599" y="2933"/>
                  </a:lnTo>
                  <a:lnTo>
                    <a:pt x="3609" y="2911"/>
                  </a:lnTo>
                  <a:lnTo>
                    <a:pt x="3617" y="2890"/>
                  </a:lnTo>
                  <a:lnTo>
                    <a:pt x="3625" y="2867"/>
                  </a:lnTo>
                  <a:lnTo>
                    <a:pt x="3632" y="2846"/>
                  </a:lnTo>
                  <a:lnTo>
                    <a:pt x="3619" y="2847"/>
                  </a:lnTo>
                  <a:lnTo>
                    <a:pt x="3606" y="2849"/>
                  </a:lnTo>
                  <a:lnTo>
                    <a:pt x="3595" y="2854"/>
                  </a:lnTo>
                  <a:lnTo>
                    <a:pt x="3584" y="2858"/>
                  </a:lnTo>
                  <a:lnTo>
                    <a:pt x="3575" y="2864"/>
                  </a:lnTo>
                  <a:lnTo>
                    <a:pt x="3565" y="2870"/>
                  </a:lnTo>
                  <a:lnTo>
                    <a:pt x="3556" y="2876"/>
                  </a:lnTo>
                  <a:lnTo>
                    <a:pt x="3547" y="2881"/>
                  </a:lnTo>
                  <a:lnTo>
                    <a:pt x="3538" y="2887"/>
                  </a:lnTo>
                  <a:lnTo>
                    <a:pt x="3528" y="2892"/>
                  </a:lnTo>
                  <a:lnTo>
                    <a:pt x="3520" y="2897"/>
                  </a:lnTo>
                  <a:lnTo>
                    <a:pt x="3510" y="2901"/>
                  </a:lnTo>
                  <a:lnTo>
                    <a:pt x="3499" y="2905"/>
                  </a:lnTo>
                  <a:lnTo>
                    <a:pt x="3488" y="2906"/>
                  </a:lnTo>
                  <a:lnTo>
                    <a:pt x="3476" y="2907"/>
                  </a:lnTo>
                  <a:lnTo>
                    <a:pt x="3463" y="2907"/>
                  </a:lnTo>
                  <a:lnTo>
                    <a:pt x="3478" y="2902"/>
                  </a:lnTo>
                  <a:lnTo>
                    <a:pt x="3492" y="2895"/>
                  </a:lnTo>
                  <a:lnTo>
                    <a:pt x="3505" y="2888"/>
                  </a:lnTo>
                  <a:lnTo>
                    <a:pt x="3518" y="2881"/>
                  </a:lnTo>
                  <a:lnTo>
                    <a:pt x="3531" y="2872"/>
                  </a:lnTo>
                  <a:lnTo>
                    <a:pt x="3544" y="2863"/>
                  </a:lnTo>
                  <a:lnTo>
                    <a:pt x="3555" y="2853"/>
                  </a:lnTo>
                  <a:lnTo>
                    <a:pt x="3567" y="2843"/>
                  </a:lnTo>
                  <a:lnTo>
                    <a:pt x="3578" y="2832"/>
                  </a:lnTo>
                  <a:lnTo>
                    <a:pt x="3589" y="2819"/>
                  </a:lnTo>
                  <a:lnTo>
                    <a:pt x="3599" y="2808"/>
                  </a:lnTo>
                  <a:lnTo>
                    <a:pt x="3609" y="2796"/>
                  </a:lnTo>
                  <a:lnTo>
                    <a:pt x="3619" y="2782"/>
                  </a:lnTo>
                  <a:lnTo>
                    <a:pt x="3627" y="2768"/>
                  </a:lnTo>
                  <a:lnTo>
                    <a:pt x="3636" y="2753"/>
                  </a:lnTo>
                  <a:lnTo>
                    <a:pt x="3644" y="2739"/>
                  </a:lnTo>
                  <a:lnTo>
                    <a:pt x="3652" y="2723"/>
                  </a:lnTo>
                  <a:lnTo>
                    <a:pt x="3659" y="2708"/>
                  </a:lnTo>
                  <a:lnTo>
                    <a:pt x="3665" y="2692"/>
                  </a:lnTo>
                  <a:lnTo>
                    <a:pt x="3671" y="2676"/>
                  </a:lnTo>
                  <a:lnTo>
                    <a:pt x="3677" y="2659"/>
                  </a:lnTo>
                  <a:lnTo>
                    <a:pt x="3682" y="2642"/>
                  </a:lnTo>
                  <a:lnTo>
                    <a:pt x="3687" y="2625"/>
                  </a:lnTo>
                  <a:lnTo>
                    <a:pt x="3692" y="2608"/>
                  </a:lnTo>
                  <a:lnTo>
                    <a:pt x="3696" y="2590"/>
                  </a:lnTo>
                  <a:lnTo>
                    <a:pt x="3698" y="2573"/>
                  </a:lnTo>
                  <a:lnTo>
                    <a:pt x="3702" y="2555"/>
                  </a:lnTo>
                  <a:lnTo>
                    <a:pt x="3704" y="2538"/>
                  </a:lnTo>
                  <a:lnTo>
                    <a:pt x="3705" y="2519"/>
                  </a:lnTo>
                  <a:lnTo>
                    <a:pt x="3707" y="2502"/>
                  </a:lnTo>
                  <a:lnTo>
                    <a:pt x="3708" y="2483"/>
                  </a:lnTo>
                  <a:lnTo>
                    <a:pt x="3708" y="2465"/>
                  </a:lnTo>
                  <a:lnTo>
                    <a:pt x="3707" y="2438"/>
                  </a:lnTo>
                  <a:lnTo>
                    <a:pt x="3703" y="2411"/>
                  </a:lnTo>
                  <a:lnTo>
                    <a:pt x="3698" y="2385"/>
                  </a:lnTo>
                  <a:lnTo>
                    <a:pt x="3691" y="2360"/>
                  </a:lnTo>
                  <a:lnTo>
                    <a:pt x="3681" y="2336"/>
                  </a:lnTo>
                  <a:lnTo>
                    <a:pt x="3670" y="2313"/>
                  </a:lnTo>
                  <a:lnTo>
                    <a:pt x="3656" y="2290"/>
                  </a:lnTo>
                  <a:lnTo>
                    <a:pt x="3643" y="2268"/>
                  </a:lnTo>
                  <a:lnTo>
                    <a:pt x="3627" y="2245"/>
                  </a:lnTo>
                  <a:lnTo>
                    <a:pt x="3610" y="2224"/>
                  </a:lnTo>
                  <a:lnTo>
                    <a:pt x="3592" y="2204"/>
                  </a:lnTo>
                  <a:lnTo>
                    <a:pt x="3572" y="2184"/>
                  </a:lnTo>
                  <a:lnTo>
                    <a:pt x="3553" y="2164"/>
                  </a:lnTo>
                  <a:lnTo>
                    <a:pt x="3532" y="2145"/>
                  </a:lnTo>
                  <a:lnTo>
                    <a:pt x="3510" y="2126"/>
                  </a:lnTo>
                  <a:lnTo>
                    <a:pt x="3489" y="2107"/>
                  </a:lnTo>
                  <a:lnTo>
                    <a:pt x="3466" y="2089"/>
                  </a:lnTo>
                  <a:lnTo>
                    <a:pt x="3444" y="2070"/>
                  </a:lnTo>
                  <a:lnTo>
                    <a:pt x="3421" y="2052"/>
                  </a:lnTo>
                  <a:lnTo>
                    <a:pt x="3399" y="2035"/>
                  </a:lnTo>
                  <a:lnTo>
                    <a:pt x="3375" y="2017"/>
                  </a:lnTo>
                  <a:lnTo>
                    <a:pt x="3353" y="2000"/>
                  </a:lnTo>
                  <a:lnTo>
                    <a:pt x="3331" y="1982"/>
                  </a:lnTo>
                  <a:lnTo>
                    <a:pt x="3309" y="1965"/>
                  </a:lnTo>
                  <a:lnTo>
                    <a:pt x="3289" y="1948"/>
                  </a:lnTo>
                  <a:lnTo>
                    <a:pt x="3269" y="1931"/>
                  </a:lnTo>
                  <a:lnTo>
                    <a:pt x="3250" y="1913"/>
                  </a:lnTo>
                  <a:lnTo>
                    <a:pt x="3231" y="1895"/>
                  </a:lnTo>
                  <a:lnTo>
                    <a:pt x="3214" y="1877"/>
                  </a:lnTo>
                  <a:lnTo>
                    <a:pt x="3197" y="1860"/>
                  </a:lnTo>
                  <a:lnTo>
                    <a:pt x="3182" y="1841"/>
                  </a:lnTo>
                  <a:lnTo>
                    <a:pt x="3170" y="1823"/>
                  </a:lnTo>
                  <a:lnTo>
                    <a:pt x="3156" y="1802"/>
                  </a:lnTo>
                  <a:lnTo>
                    <a:pt x="3143" y="1780"/>
                  </a:lnTo>
                  <a:lnTo>
                    <a:pt x="3132" y="1757"/>
                  </a:lnTo>
                  <a:lnTo>
                    <a:pt x="3120" y="1733"/>
                  </a:lnTo>
                  <a:lnTo>
                    <a:pt x="3110" y="1709"/>
                  </a:lnTo>
                  <a:lnTo>
                    <a:pt x="3101" y="1684"/>
                  </a:lnTo>
                  <a:lnTo>
                    <a:pt x="3092" y="1661"/>
                  </a:lnTo>
                  <a:lnTo>
                    <a:pt x="3083" y="1634"/>
                  </a:lnTo>
                  <a:lnTo>
                    <a:pt x="3075" y="1609"/>
                  </a:lnTo>
                  <a:lnTo>
                    <a:pt x="3068" y="1583"/>
                  </a:lnTo>
                  <a:lnTo>
                    <a:pt x="3060" y="1556"/>
                  </a:lnTo>
                  <a:lnTo>
                    <a:pt x="3053" y="1529"/>
                  </a:lnTo>
                  <a:lnTo>
                    <a:pt x="3047" y="1502"/>
                  </a:lnTo>
                  <a:lnTo>
                    <a:pt x="3041" y="1475"/>
                  </a:lnTo>
                  <a:lnTo>
                    <a:pt x="3035" y="1448"/>
                  </a:lnTo>
                  <a:lnTo>
                    <a:pt x="3028" y="1419"/>
                  </a:lnTo>
                  <a:lnTo>
                    <a:pt x="3022" y="1392"/>
                  </a:lnTo>
                  <a:lnTo>
                    <a:pt x="3016" y="1364"/>
                  </a:lnTo>
                  <a:lnTo>
                    <a:pt x="3010" y="1337"/>
                  </a:lnTo>
                  <a:lnTo>
                    <a:pt x="3004" y="1309"/>
                  </a:lnTo>
                  <a:lnTo>
                    <a:pt x="2998" y="1281"/>
                  </a:lnTo>
                  <a:lnTo>
                    <a:pt x="2992" y="1255"/>
                  </a:lnTo>
                  <a:lnTo>
                    <a:pt x="2985" y="1228"/>
                  </a:lnTo>
                  <a:lnTo>
                    <a:pt x="2977" y="1200"/>
                  </a:lnTo>
                  <a:lnTo>
                    <a:pt x="2970" y="1174"/>
                  </a:lnTo>
                  <a:lnTo>
                    <a:pt x="2963" y="1148"/>
                  </a:lnTo>
                  <a:lnTo>
                    <a:pt x="2954" y="1121"/>
                  </a:lnTo>
                  <a:lnTo>
                    <a:pt x="2945" y="1096"/>
                  </a:lnTo>
                  <a:lnTo>
                    <a:pt x="2936" y="1071"/>
                  </a:lnTo>
                  <a:lnTo>
                    <a:pt x="2926" y="1046"/>
                  </a:lnTo>
                  <a:lnTo>
                    <a:pt x="2915" y="1022"/>
                  </a:lnTo>
                  <a:lnTo>
                    <a:pt x="2904" y="1000"/>
                  </a:lnTo>
                  <a:lnTo>
                    <a:pt x="2889" y="969"/>
                  </a:lnTo>
                  <a:lnTo>
                    <a:pt x="2873" y="939"/>
                  </a:lnTo>
                  <a:lnTo>
                    <a:pt x="2859" y="909"/>
                  </a:lnTo>
                  <a:lnTo>
                    <a:pt x="2844" y="878"/>
                  </a:lnTo>
                  <a:lnTo>
                    <a:pt x="2829" y="848"/>
                  </a:lnTo>
                  <a:lnTo>
                    <a:pt x="2816" y="818"/>
                  </a:lnTo>
                  <a:lnTo>
                    <a:pt x="2801" y="788"/>
                  </a:lnTo>
                  <a:lnTo>
                    <a:pt x="2787" y="760"/>
                  </a:lnTo>
                  <a:lnTo>
                    <a:pt x="2772" y="731"/>
                  </a:lnTo>
                  <a:lnTo>
                    <a:pt x="2757" y="702"/>
                  </a:lnTo>
                  <a:lnTo>
                    <a:pt x="2743" y="673"/>
                  </a:lnTo>
                  <a:lnTo>
                    <a:pt x="2728" y="644"/>
                  </a:lnTo>
                  <a:lnTo>
                    <a:pt x="2713" y="617"/>
                  </a:lnTo>
                  <a:lnTo>
                    <a:pt x="2697" y="589"/>
                  </a:lnTo>
                  <a:lnTo>
                    <a:pt x="2682" y="562"/>
                  </a:lnTo>
                  <a:lnTo>
                    <a:pt x="2666" y="536"/>
                  </a:lnTo>
                  <a:lnTo>
                    <a:pt x="2649" y="509"/>
                  </a:lnTo>
                  <a:lnTo>
                    <a:pt x="2631" y="483"/>
                  </a:lnTo>
                  <a:lnTo>
                    <a:pt x="2614" y="458"/>
                  </a:lnTo>
                  <a:lnTo>
                    <a:pt x="2596" y="433"/>
                  </a:lnTo>
                  <a:lnTo>
                    <a:pt x="2578" y="408"/>
                  </a:lnTo>
                  <a:lnTo>
                    <a:pt x="2558" y="384"/>
                  </a:lnTo>
                  <a:lnTo>
                    <a:pt x="2537" y="362"/>
                  </a:lnTo>
                  <a:lnTo>
                    <a:pt x="2517" y="339"/>
                  </a:lnTo>
                  <a:lnTo>
                    <a:pt x="2495" y="318"/>
                  </a:lnTo>
                  <a:lnTo>
                    <a:pt x="2471" y="297"/>
                  </a:lnTo>
                  <a:lnTo>
                    <a:pt x="2448" y="275"/>
                  </a:lnTo>
                  <a:lnTo>
                    <a:pt x="2424" y="257"/>
                  </a:lnTo>
                  <a:lnTo>
                    <a:pt x="2398" y="237"/>
                  </a:lnTo>
                  <a:lnTo>
                    <a:pt x="2372" y="219"/>
                  </a:lnTo>
                  <a:lnTo>
                    <a:pt x="2344" y="201"/>
                  </a:lnTo>
                  <a:lnTo>
                    <a:pt x="2315" y="185"/>
                  </a:lnTo>
                  <a:lnTo>
                    <a:pt x="2293" y="174"/>
                  </a:lnTo>
                  <a:lnTo>
                    <a:pt x="2270" y="161"/>
                  </a:lnTo>
                  <a:lnTo>
                    <a:pt x="2247" y="150"/>
                  </a:lnTo>
                  <a:lnTo>
                    <a:pt x="2223" y="140"/>
                  </a:lnTo>
                  <a:lnTo>
                    <a:pt x="2199" y="130"/>
                  </a:lnTo>
                  <a:lnTo>
                    <a:pt x="2174" y="120"/>
                  </a:lnTo>
                  <a:lnTo>
                    <a:pt x="2149" y="111"/>
                  </a:lnTo>
                  <a:lnTo>
                    <a:pt x="2123" y="101"/>
                  </a:lnTo>
                  <a:lnTo>
                    <a:pt x="2098" y="94"/>
                  </a:lnTo>
                  <a:lnTo>
                    <a:pt x="2072" y="85"/>
                  </a:lnTo>
                  <a:lnTo>
                    <a:pt x="2045" y="78"/>
                  </a:lnTo>
                  <a:lnTo>
                    <a:pt x="2018" y="70"/>
                  </a:lnTo>
                  <a:lnTo>
                    <a:pt x="1991" y="63"/>
                  </a:lnTo>
                  <a:lnTo>
                    <a:pt x="1963" y="56"/>
                  </a:lnTo>
                  <a:lnTo>
                    <a:pt x="1935" y="50"/>
                  </a:lnTo>
                  <a:lnTo>
                    <a:pt x="1907" y="44"/>
                  </a:lnTo>
                  <a:lnTo>
                    <a:pt x="1879" y="39"/>
                  </a:lnTo>
                  <a:lnTo>
                    <a:pt x="1850" y="34"/>
                  </a:lnTo>
                  <a:lnTo>
                    <a:pt x="1820" y="29"/>
                  </a:lnTo>
                  <a:lnTo>
                    <a:pt x="1791" y="25"/>
                  </a:lnTo>
                  <a:lnTo>
                    <a:pt x="1762" y="20"/>
                  </a:lnTo>
                  <a:lnTo>
                    <a:pt x="1731" y="16"/>
                  </a:lnTo>
                  <a:lnTo>
                    <a:pt x="1700" y="14"/>
                  </a:lnTo>
                  <a:lnTo>
                    <a:pt x="1670" y="11"/>
                  </a:lnTo>
                  <a:lnTo>
                    <a:pt x="1638" y="8"/>
                  </a:lnTo>
                  <a:lnTo>
                    <a:pt x="1606" y="6"/>
                  </a:lnTo>
                  <a:lnTo>
                    <a:pt x="1576" y="4"/>
                  </a:lnTo>
                  <a:lnTo>
                    <a:pt x="1544" y="3"/>
                  </a:lnTo>
                  <a:lnTo>
                    <a:pt x="1511" y="1"/>
                  </a:lnTo>
                  <a:lnTo>
                    <a:pt x="1479" y="0"/>
                  </a:lnTo>
                  <a:lnTo>
                    <a:pt x="1446" y="0"/>
                  </a:lnTo>
                  <a:lnTo>
                    <a:pt x="1413" y="0"/>
                  </a:lnTo>
                  <a:lnTo>
                    <a:pt x="1390" y="0"/>
                  </a:lnTo>
                  <a:lnTo>
                    <a:pt x="1367" y="0"/>
                  </a:lnTo>
                  <a:lnTo>
                    <a:pt x="1344" y="0"/>
                  </a:lnTo>
                  <a:lnTo>
                    <a:pt x="1322" y="0"/>
                  </a:lnTo>
                  <a:lnTo>
                    <a:pt x="1300" y="1"/>
                  </a:lnTo>
                  <a:lnTo>
                    <a:pt x="1278" y="1"/>
                  </a:lnTo>
                  <a:lnTo>
                    <a:pt x="1256" y="3"/>
                  </a:lnTo>
                  <a:lnTo>
                    <a:pt x="1234" y="3"/>
                  </a:lnTo>
                  <a:lnTo>
                    <a:pt x="1213" y="4"/>
                  </a:lnTo>
                  <a:lnTo>
                    <a:pt x="1191" y="5"/>
                  </a:lnTo>
                  <a:lnTo>
                    <a:pt x="1170" y="6"/>
                  </a:lnTo>
                  <a:lnTo>
                    <a:pt x="1149" y="8"/>
                  </a:lnTo>
                  <a:lnTo>
                    <a:pt x="1129" y="10"/>
                  </a:lnTo>
                  <a:lnTo>
                    <a:pt x="1109" y="11"/>
                  </a:lnTo>
                  <a:lnTo>
                    <a:pt x="1088" y="14"/>
                  </a:lnTo>
                  <a:lnTo>
                    <a:pt x="1069" y="16"/>
                  </a:lnTo>
                  <a:lnTo>
                    <a:pt x="1049" y="19"/>
                  </a:lnTo>
                  <a:lnTo>
                    <a:pt x="1030" y="21"/>
                  </a:lnTo>
                  <a:lnTo>
                    <a:pt x="1010" y="25"/>
                  </a:lnTo>
                  <a:lnTo>
                    <a:pt x="992" y="28"/>
                  </a:lnTo>
                  <a:lnTo>
                    <a:pt x="972" y="31"/>
                  </a:lnTo>
                  <a:lnTo>
                    <a:pt x="954" y="36"/>
                  </a:lnTo>
                  <a:lnTo>
                    <a:pt x="936" y="40"/>
                  </a:lnTo>
                  <a:lnTo>
                    <a:pt x="917" y="45"/>
                  </a:lnTo>
                  <a:lnTo>
                    <a:pt x="899" y="49"/>
                  </a:lnTo>
                  <a:lnTo>
                    <a:pt x="882" y="55"/>
                  </a:lnTo>
                  <a:lnTo>
                    <a:pt x="864" y="60"/>
                  </a:lnTo>
                  <a:lnTo>
                    <a:pt x="846" y="66"/>
                  </a:lnTo>
                  <a:lnTo>
                    <a:pt x="829" y="73"/>
                  </a:lnTo>
                  <a:lnTo>
                    <a:pt x="812" y="79"/>
                  </a:lnTo>
                  <a:lnTo>
                    <a:pt x="795" y="86"/>
                  </a:lnTo>
                  <a:lnTo>
                    <a:pt x="779" y="94"/>
                  </a:lnTo>
                  <a:lnTo>
                    <a:pt x="769" y="99"/>
                  </a:lnTo>
                  <a:lnTo>
                    <a:pt x="760" y="103"/>
                  </a:lnTo>
                  <a:lnTo>
                    <a:pt x="750" y="108"/>
                  </a:lnTo>
                  <a:lnTo>
                    <a:pt x="740" y="113"/>
                  </a:lnTo>
                  <a:lnTo>
                    <a:pt x="732" y="116"/>
                  </a:lnTo>
                  <a:lnTo>
                    <a:pt x="722" y="121"/>
                  </a:lnTo>
                  <a:lnTo>
                    <a:pt x="713" y="125"/>
                  </a:lnTo>
                  <a:lnTo>
                    <a:pt x="705" y="130"/>
                  </a:lnTo>
                  <a:lnTo>
                    <a:pt x="696" y="135"/>
                  </a:lnTo>
                  <a:lnTo>
                    <a:pt x="688" y="139"/>
                  </a:lnTo>
                  <a:lnTo>
                    <a:pt x="680" y="144"/>
                  </a:lnTo>
                  <a:lnTo>
                    <a:pt x="672" y="148"/>
                  </a:lnTo>
                  <a:lnTo>
                    <a:pt x="664" y="153"/>
                  </a:lnTo>
                  <a:lnTo>
                    <a:pt x="656" y="158"/>
                  </a:lnTo>
                  <a:lnTo>
                    <a:pt x="649" y="161"/>
                  </a:lnTo>
                  <a:lnTo>
                    <a:pt x="640" y="166"/>
                  </a:lnTo>
                  <a:lnTo>
                    <a:pt x="633" y="171"/>
                  </a:lnTo>
                  <a:lnTo>
                    <a:pt x="625" y="176"/>
                  </a:lnTo>
                  <a:lnTo>
                    <a:pt x="618" y="181"/>
                  </a:lnTo>
                  <a:lnTo>
                    <a:pt x="611" y="186"/>
                  </a:lnTo>
                  <a:lnTo>
                    <a:pt x="603" y="191"/>
                  </a:lnTo>
                  <a:lnTo>
                    <a:pt x="596" y="196"/>
                  </a:lnTo>
                  <a:lnTo>
                    <a:pt x="589" y="203"/>
                  </a:lnTo>
                  <a:lnTo>
                    <a:pt x="581" y="208"/>
                  </a:lnTo>
                  <a:lnTo>
                    <a:pt x="574" y="213"/>
                  </a:lnTo>
                  <a:lnTo>
                    <a:pt x="567" y="219"/>
                  </a:lnTo>
                  <a:lnTo>
                    <a:pt x="559" y="224"/>
                  </a:lnTo>
                  <a:lnTo>
                    <a:pt x="552" y="230"/>
                  </a:lnTo>
                  <a:lnTo>
                    <a:pt x="545" y="237"/>
                  </a:lnTo>
                  <a:lnTo>
                    <a:pt x="537" y="243"/>
                  </a:lnTo>
                  <a:lnTo>
                    <a:pt x="530" y="249"/>
                  </a:lnTo>
                  <a:lnTo>
                    <a:pt x="523" y="255"/>
                  </a:lnTo>
                  <a:lnTo>
                    <a:pt x="517" y="262"/>
                  </a:lnTo>
                  <a:lnTo>
                    <a:pt x="509" y="268"/>
                  </a:lnTo>
                  <a:lnTo>
                    <a:pt x="502" y="274"/>
                  </a:lnTo>
                  <a:lnTo>
                    <a:pt x="495" y="280"/>
                  </a:lnTo>
                  <a:lnTo>
                    <a:pt x="488" y="287"/>
                  </a:lnTo>
                  <a:lnTo>
                    <a:pt x="481" y="293"/>
                  </a:lnTo>
                  <a:lnTo>
                    <a:pt x="474" y="300"/>
                  </a:lnTo>
                  <a:lnTo>
                    <a:pt x="466" y="308"/>
                  </a:lnTo>
                  <a:lnTo>
                    <a:pt x="459" y="315"/>
                  </a:lnTo>
                  <a:lnTo>
                    <a:pt x="452" y="324"/>
                  </a:lnTo>
                  <a:lnTo>
                    <a:pt x="444" y="332"/>
                  </a:lnTo>
                  <a:lnTo>
                    <a:pt x="437" y="340"/>
                  </a:lnTo>
                  <a:lnTo>
                    <a:pt x="430" y="348"/>
                  </a:lnTo>
                  <a:lnTo>
                    <a:pt x="424" y="357"/>
                  </a:lnTo>
                  <a:lnTo>
                    <a:pt x="416" y="367"/>
                  </a:lnTo>
                  <a:lnTo>
                    <a:pt x="410" y="375"/>
                  </a:lnTo>
                  <a:lnTo>
                    <a:pt x="403" y="384"/>
                  </a:lnTo>
                  <a:lnTo>
                    <a:pt x="397" y="394"/>
                  </a:lnTo>
                  <a:lnTo>
                    <a:pt x="391" y="404"/>
                  </a:lnTo>
                  <a:lnTo>
                    <a:pt x="386" y="414"/>
                  </a:lnTo>
                  <a:lnTo>
                    <a:pt x="380" y="425"/>
                  </a:lnTo>
                  <a:lnTo>
                    <a:pt x="375" y="435"/>
                  </a:lnTo>
                  <a:lnTo>
                    <a:pt x="370" y="446"/>
                  </a:lnTo>
                  <a:lnTo>
                    <a:pt x="366" y="457"/>
                  </a:lnTo>
                  <a:lnTo>
                    <a:pt x="363" y="468"/>
                  </a:lnTo>
                  <a:lnTo>
                    <a:pt x="359" y="479"/>
                  </a:lnTo>
                  <a:lnTo>
                    <a:pt x="355" y="491"/>
                  </a:lnTo>
                  <a:lnTo>
                    <a:pt x="353" y="503"/>
                  </a:lnTo>
                  <a:lnTo>
                    <a:pt x="352" y="514"/>
                  </a:lnTo>
                  <a:lnTo>
                    <a:pt x="349" y="527"/>
                  </a:lnTo>
                  <a:lnTo>
                    <a:pt x="349" y="539"/>
                  </a:lnTo>
                  <a:lnTo>
                    <a:pt x="348" y="552"/>
                  </a:lnTo>
                  <a:lnTo>
                    <a:pt x="349" y="563"/>
                  </a:lnTo>
                  <a:lnTo>
                    <a:pt x="352" y="574"/>
                  </a:lnTo>
                  <a:lnTo>
                    <a:pt x="357" y="586"/>
                  </a:lnTo>
                  <a:lnTo>
                    <a:pt x="363" y="596"/>
                  </a:lnTo>
                  <a:lnTo>
                    <a:pt x="369" y="607"/>
                  </a:lnTo>
                  <a:lnTo>
                    <a:pt x="377" y="617"/>
                  </a:lnTo>
                  <a:lnTo>
                    <a:pt x="387" y="627"/>
                  </a:lnTo>
                  <a:lnTo>
                    <a:pt x="396" y="637"/>
                  </a:lnTo>
                  <a:lnTo>
                    <a:pt x="407" y="647"/>
                  </a:lnTo>
                  <a:lnTo>
                    <a:pt x="416" y="656"/>
                  </a:lnTo>
                  <a:lnTo>
                    <a:pt x="427" y="663"/>
                  </a:lnTo>
                  <a:lnTo>
                    <a:pt x="438" y="672"/>
                  </a:lnTo>
                  <a:lnTo>
                    <a:pt x="448" y="680"/>
                  </a:lnTo>
                  <a:lnTo>
                    <a:pt x="459" y="686"/>
                  </a:lnTo>
                  <a:lnTo>
                    <a:pt x="468" y="692"/>
                  </a:lnTo>
                  <a:lnTo>
                    <a:pt x="476" y="697"/>
                  </a:lnTo>
                  <a:lnTo>
                    <a:pt x="468" y="7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47" name="Freeform 9"/>
            <p:cNvSpPr>
              <a:spLocks/>
            </p:cNvSpPr>
            <p:nvPr/>
          </p:nvSpPr>
          <p:spPr bwMode="auto">
            <a:xfrm>
              <a:off x="3759" y="1631"/>
              <a:ext cx="48" cy="177"/>
            </a:xfrm>
            <a:custGeom>
              <a:avLst/>
              <a:gdLst>
                <a:gd name="T0" fmla="*/ 3 w 145"/>
                <a:gd name="T1" fmla="*/ 529 h 529"/>
                <a:gd name="T2" fmla="*/ 3 w 145"/>
                <a:gd name="T3" fmla="*/ 493 h 529"/>
                <a:gd name="T4" fmla="*/ 6 w 145"/>
                <a:gd name="T5" fmla="*/ 457 h 529"/>
                <a:gd name="T6" fmla="*/ 8 w 145"/>
                <a:gd name="T7" fmla="*/ 421 h 529"/>
                <a:gd name="T8" fmla="*/ 13 w 145"/>
                <a:gd name="T9" fmla="*/ 384 h 529"/>
                <a:gd name="T10" fmla="*/ 18 w 145"/>
                <a:gd name="T11" fmla="*/ 348 h 529"/>
                <a:gd name="T12" fmla="*/ 24 w 145"/>
                <a:gd name="T13" fmla="*/ 312 h 529"/>
                <a:gd name="T14" fmla="*/ 31 w 145"/>
                <a:gd name="T15" fmla="*/ 275 h 529"/>
                <a:gd name="T16" fmla="*/ 40 w 145"/>
                <a:gd name="T17" fmla="*/ 240 h 529"/>
                <a:gd name="T18" fmla="*/ 50 w 145"/>
                <a:gd name="T19" fmla="*/ 207 h 529"/>
                <a:gd name="T20" fmla="*/ 59 w 145"/>
                <a:gd name="T21" fmla="*/ 174 h 529"/>
                <a:gd name="T22" fmla="*/ 72 w 145"/>
                <a:gd name="T23" fmla="*/ 141 h 529"/>
                <a:gd name="T24" fmla="*/ 84 w 145"/>
                <a:gd name="T25" fmla="*/ 110 h 529"/>
                <a:gd name="T26" fmla="*/ 99 w 145"/>
                <a:gd name="T27" fmla="*/ 80 h 529"/>
                <a:gd name="T28" fmla="*/ 113 w 145"/>
                <a:gd name="T29" fmla="*/ 53 h 529"/>
                <a:gd name="T30" fmla="*/ 128 w 145"/>
                <a:gd name="T31" fmla="*/ 26 h 529"/>
                <a:gd name="T32" fmla="*/ 145 w 145"/>
                <a:gd name="T33" fmla="*/ 3 h 529"/>
                <a:gd name="T34" fmla="*/ 134 w 145"/>
                <a:gd name="T35" fmla="*/ 13 h 529"/>
                <a:gd name="T36" fmla="*/ 117 w 145"/>
                <a:gd name="T37" fmla="*/ 38 h 529"/>
                <a:gd name="T38" fmla="*/ 102 w 145"/>
                <a:gd name="T39" fmla="*/ 65 h 529"/>
                <a:gd name="T40" fmla="*/ 88 w 145"/>
                <a:gd name="T41" fmla="*/ 94 h 529"/>
                <a:gd name="T42" fmla="*/ 74 w 145"/>
                <a:gd name="T43" fmla="*/ 124 h 529"/>
                <a:gd name="T44" fmla="*/ 62 w 145"/>
                <a:gd name="T45" fmla="*/ 156 h 529"/>
                <a:gd name="T46" fmla="*/ 51 w 145"/>
                <a:gd name="T47" fmla="*/ 189 h 529"/>
                <a:gd name="T48" fmla="*/ 41 w 145"/>
                <a:gd name="T49" fmla="*/ 223 h 529"/>
                <a:gd name="T50" fmla="*/ 33 w 145"/>
                <a:gd name="T51" fmla="*/ 258 h 529"/>
                <a:gd name="T52" fmla="*/ 24 w 145"/>
                <a:gd name="T53" fmla="*/ 293 h 529"/>
                <a:gd name="T54" fmla="*/ 18 w 145"/>
                <a:gd name="T55" fmla="*/ 329 h 529"/>
                <a:gd name="T56" fmla="*/ 12 w 145"/>
                <a:gd name="T57" fmla="*/ 365 h 529"/>
                <a:gd name="T58" fmla="*/ 7 w 145"/>
                <a:gd name="T59" fmla="*/ 402 h 529"/>
                <a:gd name="T60" fmla="*/ 3 w 145"/>
                <a:gd name="T61" fmla="*/ 438 h 529"/>
                <a:gd name="T62" fmla="*/ 1 w 145"/>
                <a:gd name="T63" fmla="*/ 476 h 529"/>
                <a:gd name="T64" fmla="*/ 0 w 145"/>
                <a:gd name="T65" fmla="*/ 511 h 529"/>
                <a:gd name="T66" fmla="*/ 0 w 145"/>
                <a:gd name="T67"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529">
                  <a:moveTo>
                    <a:pt x="3" y="529"/>
                  </a:moveTo>
                  <a:lnTo>
                    <a:pt x="3" y="529"/>
                  </a:lnTo>
                  <a:lnTo>
                    <a:pt x="3" y="511"/>
                  </a:lnTo>
                  <a:lnTo>
                    <a:pt x="3" y="493"/>
                  </a:lnTo>
                  <a:lnTo>
                    <a:pt x="4" y="476"/>
                  </a:lnTo>
                  <a:lnTo>
                    <a:pt x="6" y="457"/>
                  </a:lnTo>
                  <a:lnTo>
                    <a:pt x="7" y="439"/>
                  </a:lnTo>
                  <a:lnTo>
                    <a:pt x="8" y="421"/>
                  </a:lnTo>
                  <a:lnTo>
                    <a:pt x="11" y="403"/>
                  </a:lnTo>
                  <a:lnTo>
                    <a:pt x="13" y="384"/>
                  </a:lnTo>
                  <a:lnTo>
                    <a:pt x="15" y="365"/>
                  </a:lnTo>
                  <a:lnTo>
                    <a:pt x="18" y="348"/>
                  </a:lnTo>
                  <a:lnTo>
                    <a:pt x="20" y="329"/>
                  </a:lnTo>
                  <a:lnTo>
                    <a:pt x="24" y="312"/>
                  </a:lnTo>
                  <a:lnTo>
                    <a:pt x="28" y="294"/>
                  </a:lnTo>
                  <a:lnTo>
                    <a:pt x="31" y="275"/>
                  </a:lnTo>
                  <a:lnTo>
                    <a:pt x="35" y="258"/>
                  </a:lnTo>
                  <a:lnTo>
                    <a:pt x="40" y="240"/>
                  </a:lnTo>
                  <a:lnTo>
                    <a:pt x="45" y="224"/>
                  </a:lnTo>
                  <a:lnTo>
                    <a:pt x="50" y="207"/>
                  </a:lnTo>
                  <a:lnTo>
                    <a:pt x="55" y="190"/>
                  </a:lnTo>
                  <a:lnTo>
                    <a:pt x="59" y="174"/>
                  </a:lnTo>
                  <a:lnTo>
                    <a:pt x="66" y="156"/>
                  </a:lnTo>
                  <a:lnTo>
                    <a:pt x="72" y="141"/>
                  </a:lnTo>
                  <a:lnTo>
                    <a:pt x="78" y="125"/>
                  </a:lnTo>
                  <a:lnTo>
                    <a:pt x="84" y="110"/>
                  </a:lnTo>
                  <a:lnTo>
                    <a:pt x="91" y="95"/>
                  </a:lnTo>
                  <a:lnTo>
                    <a:pt x="99" y="80"/>
                  </a:lnTo>
                  <a:lnTo>
                    <a:pt x="106" y="66"/>
                  </a:lnTo>
                  <a:lnTo>
                    <a:pt x="113" y="53"/>
                  </a:lnTo>
                  <a:lnTo>
                    <a:pt x="120" y="39"/>
                  </a:lnTo>
                  <a:lnTo>
                    <a:pt x="128" y="26"/>
                  </a:lnTo>
                  <a:lnTo>
                    <a:pt x="136" y="14"/>
                  </a:lnTo>
                  <a:lnTo>
                    <a:pt x="145" y="3"/>
                  </a:lnTo>
                  <a:lnTo>
                    <a:pt x="142" y="0"/>
                  </a:lnTo>
                  <a:lnTo>
                    <a:pt x="134" y="13"/>
                  </a:lnTo>
                  <a:lnTo>
                    <a:pt x="125" y="24"/>
                  </a:lnTo>
                  <a:lnTo>
                    <a:pt x="117" y="38"/>
                  </a:lnTo>
                  <a:lnTo>
                    <a:pt x="109" y="51"/>
                  </a:lnTo>
                  <a:lnTo>
                    <a:pt x="102" y="65"/>
                  </a:lnTo>
                  <a:lnTo>
                    <a:pt x="95" y="79"/>
                  </a:lnTo>
                  <a:lnTo>
                    <a:pt x="88" y="94"/>
                  </a:lnTo>
                  <a:lnTo>
                    <a:pt x="81" y="109"/>
                  </a:lnTo>
                  <a:lnTo>
                    <a:pt x="74" y="124"/>
                  </a:lnTo>
                  <a:lnTo>
                    <a:pt x="68" y="140"/>
                  </a:lnTo>
                  <a:lnTo>
                    <a:pt x="62" y="156"/>
                  </a:lnTo>
                  <a:lnTo>
                    <a:pt x="57" y="173"/>
                  </a:lnTo>
                  <a:lnTo>
                    <a:pt x="51" y="189"/>
                  </a:lnTo>
                  <a:lnTo>
                    <a:pt x="46" y="205"/>
                  </a:lnTo>
                  <a:lnTo>
                    <a:pt x="41" y="223"/>
                  </a:lnTo>
                  <a:lnTo>
                    <a:pt x="36" y="240"/>
                  </a:lnTo>
                  <a:lnTo>
                    <a:pt x="33" y="258"/>
                  </a:lnTo>
                  <a:lnTo>
                    <a:pt x="28" y="275"/>
                  </a:lnTo>
                  <a:lnTo>
                    <a:pt x="24" y="293"/>
                  </a:lnTo>
                  <a:lnTo>
                    <a:pt x="20" y="312"/>
                  </a:lnTo>
                  <a:lnTo>
                    <a:pt x="18" y="329"/>
                  </a:lnTo>
                  <a:lnTo>
                    <a:pt x="14" y="347"/>
                  </a:lnTo>
                  <a:lnTo>
                    <a:pt x="12" y="365"/>
                  </a:lnTo>
                  <a:lnTo>
                    <a:pt x="9" y="383"/>
                  </a:lnTo>
                  <a:lnTo>
                    <a:pt x="7" y="402"/>
                  </a:lnTo>
                  <a:lnTo>
                    <a:pt x="6" y="421"/>
                  </a:lnTo>
                  <a:lnTo>
                    <a:pt x="3" y="438"/>
                  </a:lnTo>
                  <a:lnTo>
                    <a:pt x="2" y="457"/>
                  </a:lnTo>
                  <a:lnTo>
                    <a:pt x="1" y="476"/>
                  </a:lnTo>
                  <a:lnTo>
                    <a:pt x="1" y="493"/>
                  </a:lnTo>
                  <a:lnTo>
                    <a:pt x="0" y="511"/>
                  </a:lnTo>
                  <a:lnTo>
                    <a:pt x="0" y="529"/>
                  </a:lnTo>
                  <a:lnTo>
                    <a:pt x="0" y="529"/>
                  </a:lnTo>
                  <a:lnTo>
                    <a:pt x="3" y="5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48" name="Freeform 10"/>
            <p:cNvSpPr>
              <a:spLocks/>
            </p:cNvSpPr>
            <p:nvPr/>
          </p:nvSpPr>
          <p:spPr bwMode="auto">
            <a:xfrm>
              <a:off x="3759" y="1808"/>
              <a:ext cx="1" cy="67"/>
            </a:xfrm>
            <a:custGeom>
              <a:avLst/>
              <a:gdLst>
                <a:gd name="T0" fmla="*/ 3 w 3"/>
                <a:gd name="T1" fmla="*/ 202 h 202"/>
                <a:gd name="T2" fmla="*/ 3 w 3"/>
                <a:gd name="T3" fmla="*/ 193 h 202"/>
                <a:gd name="T4" fmla="*/ 3 w 3"/>
                <a:gd name="T5" fmla="*/ 184 h 202"/>
                <a:gd name="T6" fmla="*/ 3 w 3"/>
                <a:gd name="T7" fmla="*/ 174 h 202"/>
                <a:gd name="T8" fmla="*/ 3 w 3"/>
                <a:gd name="T9" fmla="*/ 163 h 202"/>
                <a:gd name="T10" fmla="*/ 3 w 3"/>
                <a:gd name="T11" fmla="*/ 152 h 202"/>
                <a:gd name="T12" fmla="*/ 3 w 3"/>
                <a:gd name="T13" fmla="*/ 139 h 202"/>
                <a:gd name="T14" fmla="*/ 3 w 3"/>
                <a:gd name="T15" fmla="*/ 127 h 202"/>
                <a:gd name="T16" fmla="*/ 3 w 3"/>
                <a:gd name="T17" fmla="*/ 113 h 202"/>
                <a:gd name="T18" fmla="*/ 3 w 3"/>
                <a:gd name="T19" fmla="*/ 99 h 202"/>
                <a:gd name="T20" fmla="*/ 3 w 3"/>
                <a:gd name="T21" fmla="*/ 86 h 202"/>
                <a:gd name="T22" fmla="*/ 3 w 3"/>
                <a:gd name="T23" fmla="*/ 70 h 202"/>
                <a:gd name="T24" fmla="*/ 3 w 3"/>
                <a:gd name="T25" fmla="*/ 57 h 202"/>
                <a:gd name="T26" fmla="*/ 3 w 3"/>
                <a:gd name="T27" fmla="*/ 42 h 202"/>
                <a:gd name="T28" fmla="*/ 3 w 3"/>
                <a:gd name="T29" fmla="*/ 28 h 202"/>
                <a:gd name="T30" fmla="*/ 3 w 3"/>
                <a:gd name="T31" fmla="*/ 14 h 202"/>
                <a:gd name="T32" fmla="*/ 3 w 3"/>
                <a:gd name="T33" fmla="*/ 0 h 202"/>
                <a:gd name="T34" fmla="*/ 0 w 3"/>
                <a:gd name="T35" fmla="*/ 7 h 202"/>
                <a:gd name="T36" fmla="*/ 0 w 3"/>
                <a:gd name="T37" fmla="*/ 20 h 202"/>
                <a:gd name="T38" fmla="*/ 0 w 3"/>
                <a:gd name="T39" fmla="*/ 35 h 202"/>
                <a:gd name="T40" fmla="*/ 0 w 3"/>
                <a:gd name="T41" fmla="*/ 49 h 202"/>
                <a:gd name="T42" fmla="*/ 0 w 3"/>
                <a:gd name="T43" fmla="*/ 64 h 202"/>
                <a:gd name="T44" fmla="*/ 0 w 3"/>
                <a:gd name="T45" fmla="*/ 78 h 202"/>
                <a:gd name="T46" fmla="*/ 0 w 3"/>
                <a:gd name="T47" fmla="*/ 92 h 202"/>
                <a:gd name="T48" fmla="*/ 0 w 3"/>
                <a:gd name="T49" fmla="*/ 107 h 202"/>
                <a:gd name="T50" fmla="*/ 0 w 3"/>
                <a:gd name="T51" fmla="*/ 119 h 202"/>
                <a:gd name="T52" fmla="*/ 0 w 3"/>
                <a:gd name="T53" fmla="*/ 133 h 202"/>
                <a:gd name="T54" fmla="*/ 0 w 3"/>
                <a:gd name="T55" fmla="*/ 146 h 202"/>
                <a:gd name="T56" fmla="*/ 0 w 3"/>
                <a:gd name="T57" fmla="*/ 158 h 202"/>
                <a:gd name="T58" fmla="*/ 0 w 3"/>
                <a:gd name="T59" fmla="*/ 169 h 202"/>
                <a:gd name="T60" fmla="*/ 0 w 3"/>
                <a:gd name="T61" fmla="*/ 179 h 202"/>
                <a:gd name="T62" fmla="*/ 0 w 3"/>
                <a:gd name="T63" fmla="*/ 189 h 202"/>
                <a:gd name="T64" fmla="*/ 0 w 3"/>
                <a:gd name="T65" fmla="*/ 198 h 202"/>
                <a:gd name="T66" fmla="*/ 0 w 3"/>
                <a:gd name="T6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 h="202">
                  <a:moveTo>
                    <a:pt x="3" y="202"/>
                  </a:moveTo>
                  <a:lnTo>
                    <a:pt x="3" y="202"/>
                  </a:lnTo>
                  <a:lnTo>
                    <a:pt x="3" y="198"/>
                  </a:lnTo>
                  <a:lnTo>
                    <a:pt x="3" y="193"/>
                  </a:lnTo>
                  <a:lnTo>
                    <a:pt x="3" y="189"/>
                  </a:lnTo>
                  <a:lnTo>
                    <a:pt x="3" y="184"/>
                  </a:lnTo>
                  <a:lnTo>
                    <a:pt x="3" y="179"/>
                  </a:lnTo>
                  <a:lnTo>
                    <a:pt x="3" y="174"/>
                  </a:lnTo>
                  <a:lnTo>
                    <a:pt x="3" y="169"/>
                  </a:lnTo>
                  <a:lnTo>
                    <a:pt x="3" y="163"/>
                  </a:lnTo>
                  <a:lnTo>
                    <a:pt x="3" y="158"/>
                  </a:lnTo>
                  <a:lnTo>
                    <a:pt x="3" y="152"/>
                  </a:lnTo>
                  <a:lnTo>
                    <a:pt x="3" y="146"/>
                  </a:lnTo>
                  <a:lnTo>
                    <a:pt x="3" y="139"/>
                  </a:lnTo>
                  <a:lnTo>
                    <a:pt x="3" y="133"/>
                  </a:lnTo>
                  <a:lnTo>
                    <a:pt x="3" y="127"/>
                  </a:lnTo>
                  <a:lnTo>
                    <a:pt x="3" y="119"/>
                  </a:lnTo>
                  <a:lnTo>
                    <a:pt x="3" y="113"/>
                  </a:lnTo>
                  <a:lnTo>
                    <a:pt x="3" y="107"/>
                  </a:lnTo>
                  <a:lnTo>
                    <a:pt x="3" y="99"/>
                  </a:lnTo>
                  <a:lnTo>
                    <a:pt x="3" y="92"/>
                  </a:lnTo>
                  <a:lnTo>
                    <a:pt x="3" y="86"/>
                  </a:lnTo>
                  <a:lnTo>
                    <a:pt x="3" y="78"/>
                  </a:lnTo>
                  <a:lnTo>
                    <a:pt x="3" y="70"/>
                  </a:lnTo>
                  <a:lnTo>
                    <a:pt x="3" y="64"/>
                  </a:lnTo>
                  <a:lnTo>
                    <a:pt x="3" y="57"/>
                  </a:lnTo>
                  <a:lnTo>
                    <a:pt x="3" y="49"/>
                  </a:lnTo>
                  <a:lnTo>
                    <a:pt x="3" y="42"/>
                  </a:lnTo>
                  <a:lnTo>
                    <a:pt x="3" y="35"/>
                  </a:lnTo>
                  <a:lnTo>
                    <a:pt x="3" y="28"/>
                  </a:lnTo>
                  <a:lnTo>
                    <a:pt x="3" y="20"/>
                  </a:lnTo>
                  <a:lnTo>
                    <a:pt x="3" y="14"/>
                  </a:lnTo>
                  <a:lnTo>
                    <a:pt x="3" y="7"/>
                  </a:lnTo>
                  <a:lnTo>
                    <a:pt x="3" y="0"/>
                  </a:lnTo>
                  <a:lnTo>
                    <a:pt x="0" y="0"/>
                  </a:lnTo>
                  <a:lnTo>
                    <a:pt x="0" y="7"/>
                  </a:lnTo>
                  <a:lnTo>
                    <a:pt x="0" y="14"/>
                  </a:lnTo>
                  <a:lnTo>
                    <a:pt x="0" y="20"/>
                  </a:lnTo>
                  <a:lnTo>
                    <a:pt x="0" y="28"/>
                  </a:lnTo>
                  <a:lnTo>
                    <a:pt x="0" y="35"/>
                  </a:lnTo>
                  <a:lnTo>
                    <a:pt x="0" y="42"/>
                  </a:lnTo>
                  <a:lnTo>
                    <a:pt x="0" y="49"/>
                  </a:lnTo>
                  <a:lnTo>
                    <a:pt x="0" y="57"/>
                  </a:lnTo>
                  <a:lnTo>
                    <a:pt x="0" y="64"/>
                  </a:lnTo>
                  <a:lnTo>
                    <a:pt x="0" y="70"/>
                  </a:lnTo>
                  <a:lnTo>
                    <a:pt x="0" y="78"/>
                  </a:lnTo>
                  <a:lnTo>
                    <a:pt x="0" y="86"/>
                  </a:lnTo>
                  <a:lnTo>
                    <a:pt x="0" y="92"/>
                  </a:lnTo>
                  <a:lnTo>
                    <a:pt x="0" y="99"/>
                  </a:lnTo>
                  <a:lnTo>
                    <a:pt x="0" y="107"/>
                  </a:lnTo>
                  <a:lnTo>
                    <a:pt x="0" y="113"/>
                  </a:lnTo>
                  <a:lnTo>
                    <a:pt x="0" y="119"/>
                  </a:lnTo>
                  <a:lnTo>
                    <a:pt x="0" y="127"/>
                  </a:lnTo>
                  <a:lnTo>
                    <a:pt x="0" y="133"/>
                  </a:lnTo>
                  <a:lnTo>
                    <a:pt x="0" y="139"/>
                  </a:lnTo>
                  <a:lnTo>
                    <a:pt x="0" y="146"/>
                  </a:lnTo>
                  <a:lnTo>
                    <a:pt x="0" y="152"/>
                  </a:lnTo>
                  <a:lnTo>
                    <a:pt x="0" y="158"/>
                  </a:lnTo>
                  <a:lnTo>
                    <a:pt x="0" y="163"/>
                  </a:lnTo>
                  <a:lnTo>
                    <a:pt x="0" y="169"/>
                  </a:lnTo>
                  <a:lnTo>
                    <a:pt x="0" y="174"/>
                  </a:lnTo>
                  <a:lnTo>
                    <a:pt x="0" y="179"/>
                  </a:lnTo>
                  <a:lnTo>
                    <a:pt x="0" y="184"/>
                  </a:lnTo>
                  <a:lnTo>
                    <a:pt x="0" y="189"/>
                  </a:lnTo>
                  <a:lnTo>
                    <a:pt x="0" y="193"/>
                  </a:lnTo>
                  <a:lnTo>
                    <a:pt x="0" y="198"/>
                  </a:lnTo>
                  <a:lnTo>
                    <a:pt x="0" y="202"/>
                  </a:lnTo>
                  <a:lnTo>
                    <a:pt x="0" y="202"/>
                  </a:lnTo>
                  <a:lnTo>
                    <a:pt x="3"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4" name="Freeform 11"/>
            <p:cNvSpPr>
              <a:spLocks/>
            </p:cNvSpPr>
            <p:nvPr/>
          </p:nvSpPr>
          <p:spPr bwMode="auto">
            <a:xfrm>
              <a:off x="3690" y="1875"/>
              <a:ext cx="70" cy="111"/>
            </a:xfrm>
            <a:custGeom>
              <a:avLst/>
              <a:gdLst>
                <a:gd name="T0" fmla="*/ 3 w 209"/>
                <a:gd name="T1" fmla="*/ 334 h 334"/>
                <a:gd name="T2" fmla="*/ 15 w 209"/>
                <a:gd name="T3" fmla="*/ 319 h 334"/>
                <a:gd name="T4" fmla="*/ 28 w 209"/>
                <a:gd name="T5" fmla="*/ 301 h 334"/>
                <a:gd name="T6" fmla="*/ 44 w 209"/>
                <a:gd name="T7" fmla="*/ 283 h 334"/>
                <a:gd name="T8" fmla="*/ 60 w 209"/>
                <a:gd name="T9" fmla="*/ 264 h 334"/>
                <a:gd name="T10" fmla="*/ 77 w 209"/>
                <a:gd name="T11" fmla="*/ 243 h 334"/>
                <a:gd name="T12" fmla="*/ 94 w 209"/>
                <a:gd name="T13" fmla="*/ 221 h 334"/>
                <a:gd name="T14" fmla="*/ 111 w 209"/>
                <a:gd name="T15" fmla="*/ 199 h 334"/>
                <a:gd name="T16" fmla="*/ 129 w 209"/>
                <a:gd name="T17" fmla="*/ 176 h 334"/>
                <a:gd name="T18" fmla="*/ 144 w 209"/>
                <a:gd name="T19" fmla="*/ 154 h 334"/>
                <a:gd name="T20" fmla="*/ 159 w 209"/>
                <a:gd name="T21" fmla="*/ 130 h 334"/>
                <a:gd name="T22" fmla="*/ 174 w 209"/>
                <a:gd name="T23" fmla="*/ 106 h 334"/>
                <a:gd name="T24" fmla="*/ 185 w 209"/>
                <a:gd name="T25" fmla="*/ 84 h 334"/>
                <a:gd name="T26" fmla="*/ 196 w 209"/>
                <a:gd name="T27" fmla="*/ 61 h 334"/>
                <a:gd name="T28" fmla="*/ 203 w 209"/>
                <a:gd name="T29" fmla="*/ 40 h 334"/>
                <a:gd name="T30" fmla="*/ 208 w 209"/>
                <a:gd name="T31" fmla="*/ 20 h 334"/>
                <a:gd name="T32" fmla="*/ 209 w 209"/>
                <a:gd name="T33" fmla="*/ 0 h 334"/>
                <a:gd name="T34" fmla="*/ 206 w 209"/>
                <a:gd name="T35" fmla="*/ 9 h 334"/>
                <a:gd name="T36" fmla="*/ 202 w 209"/>
                <a:gd name="T37" fmla="*/ 29 h 334"/>
                <a:gd name="T38" fmla="*/ 196 w 209"/>
                <a:gd name="T39" fmla="*/ 50 h 334"/>
                <a:gd name="T40" fmla="*/ 187 w 209"/>
                <a:gd name="T41" fmla="*/ 71 h 334"/>
                <a:gd name="T42" fmla="*/ 176 w 209"/>
                <a:gd name="T43" fmla="*/ 94 h 334"/>
                <a:gd name="T44" fmla="*/ 164 w 209"/>
                <a:gd name="T45" fmla="*/ 116 h 334"/>
                <a:gd name="T46" fmla="*/ 149 w 209"/>
                <a:gd name="T47" fmla="*/ 139 h 334"/>
                <a:gd name="T48" fmla="*/ 133 w 209"/>
                <a:gd name="T49" fmla="*/ 163 h 334"/>
                <a:gd name="T50" fmla="*/ 118 w 209"/>
                <a:gd name="T51" fmla="*/ 185 h 334"/>
                <a:gd name="T52" fmla="*/ 100 w 209"/>
                <a:gd name="T53" fmla="*/ 208 h 334"/>
                <a:gd name="T54" fmla="*/ 83 w 209"/>
                <a:gd name="T55" fmla="*/ 230 h 334"/>
                <a:gd name="T56" fmla="*/ 66 w 209"/>
                <a:gd name="T57" fmla="*/ 251 h 334"/>
                <a:gd name="T58" fmla="*/ 49 w 209"/>
                <a:gd name="T59" fmla="*/ 271 h 334"/>
                <a:gd name="T60" fmla="*/ 33 w 209"/>
                <a:gd name="T61" fmla="*/ 290 h 334"/>
                <a:gd name="T62" fmla="*/ 19 w 209"/>
                <a:gd name="T63" fmla="*/ 308 h 334"/>
                <a:gd name="T64" fmla="*/ 5 w 209"/>
                <a:gd name="T65" fmla="*/ 324 h 334"/>
                <a:gd name="T66" fmla="*/ 0 w 209"/>
                <a:gd name="T67" fmla="*/ 33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334">
                  <a:moveTo>
                    <a:pt x="3" y="334"/>
                  </a:moveTo>
                  <a:lnTo>
                    <a:pt x="3" y="334"/>
                  </a:lnTo>
                  <a:lnTo>
                    <a:pt x="9" y="327"/>
                  </a:lnTo>
                  <a:lnTo>
                    <a:pt x="15" y="319"/>
                  </a:lnTo>
                  <a:lnTo>
                    <a:pt x="21" y="310"/>
                  </a:lnTo>
                  <a:lnTo>
                    <a:pt x="28" y="301"/>
                  </a:lnTo>
                  <a:lnTo>
                    <a:pt x="36" y="293"/>
                  </a:lnTo>
                  <a:lnTo>
                    <a:pt x="44" y="283"/>
                  </a:lnTo>
                  <a:lnTo>
                    <a:pt x="52" y="274"/>
                  </a:lnTo>
                  <a:lnTo>
                    <a:pt x="60" y="264"/>
                  </a:lnTo>
                  <a:lnTo>
                    <a:pt x="69" y="253"/>
                  </a:lnTo>
                  <a:lnTo>
                    <a:pt x="77" y="243"/>
                  </a:lnTo>
                  <a:lnTo>
                    <a:pt x="86" y="231"/>
                  </a:lnTo>
                  <a:lnTo>
                    <a:pt x="94" y="221"/>
                  </a:lnTo>
                  <a:lnTo>
                    <a:pt x="103" y="210"/>
                  </a:lnTo>
                  <a:lnTo>
                    <a:pt x="111" y="199"/>
                  </a:lnTo>
                  <a:lnTo>
                    <a:pt x="120" y="188"/>
                  </a:lnTo>
                  <a:lnTo>
                    <a:pt x="129" y="176"/>
                  </a:lnTo>
                  <a:lnTo>
                    <a:pt x="136" y="165"/>
                  </a:lnTo>
                  <a:lnTo>
                    <a:pt x="144" y="154"/>
                  </a:lnTo>
                  <a:lnTo>
                    <a:pt x="152" y="141"/>
                  </a:lnTo>
                  <a:lnTo>
                    <a:pt x="159" y="130"/>
                  </a:lnTo>
                  <a:lnTo>
                    <a:pt x="166" y="119"/>
                  </a:lnTo>
                  <a:lnTo>
                    <a:pt x="174" y="106"/>
                  </a:lnTo>
                  <a:lnTo>
                    <a:pt x="180" y="95"/>
                  </a:lnTo>
                  <a:lnTo>
                    <a:pt x="185" y="84"/>
                  </a:lnTo>
                  <a:lnTo>
                    <a:pt x="191" y="74"/>
                  </a:lnTo>
                  <a:lnTo>
                    <a:pt x="196" y="61"/>
                  </a:lnTo>
                  <a:lnTo>
                    <a:pt x="199" y="51"/>
                  </a:lnTo>
                  <a:lnTo>
                    <a:pt x="203" y="40"/>
                  </a:lnTo>
                  <a:lnTo>
                    <a:pt x="206" y="30"/>
                  </a:lnTo>
                  <a:lnTo>
                    <a:pt x="208" y="20"/>
                  </a:lnTo>
                  <a:lnTo>
                    <a:pt x="208" y="10"/>
                  </a:lnTo>
                  <a:lnTo>
                    <a:pt x="209" y="0"/>
                  </a:lnTo>
                  <a:lnTo>
                    <a:pt x="206" y="0"/>
                  </a:lnTo>
                  <a:lnTo>
                    <a:pt x="206" y="9"/>
                  </a:lnTo>
                  <a:lnTo>
                    <a:pt x="204" y="19"/>
                  </a:lnTo>
                  <a:lnTo>
                    <a:pt x="202" y="29"/>
                  </a:lnTo>
                  <a:lnTo>
                    <a:pt x="199" y="39"/>
                  </a:lnTo>
                  <a:lnTo>
                    <a:pt x="196" y="50"/>
                  </a:lnTo>
                  <a:lnTo>
                    <a:pt x="192" y="60"/>
                  </a:lnTo>
                  <a:lnTo>
                    <a:pt x="187" y="71"/>
                  </a:lnTo>
                  <a:lnTo>
                    <a:pt x="182" y="82"/>
                  </a:lnTo>
                  <a:lnTo>
                    <a:pt x="176" y="94"/>
                  </a:lnTo>
                  <a:lnTo>
                    <a:pt x="170" y="105"/>
                  </a:lnTo>
                  <a:lnTo>
                    <a:pt x="164" y="116"/>
                  </a:lnTo>
                  <a:lnTo>
                    <a:pt x="157" y="128"/>
                  </a:lnTo>
                  <a:lnTo>
                    <a:pt x="149" y="139"/>
                  </a:lnTo>
                  <a:lnTo>
                    <a:pt x="142" y="151"/>
                  </a:lnTo>
                  <a:lnTo>
                    <a:pt x="133" y="163"/>
                  </a:lnTo>
                  <a:lnTo>
                    <a:pt x="126" y="174"/>
                  </a:lnTo>
                  <a:lnTo>
                    <a:pt x="118" y="185"/>
                  </a:lnTo>
                  <a:lnTo>
                    <a:pt x="109" y="196"/>
                  </a:lnTo>
                  <a:lnTo>
                    <a:pt x="100" y="208"/>
                  </a:lnTo>
                  <a:lnTo>
                    <a:pt x="92" y="219"/>
                  </a:lnTo>
                  <a:lnTo>
                    <a:pt x="83" y="230"/>
                  </a:lnTo>
                  <a:lnTo>
                    <a:pt x="75" y="240"/>
                  </a:lnTo>
                  <a:lnTo>
                    <a:pt x="66" y="251"/>
                  </a:lnTo>
                  <a:lnTo>
                    <a:pt x="58" y="261"/>
                  </a:lnTo>
                  <a:lnTo>
                    <a:pt x="49" y="271"/>
                  </a:lnTo>
                  <a:lnTo>
                    <a:pt x="42" y="281"/>
                  </a:lnTo>
                  <a:lnTo>
                    <a:pt x="33" y="290"/>
                  </a:lnTo>
                  <a:lnTo>
                    <a:pt x="26" y="299"/>
                  </a:lnTo>
                  <a:lnTo>
                    <a:pt x="19" y="308"/>
                  </a:lnTo>
                  <a:lnTo>
                    <a:pt x="13" y="316"/>
                  </a:lnTo>
                  <a:lnTo>
                    <a:pt x="5" y="324"/>
                  </a:lnTo>
                  <a:lnTo>
                    <a:pt x="0" y="332"/>
                  </a:lnTo>
                  <a:lnTo>
                    <a:pt x="0" y="332"/>
                  </a:lnTo>
                  <a:lnTo>
                    <a:pt x="3" y="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5" name="Freeform 12"/>
            <p:cNvSpPr>
              <a:spLocks/>
            </p:cNvSpPr>
            <p:nvPr/>
          </p:nvSpPr>
          <p:spPr bwMode="auto">
            <a:xfrm>
              <a:off x="3650" y="1986"/>
              <a:ext cx="41" cy="60"/>
            </a:xfrm>
            <a:custGeom>
              <a:avLst/>
              <a:gdLst>
                <a:gd name="T0" fmla="*/ 3 w 122"/>
                <a:gd name="T1" fmla="*/ 180 h 180"/>
                <a:gd name="T2" fmla="*/ 3 w 122"/>
                <a:gd name="T3" fmla="*/ 163 h 180"/>
                <a:gd name="T4" fmla="*/ 6 w 122"/>
                <a:gd name="T5" fmla="*/ 150 h 180"/>
                <a:gd name="T6" fmla="*/ 11 w 122"/>
                <a:gd name="T7" fmla="*/ 136 h 180"/>
                <a:gd name="T8" fmla="*/ 15 w 122"/>
                <a:gd name="T9" fmla="*/ 123 h 180"/>
                <a:gd name="T10" fmla="*/ 22 w 122"/>
                <a:gd name="T11" fmla="*/ 111 h 180"/>
                <a:gd name="T12" fmla="*/ 29 w 122"/>
                <a:gd name="T13" fmla="*/ 101 h 180"/>
                <a:gd name="T14" fmla="*/ 37 w 122"/>
                <a:gd name="T15" fmla="*/ 90 h 180"/>
                <a:gd name="T16" fmla="*/ 46 w 122"/>
                <a:gd name="T17" fmla="*/ 80 h 180"/>
                <a:gd name="T18" fmla="*/ 56 w 122"/>
                <a:gd name="T19" fmla="*/ 70 h 180"/>
                <a:gd name="T20" fmla="*/ 64 w 122"/>
                <a:gd name="T21" fmla="*/ 61 h 180"/>
                <a:gd name="T22" fmla="*/ 74 w 122"/>
                <a:gd name="T23" fmla="*/ 51 h 180"/>
                <a:gd name="T24" fmla="*/ 85 w 122"/>
                <a:gd name="T25" fmla="*/ 42 h 180"/>
                <a:gd name="T26" fmla="*/ 95 w 122"/>
                <a:gd name="T27" fmla="*/ 32 h 180"/>
                <a:gd name="T28" fmla="*/ 103 w 122"/>
                <a:gd name="T29" fmla="*/ 22 h 180"/>
                <a:gd name="T30" fmla="*/ 113 w 122"/>
                <a:gd name="T31" fmla="*/ 12 h 180"/>
                <a:gd name="T32" fmla="*/ 122 w 122"/>
                <a:gd name="T33" fmla="*/ 2 h 180"/>
                <a:gd name="T34" fmla="*/ 114 w 122"/>
                <a:gd name="T35" fmla="*/ 5 h 180"/>
                <a:gd name="T36" fmla="*/ 106 w 122"/>
                <a:gd name="T37" fmla="*/ 15 h 180"/>
                <a:gd name="T38" fmla="*/ 96 w 122"/>
                <a:gd name="T39" fmla="*/ 25 h 180"/>
                <a:gd name="T40" fmla="*/ 88 w 122"/>
                <a:gd name="T41" fmla="*/ 35 h 180"/>
                <a:gd name="T42" fmla="*/ 78 w 122"/>
                <a:gd name="T43" fmla="*/ 43 h 180"/>
                <a:gd name="T44" fmla="*/ 68 w 122"/>
                <a:gd name="T45" fmla="*/ 53 h 180"/>
                <a:gd name="T46" fmla="*/ 57 w 122"/>
                <a:gd name="T47" fmla="*/ 62 h 180"/>
                <a:gd name="T48" fmla="*/ 47 w 122"/>
                <a:gd name="T49" fmla="*/ 72 h 180"/>
                <a:gd name="T50" fmla="*/ 39 w 122"/>
                <a:gd name="T51" fmla="*/ 82 h 180"/>
                <a:gd name="T52" fmla="*/ 30 w 122"/>
                <a:gd name="T53" fmla="*/ 93 h 180"/>
                <a:gd name="T54" fmla="*/ 23 w 122"/>
                <a:gd name="T55" fmla="*/ 103 h 180"/>
                <a:gd name="T56" fmla="*/ 15 w 122"/>
                <a:gd name="T57" fmla="*/ 116 h 180"/>
                <a:gd name="T58" fmla="*/ 9 w 122"/>
                <a:gd name="T59" fmla="*/ 128 h 180"/>
                <a:gd name="T60" fmla="*/ 4 w 122"/>
                <a:gd name="T61" fmla="*/ 141 h 180"/>
                <a:gd name="T62" fmla="*/ 2 w 122"/>
                <a:gd name="T63" fmla="*/ 156 h 180"/>
                <a:gd name="T64" fmla="*/ 0 w 122"/>
                <a:gd name="T65" fmla="*/ 171 h 180"/>
                <a:gd name="T66" fmla="*/ 0 w 122"/>
                <a:gd name="T6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80">
                  <a:moveTo>
                    <a:pt x="3" y="180"/>
                  </a:moveTo>
                  <a:lnTo>
                    <a:pt x="3" y="180"/>
                  </a:lnTo>
                  <a:lnTo>
                    <a:pt x="3" y="171"/>
                  </a:lnTo>
                  <a:lnTo>
                    <a:pt x="3" y="163"/>
                  </a:lnTo>
                  <a:lnTo>
                    <a:pt x="4" y="156"/>
                  </a:lnTo>
                  <a:lnTo>
                    <a:pt x="6" y="150"/>
                  </a:lnTo>
                  <a:lnTo>
                    <a:pt x="8" y="142"/>
                  </a:lnTo>
                  <a:lnTo>
                    <a:pt x="11" y="136"/>
                  </a:lnTo>
                  <a:lnTo>
                    <a:pt x="13" y="130"/>
                  </a:lnTo>
                  <a:lnTo>
                    <a:pt x="15" y="123"/>
                  </a:lnTo>
                  <a:lnTo>
                    <a:pt x="18" y="117"/>
                  </a:lnTo>
                  <a:lnTo>
                    <a:pt x="22" y="111"/>
                  </a:lnTo>
                  <a:lnTo>
                    <a:pt x="25" y="106"/>
                  </a:lnTo>
                  <a:lnTo>
                    <a:pt x="29" y="101"/>
                  </a:lnTo>
                  <a:lnTo>
                    <a:pt x="33" y="95"/>
                  </a:lnTo>
                  <a:lnTo>
                    <a:pt x="37" y="90"/>
                  </a:lnTo>
                  <a:lnTo>
                    <a:pt x="41" y="85"/>
                  </a:lnTo>
                  <a:lnTo>
                    <a:pt x="46" y="80"/>
                  </a:lnTo>
                  <a:lnTo>
                    <a:pt x="51" y="75"/>
                  </a:lnTo>
                  <a:lnTo>
                    <a:pt x="56" y="70"/>
                  </a:lnTo>
                  <a:lnTo>
                    <a:pt x="59" y="66"/>
                  </a:lnTo>
                  <a:lnTo>
                    <a:pt x="64" y="61"/>
                  </a:lnTo>
                  <a:lnTo>
                    <a:pt x="69" y="56"/>
                  </a:lnTo>
                  <a:lnTo>
                    <a:pt x="74" y="51"/>
                  </a:lnTo>
                  <a:lnTo>
                    <a:pt x="79" y="46"/>
                  </a:lnTo>
                  <a:lnTo>
                    <a:pt x="85" y="42"/>
                  </a:lnTo>
                  <a:lnTo>
                    <a:pt x="89" y="37"/>
                  </a:lnTo>
                  <a:lnTo>
                    <a:pt x="95" y="32"/>
                  </a:lnTo>
                  <a:lnTo>
                    <a:pt x="100" y="27"/>
                  </a:lnTo>
                  <a:lnTo>
                    <a:pt x="103" y="22"/>
                  </a:lnTo>
                  <a:lnTo>
                    <a:pt x="108" y="17"/>
                  </a:lnTo>
                  <a:lnTo>
                    <a:pt x="113" y="12"/>
                  </a:lnTo>
                  <a:lnTo>
                    <a:pt x="117" y="7"/>
                  </a:lnTo>
                  <a:lnTo>
                    <a:pt x="122" y="2"/>
                  </a:lnTo>
                  <a:lnTo>
                    <a:pt x="119" y="0"/>
                  </a:lnTo>
                  <a:lnTo>
                    <a:pt x="114" y="5"/>
                  </a:lnTo>
                  <a:lnTo>
                    <a:pt x="111" y="10"/>
                  </a:lnTo>
                  <a:lnTo>
                    <a:pt x="106" y="15"/>
                  </a:lnTo>
                  <a:lnTo>
                    <a:pt x="101" y="20"/>
                  </a:lnTo>
                  <a:lnTo>
                    <a:pt x="96" y="25"/>
                  </a:lnTo>
                  <a:lnTo>
                    <a:pt x="91" y="30"/>
                  </a:lnTo>
                  <a:lnTo>
                    <a:pt x="88" y="35"/>
                  </a:lnTo>
                  <a:lnTo>
                    <a:pt x="83" y="38"/>
                  </a:lnTo>
                  <a:lnTo>
                    <a:pt x="78" y="43"/>
                  </a:lnTo>
                  <a:lnTo>
                    <a:pt x="72" y="48"/>
                  </a:lnTo>
                  <a:lnTo>
                    <a:pt x="68" y="53"/>
                  </a:lnTo>
                  <a:lnTo>
                    <a:pt x="62" y="57"/>
                  </a:lnTo>
                  <a:lnTo>
                    <a:pt x="57" y="62"/>
                  </a:lnTo>
                  <a:lnTo>
                    <a:pt x="52" y="67"/>
                  </a:lnTo>
                  <a:lnTo>
                    <a:pt x="47" y="72"/>
                  </a:lnTo>
                  <a:lnTo>
                    <a:pt x="44" y="77"/>
                  </a:lnTo>
                  <a:lnTo>
                    <a:pt x="39" y="82"/>
                  </a:lnTo>
                  <a:lnTo>
                    <a:pt x="34" y="87"/>
                  </a:lnTo>
                  <a:lnTo>
                    <a:pt x="30" y="93"/>
                  </a:lnTo>
                  <a:lnTo>
                    <a:pt x="26" y="98"/>
                  </a:lnTo>
                  <a:lnTo>
                    <a:pt x="23" y="103"/>
                  </a:lnTo>
                  <a:lnTo>
                    <a:pt x="19" y="110"/>
                  </a:lnTo>
                  <a:lnTo>
                    <a:pt x="15" y="116"/>
                  </a:lnTo>
                  <a:lnTo>
                    <a:pt x="12" y="122"/>
                  </a:lnTo>
                  <a:lnTo>
                    <a:pt x="9" y="128"/>
                  </a:lnTo>
                  <a:lnTo>
                    <a:pt x="7" y="135"/>
                  </a:lnTo>
                  <a:lnTo>
                    <a:pt x="4" y="141"/>
                  </a:lnTo>
                  <a:lnTo>
                    <a:pt x="3" y="148"/>
                  </a:lnTo>
                  <a:lnTo>
                    <a:pt x="2" y="156"/>
                  </a:lnTo>
                  <a:lnTo>
                    <a:pt x="1" y="163"/>
                  </a:lnTo>
                  <a:lnTo>
                    <a:pt x="0" y="171"/>
                  </a:lnTo>
                  <a:lnTo>
                    <a:pt x="0" y="180"/>
                  </a:lnTo>
                  <a:lnTo>
                    <a:pt x="0" y="180"/>
                  </a:lnTo>
                  <a:lnTo>
                    <a:pt x="3"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6" name="Freeform 13"/>
            <p:cNvSpPr>
              <a:spLocks/>
            </p:cNvSpPr>
            <p:nvPr/>
          </p:nvSpPr>
          <p:spPr bwMode="auto">
            <a:xfrm>
              <a:off x="3650" y="2046"/>
              <a:ext cx="77" cy="67"/>
            </a:xfrm>
            <a:custGeom>
              <a:avLst/>
              <a:gdLst>
                <a:gd name="T0" fmla="*/ 230 w 230"/>
                <a:gd name="T1" fmla="*/ 201 h 201"/>
                <a:gd name="T2" fmla="*/ 227 w 230"/>
                <a:gd name="T3" fmla="*/ 177 h 201"/>
                <a:gd name="T4" fmla="*/ 219 w 230"/>
                <a:gd name="T5" fmla="*/ 159 h 201"/>
                <a:gd name="T6" fmla="*/ 208 w 230"/>
                <a:gd name="T7" fmla="*/ 142 h 201"/>
                <a:gd name="T8" fmla="*/ 194 w 230"/>
                <a:gd name="T9" fmla="*/ 131 h 201"/>
                <a:gd name="T10" fmla="*/ 177 w 230"/>
                <a:gd name="T11" fmla="*/ 121 h 201"/>
                <a:gd name="T12" fmla="*/ 157 w 230"/>
                <a:gd name="T13" fmla="*/ 114 h 201"/>
                <a:gd name="T14" fmla="*/ 136 w 230"/>
                <a:gd name="T15" fmla="*/ 107 h 201"/>
                <a:gd name="T16" fmla="*/ 116 w 230"/>
                <a:gd name="T17" fmla="*/ 101 h 201"/>
                <a:gd name="T18" fmla="*/ 94 w 230"/>
                <a:gd name="T19" fmla="*/ 95 h 201"/>
                <a:gd name="T20" fmla="*/ 74 w 230"/>
                <a:gd name="T21" fmla="*/ 87 h 201"/>
                <a:gd name="T22" fmla="*/ 55 w 230"/>
                <a:gd name="T23" fmla="*/ 80 h 201"/>
                <a:gd name="T24" fmla="*/ 37 w 230"/>
                <a:gd name="T25" fmla="*/ 70 h 201"/>
                <a:gd name="T26" fmla="*/ 24 w 230"/>
                <a:gd name="T27" fmla="*/ 57 h 201"/>
                <a:gd name="T28" fmla="*/ 13 w 230"/>
                <a:gd name="T29" fmla="*/ 42 h 201"/>
                <a:gd name="T30" fmla="*/ 6 w 230"/>
                <a:gd name="T31" fmla="*/ 23 h 201"/>
                <a:gd name="T32" fmla="*/ 3 w 230"/>
                <a:gd name="T33" fmla="*/ 0 h 201"/>
                <a:gd name="T34" fmla="*/ 1 w 230"/>
                <a:gd name="T35" fmla="*/ 12 h 201"/>
                <a:gd name="T36" fmla="*/ 6 w 230"/>
                <a:gd name="T37" fmla="*/ 34 h 201"/>
                <a:gd name="T38" fmla="*/ 15 w 230"/>
                <a:gd name="T39" fmla="*/ 52 h 201"/>
                <a:gd name="T40" fmla="*/ 28 w 230"/>
                <a:gd name="T41" fmla="*/ 66 h 201"/>
                <a:gd name="T42" fmla="*/ 45 w 230"/>
                <a:gd name="T43" fmla="*/ 79 h 201"/>
                <a:gd name="T44" fmla="*/ 63 w 230"/>
                <a:gd name="T45" fmla="*/ 87 h 201"/>
                <a:gd name="T46" fmla="*/ 83 w 230"/>
                <a:gd name="T47" fmla="*/ 95 h 201"/>
                <a:gd name="T48" fmla="*/ 103 w 230"/>
                <a:gd name="T49" fmla="*/ 101 h 201"/>
                <a:gd name="T50" fmla="*/ 124 w 230"/>
                <a:gd name="T51" fmla="*/ 107 h 201"/>
                <a:gd name="T52" fmla="*/ 146 w 230"/>
                <a:gd name="T53" fmla="*/ 114 h 201"/>
                <a:gd name="T54" fmla="*/ 166 w 230"/>
                <a:gd name="T55" fmla="*/ 121 h 201"/>
                <a:gd name="T56" fmla="*/ 184 w 230"/>
                <a:gd name="T57" fmla="*/ 129 h 201"/>
                <a:gd name="T58" fmla="*/ 199 w 230"/>
                <a:gd name="T59" fmla="*/ 140 h 201"/>
                <a:gd name="T60" fmla="*/ 212 w 230"/>
                <a:gd name="T61" fmla="*/ 152 h 201"/>
                <a:gd name="T62" fmla="*/ 221 w 230"/>
                <a:gd name="T63" fmla="*/ 169 h 201"/>
                <a:gd name="T64" fmla="*/ 226 w 230"/>
                <a:gd name="T65" fmla="*/ 189 h 201"/>
                <a:gd name="T66" fmla="*/ 226 w 230"/>
                <a:gd name="T6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01">
                  <a:moveTo>
                    <a:pt x="230" y="201"/>
                  </a:moveTo>
                  <a:lnTo>
                    <a:pt x="230" y="201"/>
                  </a:lnTo>
                  <a:lnTo>
                    <a:pt x="229" y="189"/>
                  </a:lnTo>
                  <a:lnTo>
                    <a:pt x="227" y="177"/>
                  </a:lnTo>
                  <a:lnTo>
                    <a:pt x="224" y="167"/>
                  </a:lnTo>
                  <a:lnTo>
                    <a:pt x="219" y="159"/>
                  </a:lnTo>
                  <a:lnTo>
                    <a:pt x="215" y="150"/>
                  </a:lnTo>
                  <a:lnTo>
                    <a:pt x="208" y="142"/>
                  </a:lnTo>
                  <a:lnTo>
                    <a:pt x="201" y="136"/>
                  </a:lnTo>
                  <a:lnTo>
                    <a:pt x="194" y="131"/>
                  </a:lnTo>
                  <a:lnTo>
                    <a:pt x="185" y="126"/>
                  </a:lnTo>
                  <a:lnTo>
                    <a:pt x="177" y="121"/>
                  </a:lnTo>
                  <a:lnTo>
                    <a:pt x="167" y="117"/>
                  </a:lnTo>
                  <a:lnTo>
                    <a:pt x="157" y="114"/>
                  </a:lnTo>
                  <a:lnTo>
                    <a:pt x="146" y="110"/>
                  </a:lnTo>
                  <a:lnTo>
                    <a:pt x="136" y="107"/>
                  </a:lnTo>
                  <a:lnTo>
                    <a:pt x="125" y="104"/>
                  </a:lnTo>
                  <a:lnTo>
                    <a:pt x="116" y="101"/>
                  </a:lnTo>
                  <a:lnTo>
                    <a:pt x="105" y="97"/>
                  </a:lnTo>
                  <a:lnTo>
                    <a:pt x="94" y="95"/>
                  </a:lnTo>
                  <a:lnTo>
                    <a:pt x="84" y="91"/>
                  </a:lnTo>
                  <a:lnTo>
                    <a:pt x="74" y="87"/>
                  </a:lnTo>
                  <a:lnTo>
                    <a:pt x="63" y="84"/>
                  </a:lnTo>
                  <a:lnTo>
                    <a:pt x="55" y="80"/>
                  </a:lnTo>
                  <a:lnTo>
                    <a:pt x="46" y="75"/>
                  </a:lnTo>
                  <a:lnTo>
                    <a:pt x="37" y="70"/>
                  </a:lnTo>
                  <a:lnTo>
                    <a:pt x="30" y="64"/>
                  </a:lnTo>
                  <a:lnTo>
                    <a:pt x="24" y="57"/>
                  </a:lnTo>
                  <a:lnTo>
                    <a:pt x="18" y="50"/>
                  </a:lnTo>
                  <a:lnTo>
                    <a:pt x="13" y="42"/>
                  </a:lnTo>
                  <a:lnTo>
                    <a:pt x="8" y="32"/>
                  </a:lnTo>
                  <a:lnTo>
                    <a:pt x="6" y="23"/>
                  </a:lnTo>
                  <a:lnTo>
                    <a:pt x="3" y="11"/>
                  </a:lnTo>
                  <a:lnTo>
                    <a:pt x="3" y="0"/>
                  </a:lnTo>
                  <a:lnTo>
                    <a:pt x="0" y="0"/>
                  </a:lnTo>
                  <a:lnTo>
                    <a:pt x="1" y="12"/>
                  </a:lnTo>
                  <a:lnTo>
                    <a:pt x="2" y="23"/>
                  </a:lnTo>
                  <a:lnTo>
                    <a:pt x="6" y="34"/>
                  </a:lnTo>
                  <a:lnTo>
                    <a:pt x="9" y="44"/>
                  </a:lnTo>
                  <a:lnTo>
                    <a:pt x="15" y="52"/>
                  </a:lnTo>
                  <a:lnTo>
                    <a:pt x="20" y="60"/>
                  </a:lnTo>
                  <a:lnTo>
                    <a:pt x="28" y="66"/>
                  </a:lnTo>
                  <a:lnTo>
                    <a:pt x="36" y="72"/>
                  </a:lnTo>
                  <a:lnTo>
                    <a:pt x="45" y="79"/>
                  </a:lnTo>
                  <a:lnTo>
                    <a:pt x="53" y="82"/>
                  </a:lnTo>
                  <a:lnTo>
                    <a:pt x="63" y="87"/>
                  </a:lnTo>
                  <a:lnTo>
                    <a:pt x="73" y="91"/>
                  </a:lnTo>
                  <a:lnTo>
                    <a:pt x="83" y="95"/>
                  </a:lnTo>
                  <a:lnTo>
                    <a:pt x="94" y="97"/>
                  </a:lnTo>
                  <a:lnTo>
                    <a:pt x="103" y="101"/>
                  </a:lnTo>
                  <a:lnTo>
                    <a:pt x="114" y="104"/>
                  </a:lnTo>
                  <a:lnTo>
                    <a:pt x="124" y="107"/>
                  </a:lnTo>
                  <a:lnTo>
                    <a:pt x="135" y="110"/>
                  </a:lnTo>
                  <a:lnTo>
                    <a:pt x="146" y="114"/>
                  </a:lnTo>
                  <a:lnTo>
                    <a:pt x="156" y="117"/>
                  </a:lnTo>
                  <a:lnTo>
                    <a:pt x="166" y="121"/>
                  </a:lnTo>
                  <a:lnTo>
                    <a:pt x="174" y="125"/>
                  </a:lnTo>
                  <a:lnTo>
                    <a:pt x="184" y="129"/>
                  </a:lnTo>
                  <a:lnTo>
                    <a:pt x="191" y="134"/>
                  </a:lnTo>
                  <a:lnTo>
                    <a:pt x="199" y="140"/>
                  </a:lnTo>
                  <a:lnTo>
                    <a:pt x="206" y="146"/>
                  </a:lnTo>
                  <a:lnTo>
                    <a:pt x="212" y="152"/>
                  </a:lnTo>
                  <a:lnTo>
                    <a:pt x="217" y="160"/>
                  </a:lnTo>
                  <a:lnTo>
                    <a:pt x="221" y="169"/>
                  </a:lnTo>
                  <a:lnTo>
                    <a:pt x="224" y="179"/>
                  </a:lnTo>
                  <a:lnTo>
                    <a:pt x="226" y="189"/>
                  </a:lnTo>
                  <a:lnTo>
                    <a:pt x="226" y="201"/>
                  </a:lnTo>
                  <a:lnTo>
                    <a:pt x="226" y="201"/>
                  </a:lnTo>
                  <a:lnTo>
                    <a:pt x="230"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7" name="Freeform 14"/>
            <p:cNvSpPr>
              <a:spLocks/>
            </p:cNvSpPr>
            <p:nvPr/>
          </p:nvSpPr>
          <p:spPr bwMode="auto">
            <a:xfrm>
              <a:off x="3697" y="2113"/>
              <a:ext cx="30" cy="67"/>
            </a:xfrm>
            <a:custGeom>
              <a:avLst/>
              <a:gdLst>
                <a:gd name="T0" fmla="*/ 4 w 89"/>
                <a:gd name="T1" fmla="*/ 202 h 203"/>
                <a:gd name="T2" fmla="*/ 5 w 89"/>
                <a:gd name="T3" fmla="*/ 185 h 203"/>
                <a:gd name="T4" fmla="*/ 8 w 89"/>
                <a:gd name="T5" fmla="*/ 172 h 203"/>
                <a:gd name="T6" fmla="*/ 11 w 89"/>
                <a:gd name="T7" fmla="*/ 159 h 203"/>
                <a:gd name="T8" fmla="*/ 17 w 89"/>
                <a:gd name="T9" fmla="*/ 147 h 203"/>
                <a:gd name="T10" fmla="*/ 23 w 89"/>
                <a:gd name="T11" fmla="*/ 137 h 203"/>
                <a:gd name="T12" fmla="*/ 31 w 89"/>
                <a:gd name="T13" fmla="*/ 125 h 203"/>
                <a:gd name="T14" fmla="*/ 38 w 89"/>
                <a:gd name="T15" fmla="*/ 115 h 203"/>
                <a:gd name="T16" fmla="*/ 45 w 89"/>
                <a:gd name="T17" fmla="*/ 105 h 203"/>
                <a:gd name="T18" fmla="*/ 54 w 89"/>
                <a:gd name="T19" fmla="*/ 95 h 203"/>
                <a:gd name="T20" fmla="*/ 61 w 89"/>
                <a:gd name="T21" fmla="*/ 84 h 203"/>
                <a:gd name="T22" fmla="*/ 69 w 89"/>
                <a:gd name="T23" fmla="*/ 73 h 203"/>
                <a:gd name="T24" fmla="*/ 75 w 89"/>
                <a:gd name="T25" fmla="*/ 60 h 203"/>
                <a:gd name="T26" fmla="*/ 81 w 89"/>
                <a:gd name="T27" fmla="*/ 48 h 203"/>
                <a:gd name="T28" fmla="*/ 85 w 89"/>
                <a:gd name="T29" fmla="*/ 33 h 203"/>
                <a:gd name="T30" fmla="*/ 87 w 89"/>
                <a:gd name="T31" fmla="*/ 18 h 203"/>
                <a:gd name="T32" fmla="*/ 89 w 89"/>
                <a:gd name="T33" fmla="*/ 0 h 203"/>
                <a:gd name="T34" fmla="*/ 85 w 89"/>
                <a:gd name="T35" fmla="*/ 9 h 203"/>
                <a:gd name="T36" fmla="*/ 83 w 89"/>
                <a:gd name="T37" fmla="*/ 25 h 203"/>
                <a:gd name="T38" fmla="*/ 80 w 89"/>
                <a:gd name="T39" fmla="*/ 39 h 203"/>
                <a:gd name="T40" fmla="*/ 75 w 89"/>
                <a:gd name="T41" fmla="*/ 53 h 203"/>
                <a:gd name="T42" fmla="*/ 69 w 89"/>
                <a:gd name="T43" fmla="*/ 65 h 203"/>
                <a:gd name="T44" fmla="*/ 63 w 89"/>
                <a:gd name="T45" fmla="*/ 77 h 203"/>
                <a:gd name="T46" fmla="*/ 55 w 89"/>
                <a:gd name="T47" fmla="*/ 88 h 203"/>
                <a:gd name="T48" fmla="*/ 47 w 89"/>
                <a:gd name="T49" fmla="*/ 98 h 203"/>
                <a:gd name="T50" fmla="*/ 39 w 89"/>
                <a:gd name="T51" fmla="*/ 108 h 203"/>
                <a:gd name="T52" fmla="*/ 32 w 89"/>
                <a:gd name="T53" fmla="*/ 118 h 203"/>
                <a:gd name="T54" fmla="*/ 23 w 89"/>
                <a:gd name="T55" fmla="*/ 128 h 203"/>
                <a:gd name="T56" fmla="*/ 17 w 89"/>
                <a:gd name="T57" fmla="*/ 139 h 203"/>
                <a:gd name="T58" fmla="*/ 11 w 89"/>
                <a:gd name="T59" fmla="*/ 152 h 203"/>
                <a:gd name="T60" fmla="*/ 6 w 89"/>
                <a:gd name="T61" fmla="*/ 164 h 203"/>
                <a:gd name="T62" fmla="*/ 3 w 89"/>
                <a:gd name="T63" fmla="*/ 178 h 203"/>
                <a:gd name="T64" fmla="*/ 0 w 89"/>
                <a:gd name="T65" fmla="*/ 193 h 203"/>
                <a:gd name="T66" fmla="*/ 2 w 89"/>
                <a:gd name="T6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203">
                  <a:moveTo>
                    <a:pt x="3" y="200"/>
                  </a:moveTo>
                  <a:lnTo>
                    <a:pt x="4" y="202"/>
                  </a:lnTo>
                  <a:lnTo>
                    <a:pt x="4" y="193"/>
                  </a:lnTo>
                  <a:lnTo>
                    <a:pt x="5" y="185"/>
                  </a:lnTo>
                  <a:lnTo>
                    <a:pt x="6" y="178"/>
                  </a:lnTo>
                  <a:lnTo>
                    <a:pt x="8" y="172"/>
                  </a:lnTo>
                  <a:lnTo>
                    <a:pt x="9" y="165"/>
                  </a:lnTo>
                  <a:lnTo>
                    <a:pt x="11" y="159"/>
                  </a:lnTo>
                  <a:lnTo>
                    <a:pt x="14" y="153"/>
                  </a:lnTo>
                  <a:lnTo>
                    <a:pt x="17" y="147"/>
                  </a:lnTo>
                  <a:lnTo>
                    <a:pt x="20" y="142"/>
                  </a:lnTo>
                  <a:lnTo>
                    <a:pt x="23" y="137"/>
                  </a:lnTo>
                  <a:lnTo>
                    <a:pt x="27" y="130"/>
                  </a:lnTo>
                  <a:lnTo>
                    <a:pt x="31" y="125"/>
                  </a:lnTo>
                  <a:lnTo>
                    <a:pt x="34" y="120"/>
                  </a:lnTo>
                  <a:lnTo>
                    <a:pt x="38" y="115"/>
                  </a:lnTo>
                  <a:lnTo>
                    <a:pt x="42" y="110"/>
                  </a:lnTo>
                  <a:lnTo>
                    <a:pt x="45" y="105"/>
                  </a:lnTo>
                  <a:lnTo>
                    <a:pt x="50" y="100"/>
                  </a:lnTo>
                  <a:lnTo>
                    <a:pt x="54" y="95"/>
                  </a:lnTo>
                  <a:lnTo>
                    <a:pt x="58" y="89"/>
                  </a:lnTo>
                  <a:lnTo>
                    <a:pt x="61" y="84"/>
                  </a:lnTo>
                  <a:lnTo>
                    <a:pt x="65" y="79"/>
                  </a:lnTo>
                  <a:lnTo>
                    <a:pt x="69" y="73"/>
                  </a:lnTo>
                  <a:lnTo>
                    <a:pt x="72" y="67"/>
                  </a:lnTo>
                  <a:lnTo>
                    <a:pt x="75" y="60"/>
                  </a:lnTo>
                  <a:lnTo>
                    <a:pt x="78" y="54"/>
                  </a:lnTo>
                  <a:lnTo>
                    <a:pt x="81" y="48"/>
                  </a:lnTo>
                  <a:lnTo>
                    <a:pt x="83" y="40"/>
                  </a:lnTo>
                  <a:lnTo>
                    <a:pt x="85" y="33"/>
                  </a:lnTo>
                  <a:lnTo>
                    <a:pt x="87" y="25"/>
                  </a:lnTo>
                  <a:lnTo>
                    <a:pt x="87" y="18"/>
                  </a:lnTo>
                  <a:lnTo>
                    <a:pt x="88" y="9"/>
                  </a:lnTo>
                  <a:lnTo>
                    <a:pt x="89" y="0"/>
                  </a:lnTo>
                  <a:lnTo>
                    <a:pt x="85" y="0"/>
                  </a:lnTo>
                  <a:lnTo>
                    <a:pt x="85" y="9"/>
                  </a:lnTo>
                  <a:lnTo>
                    <a:pt x="85" y="16"/>
                  </a:lnTo>
                  <a:lnTo>
                    <a:pt x="83" y="25"/>
                  </a:lnTo>
                  <a:lnTo>
                    <a:pt x="82" y="33"/>
                  </a:lnTo>
                  <a:lnTo>
                    <a:pt x="80" y="39"/>
                  </a:lnTo>
                  <a:lnTo>
                    <a:pt x="77" y="46"/>
                  </a:lnTo>
                  <a:lnTo>
                    <a:pt x="75" y="53"/>
                  </a:lnTo>
                  <a:lnTo>
                    <a:pt x="72" y="59"/>
                  </a:lnTo>
                  <a:lnTo>
                    <a:pt x="69" y="65"/>
                  </a:lnTo>
                  <a:lnTo>
                    <a:pt x="66" y="72"/>
                  </a:lnTo>
                  <a:lnTo>
                    <a:pt x="63" y="77"/>
                  </a:lnTo>
                  <a:lnTo>
                    <a:pt x="59" y="83"/>
                  </a:lnTo>
                  <a:lnTo>
                    <a:pt x="55" y="88"/>
                  </a:lnTo>
                  <a:lnTo>
                    <a:pt x="52" y="93"/>
                  </a:lnTo>
                  <a:lnTo>
                    <a:pt x="47" y="98"/>
                  </a:lnTo>
                  <a:lnTo>
                    <a:pt x="43" y="103"/>
                  </a:lnTo>
                  <a:lnTo>
                    <a:pt x="39" y="108"/>
                  </a:lnTo>
                  <a:lnTo>
                    <a:pt x="36" y="113"/>
                  </a:lnTo>
                  <a:lnTo>
                    <a:pt x="32" y="118"/>
                  </a:lnTo>
                  <a:lnTo>
                    <a:pt x="28" y="123"/>
                  </a:lnTo>
                  <a:lnTo>
                    <a:pt x="23" y="128"/>
                  </a:lnTo>
                  <a:lnTo>
                    <a:pt x="21" y="134"/>
                  </a:lnTo>
                  <a:lnTo>
                    <a:pt x="17" y="139"/>
                  </a:lnTo>
                  <a:lnTo>
                    <a:pt x="14" y="145"/>
                  </a:lnTo>
                  <a:lnTo>
                    <a:pt x="11" y="152"/>
                  </a:lnTo>
                  <a:lnTo>
                    <a:pt x="9" y="158"/>
                  </a:lnTo>
                  <a:lnTo>
                    <a:pt x="6" y="164"/>
                  </a:lnTo>
                  <a:lnTo>
                    <a:pt x="4" y="170"/>
                  </a:lnTo>
                  <a:lnTo>
                    <a:pt x="3" y="178"/>
                  </a:lnTo>
                  <a:lnTo>
                    <a:pt x="2" y="185"/>
                  </a:lnTo>
                  <a:lnTo>
                    <a:pt x="0" y="193"/>
                  </a:lnTo>
                  <a:lnTo>
                    <a:pt x="0" y="202"/>
                  </a:lnTo>
                  <a:lnTo>
                    <a:pt x="2" y="203"/>
                  </a:lnTo>
                  <a:lnTo>
                    <a:pt x="3"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8" name="Freeform 15"/>
            <p:cNvSpPr>
              <a:spLocks/>
            </p:cNvSpPr>
            <p:nvPr/>
          </p:nvSpPr>
          <p:spPr bwMode="auto">
            <a:xfrm>
              <a:off x="3698" y="2179"/>
              <a:ext cx="26" cy="24"/>
            </a:xfrm>
            <a:custGeom>
              <a:avLst/>
              <a:gdLst>
                <a:gd name="T0" fmla="*/ 79 w 79"/>
                <a:gd name="T1" fmla="*/ 70 h 70"/>
                <a:gd name="T2" fmla="*/ 78 w 79"/>
                <a:gd name="T3" fmla="*/ 68 h 70"/>
                <a:gd name="T4" fmla="*/ 1 w 79"/>
                <a:gd name="T5" fmla="*/ 0 h 70"/>
                <a:gd name="T6" fmla="*/ 0 w 79"/>
                <a:gd name="T7" fmla="*/ 3 h 70"/>
                <a:gd name="T8" fmla="*/ 76 w 79"/>
                <a:gd name="T9" fmla="*/ 70 h 70"/>
                <a:gd name="T10" fmla="*/ 75 w 79"/>
                <a:gd name="T11" fmla="*/ 68 h 70"/>
                <a:gd name="T12" fmla="*/ 76 w 79"/>
                <a:gd name="T13" fmla="*/ 70 h 70"/>
                <a:gd name="T14" fmla="*/ 78 w 79"/>
                <a:gd name="T15" fmla="*/ 70 h 70"/>
                <a:gd name="T16" fmla="*/ 79 w 79"/>
                <a:gd name="T17" fmla="*/ 70 h 70"/>
                <a:gd name="T18" fmla="*/ 79 w 79"/>
                <a:gd name="T19" fmla="*/ 69 h 70"/>
                <a:gd name="T20" fmla="*/ 78 w 79"/>
                <a:gd name="T21" fmla="*/ 68 h 70"/>
                <a:gd name="T22" fmla="*/ 79 w 7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0">
                  <a:moveTo>
                    <a:pt x="79" y="70"/>
                  </a:moveTo>
                  <a:lnTo>
                    <a:pt x="78" y="68"/>
                  </a:lnTo>
                  <a:lnTo>
                    <a:pt x="1" y="0"/>
                  </a:lnTo>
                  <a:lnTo>
                    <a:pt x="0" y="3"/>
                  </a:lnTo>
                  <a:lnTo>
                    <a:pt x="76" y="70"/>
                  </a:lnTo>
                  <a:lnTo>
                    <a:pt x="75" y="68"/>
                  </a:lnTo>
                  <a:lnTo>
                    <a:pt x="76" y="70"/>
                  </a:lnTo>
                  <a:lnTo>
                    <a:pt x="78" y="70"/>
                  </a:lnTo>
                  <a:lnTo>
                    <a:pt x="79" y="70"/>
                  </a:lnTo>
                  <a:lnTo>
                    <a:pt x="79" y="69"/>
                  </a:lnTo>
                  <a:lnTo>
                    <a:pt x="78" y="68"/>
                  </a:lnTo>
                  <a:lnTo>
                    <a:pt x="7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59" name="Freeform 16"/>
            <p:cNvSpPr>
              <a:spLocks/>
            </p:cNvSpPr>
            <p:nvPr/>
          </p:nvSpPr>
          <p:spPr bwMode="auto">
            <a:xfrm>
              <a:off x="3695" y="2202"/>
              <a:ext cx="29" cy="22"/>
            </a:xfrm>
            <a:custGeom>
              <a:avLst/>
              <a:gdLst>
                <a:gd name="T0" fmla="*/ 4 w 88"/>
                <a:gd name="T1" fmla="*/ 65 h 65"/>
                <a:gd name="T2" fmla="*/ 4 w 88"/>
                <a:gd name="T3" fmla="*/ 65 h 65"/>
                <a:gd name="T4" fmla="*/ 5 w 88"/>
                <a:gd name="T5" fmla="*/ 56 h 65"/>
                <a:gd name="T6" fmla="*/ 6 w 88"/>
                <a:gd name="T7" fmla="*/ 50 h 65"/>
                <a:gd name="T8" fmla="*/ 9 w 88"/>
                <a:gd name="T9" fmla="*/ 44 h 65"/>
                <a:gd name="T10" fmla="*/ 13 w 88"/>
                <a:gd name="T11" fmla="*/ 39 h 65"/>
                <a:gd name="T12" fmla="*/ 17 w 88"/>
                <a:gd name="T13" fmla="*/ 35 h 65"/>
                <a:gd name="T14" fmla="*/ 22 w 88"/>
                <a:gd name="T15" fmla="*/ 33 h 65"/>
                <a:gd name="T16" fmla="*/ 28 w 88"/>
                <a:gd name="T17" fmla="*/ 29 h 65"/>
                <a:gd name="T18" fmla="*/ 34 w 88"/>
                <a:gd name="T19" fmla="*/ 26 h 65"/>
                <a:gd name="T20" fmla="*/ 41 w 88"/>
                <a:gd name="T21" fmla="*/ 24 h 65"/>
                <a:gd name="T22" fmla="*/ 48 w 88"/>
                <a:gd name="T23" fmla="*/ 23 h 65"/>
                <a:gd name="T24" fmla="*/ 55 w 88"/>
                <a:gd name="T25" fmla="*/ 20 h 65"/>
                <a:gd name="T26" fmla="*/ 62 w 88"/>
                <a:gd name="T27" fmla="*/ 18 h 65"/>
                <a:gd name="T28" fmla="*/ 68 w 88"/>
                <a:gd name="T29" fmla="*/ 15 h 65"/>
                <a:gd name="T30" fmla="*/ 76 w 88"/>
                <a:gd name="T31" fmla="*/ 11 h 65"/>
                <a:gd name="T32" fmla="*/ 82 w 88"/>
                <a:gd name="T33" fmla="*/ 8 h 65"/>
                <a:gd name="T34" fmla="*/ 88 w 88"/>
                <a:gd name="T35" fmla="*/ 2 h 65"/>
                <a:gd name="T36" fmla="*/ 84 w 88"/>
                <a:gd name="T37" fmla="*/ 0 h 65"/>
                <a:gd name="T38" fmla="*/ 79 w 88"/>
                <a:gd name="T39" fmla="*/ 5 h 65"/>
                <a:gd name="T40" fmla="*/ 73 w 88"/>
                <a:gd name="T41" fmla="*/ 9 h 65"/>
                <a:gd name="T42" fmla="*/ 67 w 88"/>
                <a:gd name="T43" fmla="*/ 11 h 65"/>
                <a:gd name="T44" fmla="*/ 61 w 88"/>
                <a:gd name="T45" fmla="*/ 14 h 65"/>
                <a:gd name="T46" fmla="*/ 54 w 88"/>
                <a:gd name="T47" fmla="*/ 16 h 65"/>
                <a:gd name="T48" fmla="*/ 46 w 88"/>
                <a:gd name="T49" fmla="*/ 19 h 65"/>
                <a:gd name="T50" fmla="*/ 40 w 88"/>
                <a:gd name="T51" fmla="*/ 21 h 65"/>
                <a:gd name="T52" fmla="*/ 33 w 88"/>
                <a:gd name="T53" fmla="*/ 24 h 65"/>
                <a:gd name="T54" fmla="*/ 27 w 88"/>
                <a:gd name="T55" fmla="*/ 26 h 65"/>
                <a:gd name="T56" fmla="*/ 21 w 88"/>
                <a:gd name="T57" fmla="*/ 29 h 65"/>
                <a:gd name="T58" fmla="*/ 15 w 88"/>
                <a:gd name="T59" fmla="*/ 33 h 65"/>
                <a:gd name="T60" fmla="*/ 10 w 88"/>
                <a:gd name="T61" fmla="*/ 36 h 65"/>
                <a:gd name="T62" fmla="*/ 6 w 88"/>
                <a:gd name="T63" fmla="*/ 41 h 65"/>
                <a:gd name="T64" fmla="*/ 4 w 88"/>
                <a:gd name="T65" fmla="*/ 49 h 65"/>
                <a:gd name="T66" fmla="*/ 1 w 88"/>
                <a:gd name="T67" fmla="*/ 56 h 65"/>
                <a:gd name="T68" fmla="*/ 0 w 88"/>
                <a:gd name="T69" fmla="*/ 65 h 65"/>
                <a:gd name="T70" fmla="*/ 0 w 88"/>
                <a:gd name="T71" fmla="*/ 65 h 65"/>
                <a:gd name="T72" fmla="*/ 4 w 88"/>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65">
                  <a:moveTo>
                    <a:pt x="4" y="65"/>
                  </a:moveTo>
                  <a:lnTo>
                    <a:pt x="4" y="65"/>
                  </a:lnTo>
                  <a:lnTo>
                    <a:pt x="5" y="56"/>
                  </a:lnTo>
                  <a:lnTo>
                    <a:pt x="6" y="50"/>
                  </a:lnTo>
                  <a:lnTo>
                    <a:pt x="9" y="44"/>
                  </a:lnTo>
                  <a:lnTo>
                    <a:pt x="13" y="39"/>
                  </a:lnTo>
                  <a:lnTo>
                    <a:pt x="17" y="35"/>
                  </a:lnTo>
                  <a:lnTo>
                    <a:pt x="22" y="33"/>
                  </a:lnTo>
                  <a:lnTo>
                    <a:pt x="28" y="29"/>
                  </a:lnTo>
                  <a:lnTo>
                    <a:pt x="34" y="26"/>
                  </a:lnTo>
                  <a:lnTo>
                    <a:pt x="41" y="24"/>
                  </a:lnTo>
                  <a:lnTo>
                    <a:pt x="48" y="23"/>
                  </a:lnTo>
                  <a:lnTo>
                    <a:pt x="55" y="20"/>
                  </a:lnTo>
                  <a:lnTo>
                    <a:pt x="62" y="18"/>
                  </a:lnTo>
                  <a:lnTo>
                    <a:pt x="68" y="15"/>
                  </a:lnTo>
                  <a:lnTo>
                    <a:pt x="76" y="11"/>
                  </a:lnTo>
                  <a:lnTo>
                    <a:pt x="82" y="8"/>
                  </a:lnTo>
                  <a:lnTo>
                    <a:pt x="88" y="2"/>
                  </a:lnTo>
                  <a:lnTo>
                    <a:pt x="84" y="0"/>
                  </a:lnTo>
                  <a:lnTo>
                    <a:pt x="79" y="5"/>
                  </a:lnTo>
                  <a:lnTo>
                    <a:pt x="73" y="9"/>
                  </a:lnTo>
                  <a:lnTo>
                    <a:pt x="67" y="11"/>
                  </a:lnTo>
                  <a:lnTo>
                    <a:pt x="61" y="14"/>
                  </a:lnTo>
                  <a:lnTo>
                    <a:pt x="54" y="16"/>
                  </a:lnTo>
                  <a:lnTo>
                    <a:pt x="46" y="19"/>
                  </a:lnTo>
                  <a:lnTo>
                    <a:pt x="40" y="21"/>
                  </a:lnTo>
                  <a:lnTo>
                    <a:pt x="33" y="24"/>
                  </a:lnTo>
                  <a:lnTo>
                    <a:pt x="27" y="26"/>
                  </a:lnTo>
                  <a:lnTo>
                    <a:pt x="21" y="29"/>
                  </a:lnTo>
                  <a:lnTo>
                    <a:pt x="15" y="33"/>
                  </a:lnTo>
                  <a:lnTo>
                    <a:pt x="10" y="36"/>
                  </a:lnTo>
                  <a:lnTo>
                    <a:pt x="6" y="41"/>
                  </a:lnTo>
                  <a:lnTo>
                    <a:pt x="4" y="49"/>
                  </a:lnTo>
                  <a:lnTo>
                    <a:pt x="1" y="56"/>
                  </a:lnTo>
                  <a:lnTo>
                    <a:pt x="0" y="65"/>
                  </a:lnTo>
                  <a:lnTo>
                    <a:pt x="0" y="65"/>
                  </a:lnTo>
                  <a:lnTo>
                    <a:pt x="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0" name="Freeform 17"/>
            <p:cNvSpPr>
              <a:spLocks/>
            </p:cNvSpPr>
            <p:nvPr/>
          </p:nvSpPr>
          <p:spPr bwMode="auto">
            <a:xfrm>
              <a:off x="3695" y="2224"/>
              <a:ext cx="26" cy="34"/>
            </a:xfrm>
            <a:custGeom>
              <a:avLst/>
              <a:gdLst>
                <a:gd name="T0" fmla="*/ 79 w 79"/>
                <a:gd name="T1" fmla="*/ 101 h 103"/>
                <a:gd name="T2" fmla="*/ 79 w 79"/>
                <a:gd name="T3" fmla="*/ 100 h 103"/>
                <a:gd name="T4" fmla="*/ 77 w 79"/>
                <a:gd name="T5" fmla="*/ 89 h 103"/>
                <a:gd name="T6" fmla="*/ 73 w 79"/>
                <a:gd name="T7" fmla="*/ 80 h 103"/>
                <a:gd name="T8" fmla="*/ 68 w 79"/>
                <a:gd name="T9" fmla="*/ 71 h 103"/>
                <a:gd name="T10" fmla="*/ 63 w 79"/>
                <a:gd name="T11" fmla="*/ 64 h 103"/>
                <a:gd name="T12" fmla="*/ 57 w 79"/>
                <a:gd name="T13" fmla="*/ 56 h 103"/>
                <a:gd name="T14" fmla="*/ 51 w 79"/>
                <a:gd name="T15" fmla="*/ 50 h 103"/>
                <a:gd name="T16" fmla="*/ 44 w 79"/>
                <a:gd name="T17" fmla="*/ 45 h 103"/>
                <a:gd name="T18" fmla="*/ 38 w 79"/>
                <a:gd name="T19" fmla="*/ 40 h 103"/>
                <a:gd name="T20" fmla="*/ 30 w 79"/>
                <a:gd name="T21" fmla="*/ 35 h 103"/>
                <a:gd name="T22" fmla="*/ 24 w 79"/>
                <a:gd name="T23" fmla="*/ 30 h 103"/>
                <a:gd name="T24" fmla="*/ 19 w 79"/>
                <a:gd name="T25" fmla="*/ 26 h 103"/>
                <a:gd name="T26" fmla="*/ 13 w 79"/>
                <a:gd name="T27" fmla="*/ 21 h 103"/>
                <a:gd name="T28" fmla="*/ 10 w 79"/>
                <a:gd name="T29" fmla="*/ 16 h 103"/>
                <a:gd name="T30" fmla="*/ 7 w 79"/>
                <a:gd name="T31" fmla="*/ 11 h 103"/>
                <a:gd name="T32" fmla="*/ 5 w 79"/>
                <a:gd name="T33" fmla="*/ 6 h 103"/>
                <a:gd name="T34" fmla="*/ 4 w 79"/>
                <a:gd name="T35" fmla="*/ 0 h 103"/>
                <a:gd name="T36" fmla="*/ 0 w 79"/>
                <a:gd name="T37" fmla="*/ 0 h 103"/>
                <a:gd name="T38" fmla="*/ 1 w 79"/>
                <a:gd name="T39" fmla="*/ 6 h 103"/>
                <a:gd name="T40" fmla="*/ 4 w 79"/>
                <a:gd name="T41" fmla="*/ 13 h 103"/>
                <a:gd name="T42" fmla="*/ 7 w 79"/>
                <a:gd name="T43" fmla="*/ 19 h 103"/>
                <a:gd name="T44" fmla="*/ 11 w 79"/>
                <a:gd name="T45" fmla="*/ 24 h 103"/>
                <a:gd name="T46" fmla="*/ 17 w 79"/>
                <a:gd name="T47" fmla="*/ 29 h 103"/>
                <a:gd name="T48" fmla="*/ 23 w 79"/>
                <a:gd name="T49" fmla="*/ 34 h 103"/>
                <a:gd name="T50" fmla="*/ 29 w 79"/>
                <a:gd name="T51" fmla="*/ 38 h 103"/>
                <a:gd name="T52" fmla="*/ 35 w 79"/>
                <a:gd name="T53" fmla="*/ 43 h 103"/>
                <a:gd name="T54" fmla="*/ 43 w 79"/>
                <a:gd name="T55" fmla="*/ 48 h 103"/>
                <a:gd name="T56" fmla="*/ 49 w 79"/>
                <a:gd name="T57" fmla="*/ 53 h 103"/>
                <a:gd name="T58" fmla="*/ 55 w 79"/>
                <a:gd name="T59" fmla="*/ 59 h 103"/>
                <a:gd name="T60" fmla="*/ 61 w 79"/>
                <a:gd name="T61" fmla="*/ 65 h 103"/>
                <a:gd name="T62" fmla="*/ 66 w 79"/>
                <a:gd name="T63" fmla="*/ 73 h 103"/>
                <a:gd name="T64" fmla="*/ 71 w 79"/>
                <a:gd name="T65" fmla="*/ 81 h 103"/>
                <a:gd name="T66" fmla="*/ 74 w 79"/>
                <a:gd name="T67" fmla="*/ 90 h 103"/>
                <a:gd name="T68" fmla="*/ 77 w 79"/>
                <a:gd name="T69" fmla="*/ 101 h 103"/>
                <a:gd name="T70" fmla="*/ 77 w 79"/>
                <a:gd name="T71" fmla="*/ 100 h 103"/>
                <a:gd name="T72" fmla="*/ 77 w 79"/>
                <a:gd name="T73" fmla="*/ 101 h 103"/>
                <a:gd name="T74" fmla="*/ 77 w 79"/>
                <a:gd name="T75" fmla="*/ 101 h 103"/>
                <a:gd name="T76" fmla="*/ 78 w 79"/>
                <a:gd name="T77" fmla="*/ 103 h 103"/>
                <a:gd name="T78" fmla="*/ 79 w 79"/>
                <a:gd name="T79" fmla="*/ 101 h 103"/>
                <a:gd name="T80" fmla="*/ 79 w 79"/>
                <a:gd name="T81" fmla="*/ 100 h 103"/>
                <a:gd name="T82" fmla="*/ 79 w 79"/>
                <a:gd name="T83"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103">
                  <a:moveTo>
                    <a:pt x="79" y="101"/>
                  </a:moveTo>
                  <a:lnTo>
                    <a:pt x="79" y="100"/>
                  </a:lnTo>
                  <a:lnTo>
                    <a:pt x="77" y="89"/>
                  </a:lnTo>
                  <a:lnTo>
                    <a:pt x="73" y="80"/>
                  </a:lnTo>
                  <a:lnTo>
                    <a:pt x="68" y="71"/>
                  </a:lnTo>
                  <a:lnTo>
                    <a:pt x="63" y="64"/>
                  </a:lnTo>
                  <a:lnTo>
                    <a:pt x="57" y="56"/>
                  </a:lnTo>
                  <a:lnTo>
                    <a:pt x="51" y="50"/>
                  </a:lnTo>
                  <a:lnTo>
                    <a:pt x="44" y="45"/>
                  </a:lnTo>
                  <a:lnTo>
                    <a:pt x="38" y="40"/>
                  </a:lnTo>
                  <a:lnTo>
                    <a:pt x="30" y="35"/>
                  </a:lnTo>
                  <a:lnTo>
                    <a:pt x="24" y="30"/>
                  </a:lnTo>
                  <a:lnTo>
                    <a:pt x="19" y="26"/>
                  </a:lnTo>
                  <a:lnTo>
                    <a:pt x="13" y="21"/>
                  </a:lnTo>
                  <a:lnTo>
                    <a:pt x="10" y="16"/>
                  </a:lnTo>
                  <a:lnTo>
                    <a:pt x="7" y="11"/>
                  </a:lnTo>
                  <a:lnTo>
                    <a:pt x="5" y="6"/>
                  </a:lnTo>
                  <a:lnTo>
                    <a:pt x="4" y="0"/>
                  </a:lnTo>
                  <a:lnTo>
                    <a:pt x="0" y="0"/>
                  </a:lnTo>
                  <a:lnTo>
                    <a:pt x="1" y="6"/>
                  </a:lnTo>
                  <a:lnTo>
                    <a:pt x="4" y="13"/>
                  </a:lnTo>
                  <a:lnTo>
                    <a:pt x="7" y="19"/>
                  </a:lnTo>
                  <a:lnTo>
                    <a:pt x="11" y="24"/>
                  </a:lnTo>
                  <a:lnTo>
                    <a:pt x="17" y="29"/>
                  </a:lnTo>
                  <a:lnTo>
                    <a:pt x="23" y="34"/>
                  </a:lnTo>
                  <a:lnTo>
                    <a:pt x="29" y="38"/>
                  </a:lnTo>
                  <a:lnTo>
                    <a:pt x="35" y="43"/>
                  </a:lnTo>
                  <a:lnTo>
                    <a:pt x="43" y="48"/>
                  </a:lnTo>
                  <a:lnTo>
                    <a:pt x="49" y="53"/>
                  </a:lnTo>
                  <a:lnTo>
                    <a:pt x="55" y="59"/>
                  </a:lnTo>
                  <a:lnTo>
                    <a:pt x="61" y="65"/>
                  </a:lnTo>
                  <a:lnTo>
                    <a:pt x="66" y="73"/>
                  </a:lnTo>
                  <a:lnTo>
                    <a:pt x="71" y="81"/>
                  </a:lnTo>
                  <a:lnTo>
                    <a:pt x="74" y="90"/>
                  </a:lnTo>
                  <a:lnTo>
                    <a:pt x="77" y="101"/>
                  </a:lnTo>
                  <a:lnTo>
                    <a:pt x="77" y="100"/>
                  </a:lnTo>
                  <a:lnTo>
                    <a:pt x="77" y="101"/>
                  </a:lnTo>
                  <a:lnTo>
                    <a:pt x="77" y="101"/>
                  </a:lnTo>
                  <a:lnTo>
                    <a:pt x="78" y="103"/>
                  </a:lnTo>
                  <a:lnTo>
                    <a:pt x="79" y="101"/>
                  </a:lnTo>
                  <a:lnTo>
                    <a:pt x="79" y="100"/>
                  </a:lnTo>
                  <a:lnTo>
                    <a:pt x="79"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1" name="Freeform 18"/>
            <p:cNvSpPr>
              <a:spLocks/>
            </p:cNvSpPr>
            <p:nvPr/>
          </p:nvSpPr>
          <p:spPr bwMode="auto">
            <a:xfrm>
              <a:off x="3705" y="2257"/>
              <a:ext cx="16" cy="78"/>
            </a:xfrm>
            <a:custGeom>
              <a:avLst/>
              <a:gdLst>
                <a:gd name="T0" fmla="*/ 4 w 49"/>
                <a:gd name="T1" fmla="*/ 233 h 234"/>
                <a:gd name="T2" fmla="*/ 4 w 49"/>
                <a:gd name="T3" fmla="*/ 233 h 234"/>
                <a:gd name="T4" fmla="*/ 49 w 49"/>
                <a:gd name="T5" fmla="*/ 1 h 234"/>
                <a:gd name="T6" fmla="*/ 47 w 49"/>
                <a:gd name="T7" fmla="*/ 0 h 234"/>
                <a:gd name="T8" fmla="*/ 0 w 49"/>
                <a:gd name="T9" fmla="*/ 233 h 234"/>
                <a:gd name="T10" fmla="*/ 0 w 49"/>
                <a:gd name="T11" fmla="*/ 233 h 234"/>
                <a:gd name="T12" fmla="*/ 0 w 49"/>
                <a:gd name="T13" fmla="*/ 233 h 234"/>
                <a:gd name="T14" fmla="*/ 0 w 49"/>
                <a:gd name="T15" fmla="*/ 234 h 234"/>
                <a:gd name="T16" fmla="*/ 2 w 49"/>
                <a:gd name="T17" fmla="*/ 234 h 234"/>
                <a:gd name="T18" fmla="*/ 3 w 49"/>
                <a:gd name="T19" fmla="*/ 234 h 234"/>
                <a:gd name="T20" fmla="*/ 4 w 49"/>
                <a:gd name="T21" fmla="*/ 233 h 234"/>
                <a:gd name="T22" fmla="*/ 4 w 49"/>
                <a:gd name="T23" fmla="*/ 23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34">
                  <a:moveTo>
                    <a:pt x="4" y="233"/>
                  </a:moveTo>
                  <a:lnTo>
                    <a:pt x="4" y="233"/>
                  </a:lnTo>
                  <a:lnTo>
                    <a:pt x="49" y="1"/>
                  </a:lnTo>
                  <a:lnTo>
                    <a:pt x="47" y="0"/>
                  </a:lnTo>
                  <a:lnTo>
                    <a:pt x="0" y="233"/>
                  </a:lnTo>
                  <a:lnTo>
                    <a:pt x="0" y="233"/>
                  </a:lnTo>
                  <a:lnTo>
                    <a:pt x="0" y="233"/>
                  </a:lnTo>
                  <a:lnTo>
                    <a:pt x="0" y="234"/>
                  </a:lnTo>
                  <a:lnTo>
                    <a:pt x="2" y="234"/>
                  </a:lnTo>
                  <a:lnTo>
                    <a:pt x="3" y="234"/>
                  </a:lnTo>
                  <a:lnTo>
                    <a:pt x="4" y="233"/>
                  </a:lnTo>
                  <a:lnTo>
                    <a:pt x="4" y="2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2" name="Freeform 19"/>
            <p:cNvSpPr>
              <a:spLocks/>
            </p:cNvSpPr>
            <p:nvPr/>
          </p:nvSpPr>
          <p:spPr bwMode="auto">
            <a:xfrm>
              <a:off x="3705" y="2335"/>
              <a:ext cx="113" cy="88"/>
            </a:xfrm>
            <a:custGeom>
              <a:avLst/>
              <a:gdLst>
                <a:gd name="T0" fmla="*/ 336 w 338"/>
                <a:gd name="T1" fmla="*/ 254 h 264"/>
                <a:gd name="T2" fmla="*/ 301 w 338"/>
                <a:gd name="T3" fmla="*/ 259 h 264"/>
                <a:gd name="T4" fmla="*/ 268 w 338"/>
                <a:gd name="T5" fmla="*/ 260 h 264"/>
                <a:gd name="T6" fmla="*/ 238 w 338"/>
                <a:gd name="T7" fmla="*/ 259 h 264"/>
                <a:gd name="T8" fmla="*/ 209 w 338"/>
                <a:gd name="T9" fmla="*/ 254 h 264"/>
                <a:gd name="T10" fmla="*/ 183 w 338"/>
                <a:gd name="T11" fmla="*/ 246 h 264"/>
                <a:gd name="T12" fmla="*/ 158 w 338"/>
                <a:gd name="T13" fmla="*/ 236 h 264"/>
                <a:gd name="T14" fmla="*/ 136 w 338"/>
                <a:gd name="T15" fmla="*/ 224 h 264"/>
                <a:gd name="T16" fmla="*/ 115 w 338"/>
                <a:gd name="T17" fmla="*/ 208 h 264"/>
                <a:gd name="T18" fmla="*/ 96 w 338"/>
                <a:gd name="T19" fmla="*/ 190 h 264"/>
                <a:gd name="T20" fmla="*/ 79 w 338"/>
                <a:gd name="T21" fmla="*/ 169 h 264"/>
                <a:gd name="T22" fmla="*/ 62 w 338"/>
                <a:gd name="T23" fmla="*/ 146 h 264"/>
                <a:gd name="T24" fmla="*/ 48 w 338"/>
                <a:gd name="T25" fmla="*/ 121 h 264"/>
                <a:gd name="T26" fmla="*/ 35 w 338"/>
                <a:gd name="T27" fmla="*/ 94 h 264"/>
                <a:gd name="T28" fmla="*/ 24 w 338"/>
                <a:gd name="T29" fmla="*/ 65 h 264"/>
                <a:gd name="T30" fmla="*/ 13 w 338"/>
                <a:gd name="T31" fmla="*/ 32 h 264"/>
                <a:gd name="T32" fmla="*/ 4 w 338"/>
                <a:gd name="T33" fmla="*/ 0 h 264"/>
                <a:gd name="T34" fmla="*/ 5 w 338"/>
                <a:gd name="T35" fmla="*/ 17 h 264"/>
                <a:gd name="T36" fmla="*/ 15 w 338"/>
                <a:gd name="T37" fmla="*/ 50 h 264"/>
                <a:gd name="T38" fmla="*/ 26 w 338"/>
                <a:gd name="T39" fmla="*/ 80 h 264"/>
                <a:gd name="T40" fmla="*/ 38 w 338"/>
                <a:gd name="T41" fmla="*/ 109 h 264"/>
                <a:gd name="T42" fmla="*/ 52 w 338"/>
                <a:gd name="T43" fmla="*/ 136 h 264"/>
                <a:gd name="T44" fmla="*/ 68 w 338"/>
                <a:gd name="T45" fmla="*/ 160 h 264"/>
                <a:gd name="T46" fmla="*/ 84 w 338"/>
                <a:gd name="T47" fmla="*/ 183 h 264"/>
                <a:gd name="T48" fmla="*/ 103 w 338"/>
                <a:gd name="T49" fmla="*/ 201 h 264"/>
                <a:gd name="T50" fmla="*/ 123 w 338"/>
                <a:gd name="T51" fmla="*/ 219 h 264"/>
                <a:gd name="T52" fmla="*/ 145 w 338"/>
                <a:gd name="T53" fmla="*/ 234 h 264"/>
                <a:gd name="T54" fmla="*/ 169 w 338"/>
                <a:gd name="T55" fmla="*/ 245 h 264"/>
                <a:gd name="T56" fmla="*/ 195 w 338"/>
                <a:gd name="T57" fmla="*/ 254 h 264"/>
                <a:gd name="T58" fmla="*/ 223 w 338"/>
                <a:gd name="T59" fmla="*/ 260 h 264"/>
                <a:gd name="T60" fmla="*/ 252 w 338"/>
                <a:gd name="T61" fmla="*/ 263 h 264"/>
                <a:gd name="T62" fmla="*/ 284 w 338"/>
                <a:gd name="T63" fmla="*/ 263 h 264"/>
                <a:gd name="T64" fmla="*/ 319 w 338"/>
                <a:gd name="T65" fmla="*/ 260 h 264"/>
                <a:gd name="T66" fmla="*/ 336 w 338"/>
                <a:gd name="T67" fmla="*/ 258 h 264"/>
                <a:gd name="T68" fmla="*/ 338 w 338"/>
                <a:gd name="T69" fmla="*/ 256 h 264"/>
                <a:gd name="T70" fmla="*/ 338 w 338"/>
                <a:gd name="T71" fmla="*/ 254 h 264"/>
                <a:gd name="T72" fmla="*/ 336 w 338"/>
                <a:gd name="T73" fmla="*/ 25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8" h="264">
                  <a:moveTo>
                    <a:pt x="336" y="254"/>
                  </a:moveTo>
                  <a:lnTo>
                    <a:pt x="336" y="254"/>
                  </a:lnTo>
                  <a:lnTo>
                    <a:pt x="318" y="256"/>
                  </a:lnTo>
                  <a:lnTo>
                    <a:pt x="301" y="259"/>
                  </a:lnTo>
                  <a:lnTo>
                    <a:pt x="284" y="260"/>
                  </a:lnTo>
                  <a:lnTo>
                    <a:pt x="268" y="260"/>
                  </a:lnTo>
                  <a:lnTo>
                    <a:pt x="252" y="260"/>
                  </a:lnTo>
                  <a:lnTo>
                    <a:pt x="238" y="259"/>
                  </a:lnTo>
                  <a:lnTo>
                    <a:pt x="223" y="256"/>
                  </a:lnTo>
                  <a:lnTo>
                    <a:pt x="209" y="254"/>
                  </a:lnTo>
                  <a:lnTo>
                    <a:pt x="196" y="251"/>
                  </a:lnTo>
                  <a:lnTo>
                    <a:pt x="183" y="246"/>
                  </a:lnTo>
                  <a:lnTo>
                    <a:pt x="170" y="241"/>
                  </a:lnTo>
                  <a:lnTo>
                    <a:pt x="158" y="236"/>
                  </a:lnTo>
                  <a:lnTo>
                    <a:pt x="146" y="230"/>
                  </a:lnTo>
                  <a:lnTo>
                    <a:pt x="136" y="224"/>
                  </a:lnTo>
                  <a:lnTo>
                    <a:pt x="125" y="216"/>
                  </a:lnTo>
                  <a:lnTo>
                    <a:pt x="115" y="208"/>
                  </a:lnTo>
                  <a:lnTo>
                    <a:pt x="104" y="199"/>
                  </a:lnTo>
                  <a:lnTo>
                    <a:pt x="96" y="190"/>
                  </a:lnTo>
                  <a:lnTo>
                    <a:pt x="87" y="180"/>
                  </a:lnTo>
                  <a:lnTo>
                    <a:pt x="79" y="169"/>
                  </a:lnTo>
                  <a:lnTo>
                    <a:pt x="70" y="158"/>
                  </a:lnTo>
                  <a:lnTo>
                    <a:pt x="62" y="146"/>
                  </a:lnTo>
                  <a:lnTo>
                    <a:pt x="55" y="134"/>
                  </a:lnTo>
                  <a:lnTo>
                    <a:pt x="48" y="121"/>
                  </a:lnTo>
                  <a:lnTo>
                    <a:pt x="41" y="108"/>
                  </a:lnTo>
                  <a:lnTo>
                    <a:pt x="35" y="94"/>
                  </a:lnTo>
                  <a:lnTo>
                    <a:pt x="29" y="80"/>
                  </a:lnTo>
                  <a:lnTo>
                    <a:pt x="24" y="65"/>
                  </a:lnTo>
                  <a:lnTo>
                    <a:pt x="18" y="49"/>
                  </a:lnTo>
                  <a:lnTo>
                    <a:pt x="13" y="32"/>
                  </a:lnTo>
                  <a:lnTo>
                    <a:pt x="8" y="16"/>
                  </a:lnTo>
                  <a:lnTo>
                    <a:pt x="4" y="0"/>
                  </a:lnTo>
                  <a:lnTo>
                    <a:pt x="0" y="0"/>
                  </a:lnTo>
                  <a:lnTo>
                    <a:pt x="5" y="17"/>
                  </a:lnTo>
                  <a:lnTo>
                    <a:pt x="9" y="34"/>
                  </a:lnTo>
                  <a:lnTo>
                    <a:pt x="15" y="50"/>
                  </a:lnTo>
                  <a:lnTo>
                    <a:pt x="20" y="65"/>
                  </a:lnTo>
                  <a:lnTo>
                    <a:pt x="26" y="80"/>
                  </a:lnTo>
                  <a:lnTo>
                    <a:pt x="32" y="95"/>
                  </a:lnTo>
                  <a:lnTo>
                    <a:pt x="38" y="109"/>
                  </a:lnTo>
                  <a:lnTo>
                    <a:pt x="44" y="123"/>
                  </a:lnTo>
                  <a:lnTo>
                    <a:pt x="52" y="136"/>
                  </a:lnTo>
                  <a:lnTo>
                    <a:pt x="59" y="149"/>
                  </a:lnTo>
                  <a:lnTo>
                    <a:pt x="68" y="160"/>
                  </a:lnTo>
                  <a:lnTo>
                    <a:pt x="75" y="171"/>
                  </a:lnTo>
                  <a:lnTo>
                    <a:pt x="84" y="183"/>
                  </a:lnTo>
                  <a:lnTo>
                    <a:pt x="93" y="193"/>
                  </a:lnTo>
                  <a:lnTo>
                    <a:pt x="103" y="201"/>
                  </a:lnTo>
                  <a:lnTo>
                    <a:pt x="113" y="211"/>
                  </a:lnTo>
                  <a:lnTo>
                    <a:pt x="123" y="219"/>
                  </a:lnTo>
                  <a:lnTo>
                    <a:pt x="134" y="226"/>
                  </a:lnTo>
                  <a:lnTo>
                    <a:pt x="145" y="234"/>
                  </a:lnTo>
                  <a:lnTo>
                    <a:pt x="157" y="240"/>
                  </a:lnTo>
                  <a:lnTo>
                    <a:pt x="169" y="245"/>
                  </a:lnTo>
                  <a:lnTo>
                    <a:pt x="181" y="250"/>
                  </a:lnTo>
                  <a:lnTo>
                    <a:pt x="195" y="254"/>
                  </a:lnTo>
                  <a:lnTo>
                    <a:pt x="208" y="258"/>
                  </a:lnTo>
                  <a:lnTo>
                    <a:pt x="223" y="260"/>
                  </a:lnTo>
                  <a:lnTo>
                    <a:pt x="238" y="263"/>
                  </a:lnTo>
                  <a:lnTo>
                    <a:pt x="252" y="263"/>
                  </a:lnTo>
                  <a:lnTo>
                    <a:pt x="268" y="264"/>
                  </a:lnTo>
                  <a:lnTo>
                    <a:pt x="284" y="263"/>
                  </a:lnTo>
                  <a:lnTo>
                    <a:pt x="301" y="261"/>
                  </a:lnTo>
                  <a:lnTo>
                    <a:pt x="319" y="260"/>
                  </a:lnTo>
                  <a:lnTo>
                    <a:pt x="336" y="256"/>
                  </a:lnTo>
                  <a:lnTo>
                    <a:pt x="336" y="258"/>
                  </a:lnTo>
                  <a:lnTo>
                    <a:pt x="336" y="256"/>
                  </a:lnTo>
                  <a:lnTo>
                    <a:pt x="338" y="256"/>
                  </a:lnTo>
                  <a:lnTo>
                    <a:pt x="338" y="255"/>
                  </a:lnTo>
                  <a:lnTo>
                    <a:pt x="338" y="254"/>
                  </a:lnTo>
                  <a:lnTo>
                    <a:pt x="336" y="254"/>
                  </a:lnTo>
                  <a:lnTo>
                    <a:pt x="336"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3" name="Freeform 20"/>
            <p:cNvSpPr>
              <a:spLocks/>
            </p:cNvSpPr>
            <p:nvPr/>
          </p:nvSpPr>
          <p:spPr bwMode="auto">
            <a:xfrm>
              <a:off x="3817" y="2419"/>
              <a:ext cx="67" cy="2"/>
            </a:xfrm>
            <a:custGeom>
              <a:avLst/>
              <a:gdLst>
                <a:gd name="T0" fmla="*/ 197 w 200"/>
                <a:gd name="T1" fmla="*/ 0 h 4"/>
                <a:gd name="T2" fmla="*/ 197 w 200"/>
                <a:gd name="T3" fmla="*/ 0 h 4"/>
                <a:gd name="T4" fmla="*/ 0 w 200"/>
                <a:gd name="T5" fmla="*/ 0 h 4"/>
                <a:gd name="T6" fmla="*/ 0 w 200"/>
                <a:gd name="T7" fmla="*/ 4 h 4"/>
                <a:gd name="T8" fmla="*/ 197 w 200"/>
                <a:gd name="T9" fmla="*/ 4 h 4"/>
                <a:gd name="T10" fmla="*/ 197 w 200"/>
                <a:gd name="T11" fmla="*/ 2 h 4"/>
                <a:gd name="T12" fmla="*/ 197 w 200"/>
                <a:gd name="T13" fmla="*/ 4 h 4"/>
                <a:gd name="T14" fmla="*/ 198 w 200"/>
                <a:gd name="T15" fmla="*/ 2 h 4"/>
                <a:gd name="T16" fmla="*/ 200 w 200"/>
                <a:gd name="T17" fmla="*/ 1 h 4"/>
                <a:gd name="T18" fmla="*/ 198 w 200"/>
                <a:gd name="T19" fmla="*/ 0 h 4"/>
                <a:gd name="T20" fmla="*/ 197 w 200"/>
                <a:gd name="T21" fmla="*/ 0 h 4"/>
                <a:gd name="T22" fmla="*/ 197 w 200"/>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4">
                  <a:moveTo>
                    <a:pt x="197" y="0"/>
                  </a:moveTo>
                  <a:lnTo>
                    <a:pt x="197" y="0"/>
                  </a:lnTo>
                  <a:lnTo>
                    <a:pt x="0" y="0"/>
                  </a:lnTo>
                  <a:lnTo>
                    <a:pt x="0" y="4"/>
                  </a:lnTo>
                  <a:lnTo>
                    <a:pt x="197" y="4"/>
                  </a:lnTo>
                  <a:lnTo>
                    <a:pt x="197" y="2"/>
                  </a:lnTo>
                  <a:lnTo>
                    <a:pt x="197" y="4"/>
                  </a:lnTo>
                  <a:lnTo>
                    <a:pt x="198" y="2"/>
                  </a:lnTo>
                  <a:lnTo>
                    <a:pt x="200" y="1"/>
                  </a:lnTo>
                  <a:lnTo>
                    <a:pt x="198" y="0"/>
                  </a:lnTo>
                  <a:lnTo>
                    <a:pt x="197" y="0"/>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4" name="Freeform 21"/>
            <p:cNvSpPr>
              <a:spLocks/>
            </p:cNvSpPr>
            <p:nvPr/>
          </p:nvSpPr>
          <p:spPr bwMode="auto">
            <a:xfrm>
              <a:off x="3883" y="2419"/>
              <a:ext cx="174" cy="289"/>
            </a:xfrm>
            <a:custGeom>
              <a:avLst/>
              <a:gdLst>
                <a:gd name="T0" fmla="*/ 524 w 524"/>
                <a:gd name="T1" fmla="*/ 862 h 865"/>
                <a:gd name="T2" fmla="*/ 515 w 524"/>
                <a:gd name="T3" fmla="*/ 791 h 865"/>
                <a:gd name="T4" fmla="*/ 504 w 524"/>
                <a:gd name="T5" fmla="*/ 720 h 865"/>
                <a:gd name="T6" fmla="*/ 489 w 524"/>
                <a:gd name="T7" fmla="*/ 648 h 865"/>
                <a:gd name="T8" fmla="*/ 473 w 524"/>
                <a:gd name="T9" fmla="*/ 577 h 865"/>
                <a:gd name="T10" fmla="*/ 455 w 524"/>
                <a:gd name="T11" fmla="*/ 507 h 865"/>
                <a:gd name="T12" fmla="*/ 434 w 524"/>
                <a:gd name="T13" fmla="*/ 439 h 865"/>
                <a:gd name="T14" fmla="*/ 408 w 524"/>
                <a:gd name="T15" fmla="*/ 374 h 865"/>
                <a:gd name="T16" fmla="*/ 381 w 524"/>
                <a:gd name="T17" fmla="*/ 312 h 865"/>
                <a:gd name="T18" fmla="*/ 350 w 524"/>
                <a:gd name="T19" fmla="*/ 253 h 865"/>
                <a:gd name="T20" fmla="*/ 313 w 524"/>
                <a:gd name="T21" fmla="*/ 199 h 865"/>
                <a:gd name="T22" fmla="*/ 274 w 524"/>
                <a:gd name="T23" fmla="*/ 149 h 865"/>
                <a:gd name="T24" fmla="*/ 229 w 524"/>
                <a:gd name="T25" fmla="*/ 105 h 865"/>
                <a:gd name="T26" fmla="*/ 180 w 524"/>
                <a:gd name="T27" fmla="*/ 69 h 865"/>
                <a:gd name="T28" fmla="*/ 126 w 524"/>
                <a:gd name="T29" fmla="*/ 38 h 865"/>
                <a:gd name="T30" fmla="*/ 66 w 524"/>
                <a:gd name="T31" fmla="*/ 15 h 865"/>
                <a:gd name="T32" fmla="*/ 0 w 524"/>
                <a:gd name="T33" fmla="*/ 0 h 865"/>
                <a:gd name="T34" fmla="*/ 33 w 524"/>
                <a:gd name="T35" fmla="*/ 9 h 865"/>
                <a:gd name="T36" fmla="*/ 95 w 524"/>
                <a:gd name="T37" fmla="*/ 29 h 865"/>
                <a:gd name="T38" fmla="*/ 152 w 524"/>
                <a:gd name="T39" fmla="*/ 55 h 865"/>
                <a:gd name="T40" fmla="*/ 203 w 524"/>
                <a:gd name="T41" fmla="*/ 89 h 865"/>
                <a:gd name="T42" fmla="*/ 249 w 524"/>
                <a:gd name="T43" fmla="*/ 129 h 865"/>
                <a:gd name="T44" fmla="*/ 291 w 524"/>
                <a:gd name="T45" fmla="*/ 175 h 865"/>
                <a:gd name="T46" fmla="*/ 329 w 524"/>
                <a:gd name="T47" fmla="*/ 228 h 865"/>
                <a:gd name="T48" fmla="*/ 362 w 524"/>
                <a:gd name="T49" fmla="*/ 283 h 865"/>
                <a:gd name="T50" fmla="*/ 392 w 524"/>
                <a:gd name="T51" fmla="*/ 344 h 865"/>
                <a:gd name="T52" fmla="*/ 418 w 524"/>
                <a:gd name="T53" fmla="*/ 407 h 865"/>
                <a:gd name="T54" fmla="*/ 441 w 524"/>
                <a:gd name="T55" fmla="*/ 474 h 865"/>
                <a:gd name="T56" fmla="*/ 461 w 524"/>
                <a:gd name="T57" fmla="*/ 543 h 865"/>
                <a:gd name="T58" fmla="*/ 478 w 524"/>
                <a:gd name="T59" fmla="*/ 613 h 865"/>
                <a:gd name="T60" fmla="*/ 494 w 524"/>
                <a:gd name="T61" fmla="*/ 685 h 865"/>
                <a:gd name="T62" fmla="*/ 506 w 524"/>
                <a:gd name="T63" fmla="*/ 756 h 865"/>
                <a:gd name="T64" fmla="*/ 517 w 524"/>
                <a:gd name="T65" fmla="*/ 827 h 865"/>
                <a:gd name="T66" fmla="*/ 523 w 524"/>
                <a:gd name="T67" fmla="*/ 865 h 865"/>
                <a:gd name="T68" fmla="*/ 522 w 524"/>
                <a:gd name="T69" fmla="*/ 863 h 865"/>
                <a:gd name="T70" fmla="*/ 524 w 524"/>
                <a:gd name="T71" fmla="*/ 863 h 865"/>
                <a:gd name="T72" fmla="*/ 523 w 524"/>
                <a:gd name="T73" fmla="*/ 86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4" h="865">
                  <a:moveTo>
                    <a:pt x="523" y="861"/>
                  </a:moveTo>
                  <a:lnTo>
                    <a:pt x="524" y="862"/>
                  </a:lnTo>
                  <a:lnTo>
                    <a:pt x="519" y="827"/>
                  </a:lnTo>
                  <a:lnTo>
                    <a:pt x="515" y="791"/>
                  </a:lnTo>
                  <a:lnTo>
                    <a:pt x="508" y="756"/>
                  </a:lnTo>
                  <a:lnTo>
                    <a:pt x="504" y="720"/>
                  </a:lnTo>
                  <a:lnTo>
                    <a:pt x="496" y="683"/>
                  </a:lnTo>
                  <a:lnTo>
                    <a:pt x="489" y="648"/>
                  </a:lnTo>
                  <a:lnTo>
                    <a:pt x="482" y="612"/>
                  </a:lnTo>
                  <a:lnTo>
                    <a:pt x="473" y="577"/>
                  </a:lnTo>
                  <a:lnTo>
                    <a:pt x="464" y="542"/>
                  </a:lnTo>
                  <a:lnTo>
                    <a:pt x="455" y="507"/>
                  </a:lnTo>
                  <a:lnTo>
                    <a:pt x="445" y="473"/>
                  </a:lnTo>
                  <a:lnTo>
                    <a:pt x="434" y="439"/>
                  </a:lnTo>
                  <a:lnTo>
                    <a:pt x="422" y="407"/>
                  </a:lnTo>
                  <a:lnTo>
                    <a:pt x="408" y="374"/>
                  </a:lnTo>
                  <a:lnTo>
                    <a:pt x="395" y="342"/>
                  </a:lnTo>
                  <a:lnTo>
                    <a:pt x="381" y="312"/>
                  </a:lnTo>
                  <a:lnTo>
                    <a:pt x="365" y="282"/>
                  </a:lnTo>
                  <a:lnTo>
                    <a:pt x="350" y="253"/>
                  </a:lnTo>
                  <a:lnTo>
                    <a:pt x="331" y="225"/>
                  </a:lnTo>
                  <a:lnTo>
                    <a:pt x="313" y="199"/>
                  </a:lnTo>
                  <a:lnTo>
                    <a:pt x="295" y="174"/>
                  </a:lnTo>
                  <a:lnTo>
                    <a:pt x="274" y="149"/>
                  </a:lnTo>
                  <a:lnTo>
                    <a:pt x="252" y="126"/>
                  </a:lnTo>
                  <a:lnTo>
                    <a:pt x="229" y="105"/>
                  </a:lnTo>
                  <a:lnTo>
                    <a:pt x="205" y="86"/>
                  </a:lnTo>
                  <a:lnTo>
                    <a:pt x="180" y="69"/>
                  </a:lnTo>
                  <a:lnTo>
                    <a:pt x="153" y="53"/>
                  </a:lnTo>
                  <a:lnTo>
                    <a:pt x="126" y="38"/>
                  </a:lnTo>
                  <a:lnTo>
                    <a:pt x="97" y="25"/>
                  </a:lnTo>
                  <a:lnTo>
                    <a:pt x="66" y="15"/>
                  </a:lnTo>
                  <a:lnTo>
                    <a:pt x="33" y="6"/>
                  </a:lnTo>
                  <a:lnTo>
                    <a:pt x="0" y="0"/>
                  </a:lnTo>
                  <a:lnTo>
                    <a:pt x="0" y="2"/>
                  </a:lnTo>
                  <a:lnTo>
                    <a:pt x="33" y="9"/>
                  </a:lnTo>
                  <a:lnTo>
                    <a:pt x="65" y="18"/>
                  </a:lnTo>
                  <a:lnTo>
                    <a:pt x="95" y="29"/>
                  </a:lnTo>
                  <a:lnTo>
                    <a:pt x="124" y="41"/>
                  </a:lnTo>
                  <a:lnTo>
                    <a:pt x="152" y="55"/>
                  </a:lnTo>
                  <a:lnTo>
                    <a:pt x="177" y="71"/>
                  </a:lnTo>
                  <a:lnTo>
                    <a:pt x="203" y="89"/>
                  </a:lnTo>
                  <a:lnTo>
                    <a:pt x="227" y="109"/>
                  </a:lnTo>
                  <a:lnTo>
                    <a:pt x="249" y="129"/>
                  </a:lnTo>
                  <a:lnTo>
                    <a:pt x="271" y="151"/>
                  </a:lnTo>
                  <a:lnTo>
                    <a:pt x="291" y="175"/>
                  </a:lnTo>
                  <a:lnTo>
                    <a:pt x="310" y="200"/>
                  </a:lnTo>
                  <a:lnTo>
                    <a:pt x="329" y="228"/>
                  </a:lnTo>
                  <a:lnTo>
                    <a:pt x="346" y="254"/>
                  </a:lnTo>
                  <a:lnTo>
                    <a:pt x="362" y="283"/>
                  </a:lnTo>
                  <a:lnTo>
                    <a:pt x="378" y="313"/>
                  </a:lnTo>
                  <a:lnTo>
                    <a:pt x="392" y="344"/>
                  </a:lnTo>
                  <a:lnTo>
                    <a:pt x="406" y="375"/>
                  </a:lnTo>
                  <a:lnTo>
                    <a:pt x="418" y="407"/>
                  </a:lnTo>
                  <a:lnTo>
                    <a:pt x="430" y="440"/>
                  </a:lnTo>
                  <a:lnTo>
                    <a:pt x="441" y="474"/>
                  </a:lnTo>
                  <a:lnTo>
                    <a:pt x="451" y="508"/>
                  </a:lnTo>
                  <a:lnTo>
                    <a:pt x="461" y="543"/>
                  </a:lnTo>
                  <a:lnTo>
                    <a:pt x="471" y="578"/>
                  </a:lnTo>
                  <a:lnTo>
                    <a:pt x="478" y="613"/>
                  </a:lnTo>
                  <a:lnTo>
                    <a:pt x="486" y="648"/>
                  </a:lnTo>
                  <a:lnTo>
                    <a:pt x="494" y="685"/>
                  </a:lnTo>
                  <a:lnTo>
                    <a:pt x="500" y="721"/>
                  </a:lnTo>
                  <a:lnTo>
                    <a:pt x="506" y="756"/>
                  </a:lnTo>
                  <a:lnTo>
                    <a:pt x="511" y="792"/>
                  </a:lnTo>
                  <a:lnTo>
                    <a:pt x="517" y="827"/>
                  </a:lnTo>
                  <a:lnTo>
                    <a:pt x="521" y="862"/>
                  </a:lnTo>
                  <a:lnTo>
                    <a:pt x="523" y="865"/>
                  </a:lnTo>
                  <a:lnTo>
                    <a:pt x="521" y="862"/>
                  </a:lnTo>
                  <a:lnTo>
                    <a:pt x="522" y="863"/>
                  </a:lnTo>
                  <a:lnTo>
                    <a:pt x="523" y="863"/>
                  </a:lnTo>
                  <a:lnTo>
                    <a:pt x="524" y="863"/>
                  </a:lnTo>
                  <a:lnTo>
                    <a:pt x="524" y="862"/>
                  </a:lnTo>
                  <a:lnTo>
                    <a:pt x="523" y="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5" name="Freeform 22"/>
            <p:cNvSpPr>
              <a:spLocks/>
            </p:cNvSpPr>
            <p:nvPr/>
          </p:nvSpPr>
          <p:spPr bwMode="auto">
            <a:xfrm>
              <a:off x="4057" y="2706"/>
              <a:ext cx="18" cy="2"/>
            </a:xfrm>
            <a:custGeom>
              <a:avLst/>
              <a:gdLst>
                <a:gd name="T0" fmla="*/ 51 w 54"/>
                <a:gd name="T1" fmla="*/ 0 h 4"/>
                <a:gd name="T2" fmla="*/ 53 w 54"/>
                <a:gd name="T3" fmla="*/ 0 h 4"/>
                <a:gd name="T4" fmla="*/ 0 w 54"/>
                <a:gd name="T5" fmla="*/ 0 h 4"/>
                <a:gd name="T6" fmla="*/ 0 w 54"/>
                <a:gd name="T7" fmla="*/ 4 h 4"/>
                <a:gd name="T8" fmla="*/ 53 w 54"/>
                <a:gd name="T9" fmla="*/ 4 h 4"/>
                <a:gd name="T10" fmla="*/ 53 w 54"/>
                <a:gd name="T11" fmla="*/ 2 h 4"/>
                <a:gd name="T12" fmla="*/ 53 w 54"/>
                <a:gd name="T13" fmla="*/ 4 h 4"/>
                <a:gd name="T14" fmla="*/ 54 w 54"/>
                <a:gd name="T15" fmla="*/ 2 h 4"/>
                <a:gd name="T16" fmla="*/ 54 w 54"/>
                <a:gd name="T17" fmla="*/ 1 h 4"/>
                <a:gd name="T18" fmla="*/ 54 w 54"/>
                <a:gd name="T19" fmla="*/ 0 h 4"/>
                <a:gd name="T20" fmla="*/ 53 w 54"/>
                <a:gd name="T21" fmla="*/ 0 h 4"/>
                <a:gd name="T22" fmla="*/ 51 w 5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
                  <a:moveTo>
                    <a:pt x="51" y="0"/>
                  </a:moveTo>
                  <a:lnTo>
                    <a:pt x="53" y="0"/>
                  </a:lnTo>
                  <a:lnTo>
                    <a:pt x="0" y="0"/>
                  </a:lnTo>
                  <a:lnTo>
                    <a:pt x="0" y="4"/>
                  </a:lnTo>
                  <a:lnTo>
                    <a:pt x="53" y="4"/>
                  </a:lnTo>
                  <a:lnTo>
                    <a:pt x="53" y="2"/>
                  </a:lnTo>
                  <a:lnTo>
                    <a:pt x="53" y="4"/>
                  </a:lnTo>
                  <a:lnTo>
                    <a:pt x="54" y="2"/>
                  </a:lnTo>
                  <a:lnTo>
                    <a:pt x="54" y="1"/>
                  </a:lnTo>
                  <a:lnTo>
                    <a:pt x="54" y="0"/>
                  </a:lnTo>
                  <a:lnTo>
                    <a:pt x="53"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6" name="Freeform 23"/>
            <p:cNvSpPr>
              <a:spLocks/>
            </p:cNvSpPr>
            <p:nvPr/>
          </p:nvSpPr>
          <p:spPr bwMode="auto">
            <a:xfrm>
              <a:off x="4074" y="2693"/>
              <a:ext cx="167" cy="14"/>
            </a:xfrm>
            <a:custGeom>
              <a:avLst/>
              <a:gdLst>
                <a:gd name="T0" fmla="*/ 500 w 500"/>
                <a:gd name="T1" fmla="*/ 0 h 42"/>
                <a:gd name="T2" fmla="*/ 468 w 500"/>
                <a:gd name="T3" fmla="*/ 0 h 42"/>
                <a:gd name="T4" fmla="*/ 437 w 500"/>
                <a:gd name="T5" fmla="*/ 0 h 42"/>
                <a:gd name="T6" fmla="*/ 404 w 500"/>
                <a:gd name="T7" fmla="*/ 0 h 42"/>
                <a:gd name="T8" fmla="*/ 371 w 500"/>
                <a:gd name="T9" fmla="*/ 1 h 42"/>
                <a:gd name="T10" fmla="*/ 338 w 500"/>
                <a:gd name="T11" fmla="*/ 2 h 42"/>
                <a:gd name="T12" fmla="*/ 305 w 500"/>
                <a:gd name="T13" fmla="*/ 2 h 42"/>
                <a:gd name="T14" fmla="*/ 273 w 500"/>
                <a:gd name="T15" fmla="*/ 5 h 42"/>
                <a:gd name="T16" fmla="*/ 240 w 500"/>
                <a:gd name="T17" fmla="*/ 6 h 42"/>
                <a:gd name="T18" fmla="*/ 208 w 500"/>
                <a:gd name="T19" fmla="*/ 9 h 42"/>
                <a:gd name="T20" fmla="*/ 176 w 500"/>
                <a:gd name="T21" fmla="*/ 11 h 42"/>
                <a:gd name="T22" fmla="*/ 145 w 500"/>
                <a:gd name="T23" fmla="*/ 15 h 42"/>
                <a:gd name="T24" fmla="*/ 114 w 500"/>
                <a:gd name="T25" fmla="*/ 19 h 42"/>
                <a:gd name="T26" fmla="*/ 85 w 500"/>
                <a:gd name="T27" fmla="*/ 22 h 42"/>
                <a:gd name="T28" fmla="*/ 55 w 500"/>
                <a:gd name="T29" fmla="*/ 27 h 42"/>
                <a:gd name="T30" fmla="*/ 27 w 500"/>
                <a:gd name="T31" fmla="*/ 34 h 42"/>
                <a:gd name="T32" fmla="*/ 0 w 500"/>
                <a:gd name="T33" fmla="*/ 40 h 42"/>
                <a:gd name="T34" fmla="*/ 15 w 500"/>
                <a:gd name="T35" fmla="*/ 40 h 42"/>
                <a:gd name="T36" fmla="*/ 42 w 500"/>
                <a:gd name="T37" fmla="*/ 34 h 42"/>
                <a:gd name="T38" fmla="*/ 70 w 500"/>
                <a:gd name="T39" fmla="*/ 29 h 42"/>
                <a:gd name="T40" fmla="*/ 99 w 500"/>
                <a:gd name="T41" fmla="*/ 24 h 42"/>
                <a:gd name="T42" fmla="*/ 130 w 500"/>
                <a:gd name="T43" fmla="*/ 20 h 42"/>
                <a:gd name="T44" fmla="*/ 160 w 500"/>
                <a:gd name="T45" fmla="*/ 16 h 42"/>
                <a:gd name="T46" fmla="*/ 192 w 500"/>
                <a:gd name="T47" fmla="*/ 14 h 42"/>
                <a:gd name="T48" fmla="*/ 224 w 500"/>
                <a:gd name="T49" fmla="*/ 11 h 42"/>
                <a:gd name="T50" fmla="*/ 256 w 500"/>
                <a:gd name="T51" fmla="*/ 9 h 42"/>
                <a:gd name="T52" fmla="*/ 289 w 500"/>
                <a:gd name="T53" fmla="*/ 7 h 42"/>
                <a:gd name="T54" fmla="*/ 322 w 500"/>
                <a:gd name="T55" fmla="*/ 6 h 42"/>
                <a:gd name="T56" fmla="*/ 355 w 500"/>
                <a:gd name="T57" fmla="*/ 5 h 42"/>
                <a:gd name="T58" fmla="*/ 388 w 500"/>
                <a:gd name="T59" fmla="*/ 5 h 42"/>
                <a:gd name="T60" fmla="*/ 419 w 500"/>
                <a:gd name="T61" fmla="*/ 4 h 42"/>
                <a:gd name="T62" fmla="*/ 452 w 500"/>
                <a:gd name="T63" fmla="*/ 4 h 42"/>
                <a:gd name="T64" fmla="*/ 484 w 500"/>
                <a:gd name="T65" fmla="*/ 4 h 42"/>
                <a:gd name="T66" fmla="*/ 500 w 500"/>
                <a:gd name="T67"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0" h="42">
                  <a:moveTo>
                    <a:pt x="500" y="0"/>
                  </a:moveTo>
                  <a:lnTo>
                    <a:pt x="500" y="0"/>
                  </a:lnTo>
                  <a:lnTo>
                    <a:pt x="484" y="0"/>
                  </a:lnTo>
                  <a:lnTo>
                    <a:pt x="468" y="0"/>
                  </a:lnTo>
                  <a:lnTo>
                    <a:pt x="452" y="0"/>
                  </a:lnTo>
                  <a:lnTo>
                    <a:pt x="437" y="0"/>
                  </a:lnTo>
                  <a:lnTo>
                    <a:pt x="419" y="0"/>
                  </a:lnTo>
                  <a:lnTo>
                    <a:pt x="404" y="0"/>
                  </a:lnTo>
                  <a:lnTo>
                    <a:pt x="388" y="1"/>
                  </a:lnTo>
                  <a:lnTo>
                    <a:pt x="371" y="1"/>
                  </a:lnTo>
                  <a:lnTo>
                    <a:pt x="355" y="1"/>
                  </a:lnTo>
                  <a:lnTo>
                    <a:pt x="338" y="2"/>
                  </a:lnTo>
                  <a:lnTo>
                    <a:pt x="322" y="2"/>
                  </a:lnTo>
                  <a:lnTo>
                    <a:pt x="305" y="2"/>
                  </a:lnTo>
                  <a:lnTo>
                    <a:pt x="289" y="4"/>
                  </a:lnTo>
                  <a:lnTo>
                    <a:pt x="273" y="5"/>
                  </a:lnTo>
                  <a:lnTo>
                    <a:pt x="256" y="5"/>
                  </a:lnTo>
                  <a:lnTo>
                    <a:pt x="240" y="6"/>
                  </a:lnTo>
                  <a:lnTo>
                    <a:pt x="224" y="7"/>
                  </a:lnTo>
                  <a:lnTo>
                    <a:pt x="208" y="9"/>
                  </a:lnTo>
                  <a:lnTo>
                    <a:pt x="191" y="10"/>
                  </a:lnTo>
                  <a:lnTo>
                    <a:pt x="176" y="11"/>
                  </a:lnTo>
                  <a:lnTo>
                    <a:pt x="160" y="14"/>
                  </a:lnTo>
                  <a:lnTo>
                    <a:pt x="145" y="15"/>
                  </a:lnTo>
                  <a:lnTo>
                    <a:pt x="130" y="16"/>
                  </a:lnTo>
                  <a:lnTo>
                    <a:pt x="114" y="19"/>
                  </a:lnTo>
                  <a:lnTo>
                    <a:pt x="99" y="21"/>
                  </a:lnTo>
                  <a:lnTo>
                    <a:pt x="85" y="22"/>
                  </a:lnTo>
                  <a:lnTo>
                    <a:pt x="70" y="25"/>
                  </a:lnTo>
                  <a:lnTo>
                    <a:pt x="55" y="27"/>
                  </a:lnTo>
                  <a:lnTo>
                    <a:pt x="42" y="31"/>
                  </a:lnTo>
                  <a:lnTo>
                    <a:pt x="27" y="34"/>
                  </a:lnTo>
                  <a:lnTo>
                    <a:pt x="14" y="36"/>
                  </a:lnTo>
                  <a:lnTo>
                    <a:pt x="0" y="40"/>
                  </a:lnTo>
                  <a:lnTo>
                    <a:pt x="2" y="42"/>
                  </a:lnTo>
                  <a:lnTo>
                    <a:pt x="15" y="40"/>
                  </a:lnTo>
                  <a:lnTo>
                    <a:pt x="28" y="36"/>
                  </a:lnTo>
                  <a:lnTo>
                    <a:pt x="42" y="34"/>
                  </a:lnTo>
                  <a:lnTo>
                    <a:pt x="57" y="31"/>
                  </a:lnTo>
                  <a:lnTo>
                    <a:pt x="70" y="29"/>
                  </a:lnTo>
                  <a:lnTo>
                    <a:pt x="85" y="26"/>
                  </a:lnTo>
                  <a:lnTo>
                    <a:pt x="99" y="24"/>
                  </a:lnTo>
                  <a:lnTo>
                    <a:pt x="115" y="22"/>
                  </a:lnTo>
                  <a:lnTo>
                    <a:pt x="130" y="20"/>
                  </a:lnTo>
                  <a:lnTo>
                    <a:pt x="145" y="19"/>
                  </a:lnTo>
                  <a:lnTo>
                    <a:pt x="160" y="16"/>
                  </a:lnTo>
                  <a:lnTo>
                    <a:pt x="176" y="15"/>
                  </a:lnTo>
                  <a:lnTo>
                    <a:pt x="192" y="14"/>
                  </a:lnTo>
                  <a:lnTo>
                    <a:pt x="208" y="12"/>
                  </a:lnTo>
                  <a:lnTo>
                    <a:pt x="224" y="11"/>
                  </a:lnTo>
                  <a:lnTo>
                    <a:pt x="240" y="10"/>
                  </a:lnTo>
                  <a:lnTo>
                    <a:pt x="256" y="9"/>
                  </a:lnTo>
                  <a:lnTo>
                    <a:pt x="273" y="7"/>
                  </a:lnTo>
                  <a:lnTo>
                    <a:pt x="289" y="7"/>
                  </a:lnTo>
                  <a:lnTo>
                    <a:pt x="305" y="6"/>
                  </a:lnTo>
                  <a:lnTo>
                    <a:pt x="322" y="6"/>
                  </a:lnTo>
                  <a:lnTo>
                    <a:pt x="338" y="5"/>
                  </a:lnTo>
                  <a:lnTo>
                    <a:pt x="355" y="5"/>
                  </a:lnTo>
                  <a:lnTo>
                    <a:pt x="371" y="5"/>
                  </a:lnTo>
                  <a:lnTo>
                    <a:pt x="388" y="5"/>
                  </a:lnTo>
                  <a:lnTo>
                    <a:pt x="404" y="4"/>
                  </a:lnTo>
                  <a:lnTo>
                    <a:pt x="419" y="4"/>
                  </a:lnTo>
                  <a:lnTo>
                    <a:pt x="437" y="4"/>
                  </a:lnTo>
                  <a:lnTo>
                    <a:pt x="452" y="4"/>
                  </a:lnTo>
                  <a:lnTo>
                    <a:pt x="468" y="4"/>
                  </a:lnTo>
                  <a:lnTo>
                    <a:pt x="484" y="4"/>
                  </a:lnTo>
                  <a:lnTo>
                    <a:pt x="500" y="4"/>
                  </a:lnTo>
                  <a:lnTo>
                    <a:pt x="500" y="4"/>
                  </a:lnTo>
                  <a:lnTo>
                    <a:pt x="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7" name="Freeform 24"/>
            <p:cNvSpPr>
              <a:spLocks/>
            </p:cNvSpPr>
            <p:nvPr/>
          </p:nvSpPr>
          <p:spPr bwMode="auto">
            <a:xfrm>
              <a:off x="4241" y="2693"/>
              <a:ext cx="164" cy="9"/>
            </a:xfrm>
            <a:custGeom>
              <a:avLst/>
              <a:gdLst>
                <a:gd name="T0" fmla="*/ 494 w 494"/>
                <a:gd name="T1" fmla="*/ 24 h 26"/>
                <a:gd name="T2" fmla="*/ 463 w 494"/>
                <a:gd name="T3" fmla="*/ 19 h 26"/>
                <a:gd name="T4" fmla="*/ 435 w 494"/>
                <a:gd name="T5" fmla="*/ 16 h 26"/>
                <a:gd name="T6" fmla="*/ 406 w 494"/>
                <a:gd name="T7" fmla="*/ 12 h 26"/>
                <a:gd name="T8" fmla="*/ 376 w 494"/>
                <a:gd name="T9" fmla="*/ 10 h 26"/>
                <a:gd name="T10" fmla="*/ 346 w 494"/>
                <a:gd name="T11" fmla="*/ 7 h 26"/>
                <a:gd name="T12" fmla="*/ 317 w 494"/>
                <a:gd name="T13" fmla="*/ 5 h 26"/>
                <a:gd name="T14" fmla="*/ 286 w 494"/>
                <a:gd name="T15" fmla="*/ 4 h 26"/>
                <a:gd name="T16" fmla="*/ 255 w 494"/>
                <a:gd name="T17" fmla="*/ 2 h 26"/>
                <a:gd name="T18" fmla="*/ 225 w 494"/>
                <a:gd name="T19" fmla="*/ 1 h 26"/>
                <a:gd name="T20" fmla="*/ 194 w 494"/>
                <a:gd name="T21" fmla="*/ 1 h 26"/>
                <a:gd name="T22" fmla="*/ 164 w 494"/>
                <a:gd name="T23" fmla="*/ 0 h 26"/>
                <a:gd name="T24" fmla="*/ 132 w 494"/>
                <a:gd name="T25" fmla="*/ 0 h 26"/>
                <a:gd name="T26" fmla="*/ 100 w 494"/>
                <a:gd name="T27" fmla="*/ 0 h 26"/>
                <a:gd name="T28" fmla="*/ 67 w 494"/>
                <a:gd name="T29" fmla="*/ 0 h 26"/>
                <a:gd name="T30" fmla="*/ 34 w 494"/>
                <a:gd name="T31" fmla="*/ 0 h 26"/>
                <a:gd name="T32" fmla="*/ 0 w 494"/>
                <a:gd name="T33" fmla="*/ 0 h 26"/>
                <a:gd name="T34" fmla="*/ 17 w 494"/>
                <a:gd name="T35" fmla="*/ 4 h 26"/>
                <a:gd name="T36" fmla="*/ 50 w 494"/>
                <a:gd name="T37" fmla="*/ 4 h 26"/>
                <a:gd name="T38" fmla="*/ 83 w 494"/>
                <a:gd name="T39" fmla="*/ 4 h 26"/>
                <a:gd name="T40" fmla="*/ 116 w 494"/>
                <a:gd name="T41" fmla="*/ 4 h 26"/>
                <a:gd name="T42" fmla="*/ 148 w 494"/>
                <a:gd name="T43" fmla="*/ 4 h 26"/>
                <a:gd name="T44" fmla="*/ 178 w 494"/>
                <a:gd name="T45" fmla="*/ 4 h 26"/>
                <a:gd name="T46" fmla="*/ 210 w 494"/>
                <a:gd name="T47" fmla="*/ 5 h 26"/>
                <a:gd name="T48" fmla="*/ 241 w 494"/>
                <a:gd name="T49" fmla="*/ 5 h 26"/>
                <a:gd name="T50" fmla="*/ 271 w 494"/>
                <a:gd name="T51" fmla="*/ 6 h 26"/>
                <a:gd name="T52" fmla="*/ 301 w 494"/>
                <a:gd name="T53" fmla="*/ 7 h 26"/>
                <a:gd name="T54" fmla="*/ 331 w 494"/>
                <a:gd name="T55" fmla="*/ 10 h 26"/>
                <a:gd name="T56" fmla="*/ 361 w 494"/>
                <a:gd name="T57" fmla="*/ 11 h 26"/>
                <a:gd name="T58" fmla="*/ 390 w 494"/>
                <a:gd name="T59" fmla="*/ 14 h 26"/>
                <a:gd name="T60" fmla="*/ 419 w 494"/>
                <a:gd name="T61" fmla="*/ 17 h 26"/>
                <a:gd name="T62" fmla="*/ 448 w 494"/>
                <a:gd name="T63" fmla="*/ 20 h 26"/>
                <a:gd name="T64" fmla="*/ 478 w 494"/>
                <a:gd name="T65" fmla="*/ 25 h 26"/>
                <a:gd name="T66" fmla="*/ 492 w 494"/>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4" h="26">
                  <a:moveTo>
                    <a:pt x="494" y="24"/>
                  </a:moveTo>
                  <a:lnTo>
                    <a:pt x="494" y="24"/>
                  </a:lnTo>
                  <a:lnTo>
                    <a:pt x="478" y="21"/>
                  </a:lnTo>
                  <a:lnTo>
                    <a:pt x="463" y="19"/>
                  </a:lnTo>
                  <a:lnTo>
                    <a:pt x="450" y="17"/>
                  </a:lnTo>
                  <a:lnTo>
                    <a:pt x="435" y="16"/>
                  </a:lnTo>
                  <a:lnTo>
                    <a:pt x="420" y="14"/>
                  </a:lnTo>
                  <a:lnTo>
                    <a:pt x="406" y="12"/>
                  </a:lnTo>
                  <a:lnTo>
                    <a:pt x="391" y="11"/>
                  </a:lnTo>
                  <a:lnTo>
                    <a:pt x="376" y="10"/>
                  </a:lnTo>
                  <a:lnTo>
                    <a:pt x="361" y="9"/>
                  </a:lnTo>
                  <a:lnTo>
                    <a:pt x="346" y="7"/>
                  </a:lnTo>
                  <a:lnTo>
                    <a:pt x="331" y="6"/>
                  </a:lnTo>
                  <a:lnTo>
                    <a:pt x="317" y="5"/>
                  </a:lnTo>
                  <a:lnTo>
                    <a:pt x="301" y="5"/>
                  </a:lnTo>
                  <a:lnTo>
                    <a:pt x="286" y="4"/>
                  </a:lnTo>
                  <a:lnTo>
                    <a:pt x="271" y="4"/>
                  </a:lnTo>
                  <a:lnTo>
                    <a:pt x="255" y="2"/>
                  </a:lnTo>
                  <a:lnTo>
                    <a:pt x="241" y="2"/>
                  </a:lnTo>
                  <a:lnTo>
                    <a:pt x="225" y="1"/>
                  </a:lnTo>
                  <a:lnTo>
                    <a:pt x="210" y="1"/>
                  </a:lnTo>
                  <a:lnTo>
                    <a:pt x="194" y="1"/>
                  </a:lnTo>
                  <a:lnTo>
                    <a:pt x="178" y="0"/>
                  </a:lnTo>
                  <a:lnTo>
                    <a:pt x="164" y="0"/>
                  </a:lnTo>
                  <a:lnTo>
                    <a:pt x="148" y="0"/>
                  </a:lnTo>
                  <a:lnTo>
                    <a:pt x="132" y="0"/>
                  </a:lnTo>
                  <a:lnTo>
                    <a:pt x="116" y="0"/>
                  </a:lnTo>
                  <a:lnTo>
                    <a:pt x="100" y="0"/>
                  </a:lnTo>
                  <a:lnTo>
                    <a:pt x="83" y="0"/>
                  </a:lnTo>
                  <a:lnTo>
                    <a:pt x="67" y="0"/>
                  </a:lnTo>
                  <a:lnTo>
                    <a:pt x="50" y="0"/>
                  </a:lnTo>
                  <a:lnTo>
                    <a:pt x="34" y="0"/>
                  </a:lnTo>
                  <a:lnTo>
                    <a:pt x="17" y="0"/>
                  </a:lnTo>
                  <a:lnTo>
                    <a:pt x="0" y="0"/>
                  </a:lnTo>
                  <a:lnTo>
                    <a:pt x="0" y="4"/>
                  </a:lnTo>
                  <a:lnTo>
                    <a:pt x="17" y="4"/>
                  </a:lnTo>
                  <a:lnTo>
                    <a:pt x="34" y="4"/>
                  </a:lnTo>
                  <a:lnTo>
                    <a:pt x="50" y="4"/>
                  </a:lnTo>
                  <a:lnTo>
                    <a:pt x="67" y="4"/>
                  </a:lnTo>
                  <a:lnTo>
                    <a:pt x="83" y="4"/>
                  </a:lnTo>
                  <a:lnTo>
                    <a:pt x="100" y="4"/>
                  </a:lnTo>
                  <a:lnTo>
                    <a:pt x="116" y="4"/>
                  </a:lnTo>
                  <a:lnTo>
                    <a:pt x="132" y="4"/>
                  </a:lnTo>
                  <a:lnTo>
                    <a:pt x="148" y="4"/>
                  </a:lnTo>
                  <a:lnTo>
                    <a:pt x="164" y="4"/>
                  </a:lnTo>
                  <a:lnTo>
                    <a:pt x="178" y="4"/>
                  </a:lnTo>
                  <a:lnTo>
                    <a:pt x="194" y="5"/>
                  </a:lnTo>
                  <a:lnTo>
                    <a:pt x="210" y="5"/>
                  </a:lnTo>
                  <a:lnTo>
                    <a:pt x="225" y="5"/>
                  </a:lnTo>
                  <a:lnTo>
                    <a:pt x="241" y="5"/>
                  </a:lnTo>
                  <a:lnTo>
                    <a:pt x="255" y="6"/>
                  </a:lnTo>
                  <a:lnTo>
                    <a:pt x="271" y="6"/>
                  </a:lnTo>
                  <a:lnTo>
                    <a:pt x="286" y="7"/>
                  </a:lnTo>
                  <a:lnTo>
                    <a:pt x="301" y="7"/>
                  </a:lnTo>
                  <a:lnTo>
                    <a:pt x="317" y="9"/>
                  </a:lnTo>
                  <a:lnTo>
                    <a:pt x="331" y="10"/>
                  </a:lnTo>
                  <a:lnTo>
                    <a:pt x="346" y="11"/>
                  </a:lnTo>
                  <a:lnTo>
                    <a:pt x="361" y="11"/>
                  </a:lnTo>
                  <a:lnTo>
                    <a:pt x="375" y="12"/>
                  </a:lnTo>
                  <a:lnTo>
                    <a:pt x="390" y="14"/>
                  </a:lnTo>
                  <a:lnTo>
                    <a:pt x="404" y="16"/>
                  </a:lnTo>
                  <a:lnTo>
                    <a:pt x="419" y="17"/>
                  </a:lnTo>
                  <a:lnTo>
                    <a:pt x="434" y="19"/>
                  </a:lnTo>
                  <a:lnTo>
                    <a:pt x="448" y="20"/>
                  </a:lnTo>
                  <a:lnTo>
                    <a:pt x="463" y="22"/>
                  </a:lnTo>
                  <a:lnTo>
                    <a:pt x="478" y="25"/>
                  </a:lnTo>
                  <a:lnTo>
                    <a:pt x="492" y="26"/>
                  </a:lnTo>
                  <a:lnTo>
                    <a:pt x="492" y="26"/>
                  </a:lnTo>
                  <a:lnTo>
                    <a:pt x="49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8" name="Freeform 25"/>
            <p:cNvSpPr>
              <a:spLocks/>
            </p:cNvSpPr>
            <p:nvPr/>
          </p:nvSpPr>
          <p:spPr bwMode="auto">
            <a:xfrm>
              <a:off x="4405" y="2701"/>
              <a:ext cx="126" cy="17"/>
            </a:xfrm>
            <a:custGeom>
              <a:avLst/>
              <a:gdLst>
                <a:gd name="T0" fmla="*/ 378 w 380"/>
                <a:gd name="T1" fmla="*/ 46 h 52"/>
                <a:gd name="T2" fmla="*/ 354 w 380"/>
                <a:gd name="T3" fmla="*/ 48 h 52"/>
                <a:gd name="T4" fmla="*/ 329 w 380"/>
                <a:gd name="T5" fmla="*/ 48 h 52"/>
                <a:gd name="T6" fmla="*/ 305 w 380"/>
                <a:gd name="T7" fmla="*/ 48 h 52"/>
                <a:gd name="T8" fmla="*/ 280 w 380"/>
                <a:gd name="T9" fmla="*/ 47 h 52"/>
                <a:gd name="T10" fmla="*/ 257 w 380"/>
                <a:gd name="T11" fmla="*/ 46 h 52"/>
                <a:gd name="T12" fmla="*/ 234 w 380"/>
                <a:gd name="T13" fmla="*/ 42 h 52"/>
                <a:gd name="T14" fmla="*/ 211 w 380"/>
                <a:gd name="T15" fmla="*/ 40 h 52"/>
                <a:gd name="T16" fmla="*/ 187 w 380"/>
                <a:gd name="T17" fmla="*/ 35 h 52"/>
                <a:gd name="T18" fmla="*/ 164 w 380"/>
                <a:gd name="T19" fmla="*/ 31 h 52"/>
                <a:gd name="T20" fmla="*/ 141 w 380"/>
                <a:gd name="T21" fmla="*/ 26 h 52"/>
                <a:gd name="T22" fmla="*/ 118 w 380"/>
                <a:gd name="T23" fmla="*/ 21 h 52"/>
                <a:gd name="T24" fmla="*/ 96 w 380"/>
                <a:gd name="T25" fmla="*/ 16 h 52"/>
                <a:gd name="T26" fmla="*/ 73 w 380"/>
                <a:gd name="T27" fmla="*/ 12 h 52"/>
                <a:gd name="T28" fmla="*/ 48 w 380"/>
                <a:gd name="T29" fmla="*/ 7 h 52"/>
                <a:gd name="T30" fmla="*/ 25 w 380"/>
                <a:gd name="T31" fmla="*/ 3 h 52"/>
                <a:gd name="T32" fmla="*/ 2 w 380"/>
                <a:gd name="T33" fmla="*/ 0 h 52"/>
                <a:gd name="T34" fmla="*/ 13 w 380"/>
                <a:gd name="T35" fmla="*/ 5 h 52"/>
                <a:gd name="T36" fmla="*/ 36 w 380"/>
                <a:gd name="T37" fmla="*/ 8 h 52"/>
                <a:gd name="T38" fmla="*/ 60 w 380"/>
                <a:gd name="T39" fmla="*/ 12 h 52"/>
                <a:gd name="T40" fmla="*/ 84 w 380"/>
                <a:gd name="T41" fmla="*/ 17 h 52"/>
                <a:gd name="T42" fmla="*/ 107 w 380"/>
                <a:gd name="T43" fmla="*/ 22 h 52"/>
                <a:gd name="T44" fmla="*/ 129 w 380"/>
                <a:gd name="T45" fmla="*/ 27 h 52"/>
                <a:gd name="T46" fmla="*/ 152 w 380"/>
                <a:gd name="T47" fmla="*/ 32 h 52"/>
                <a:gd name="T48" fmla="*/ 175 w 380"/>
                <a:gd name="T49" fmla="*/ 36 h 52"/>
                <a:gd name="T50" fmla="*/ 198 w 380"/>
                <a:gd name="T51" fmla="*/ 40 h 52"/>
                <a:gd name="T52" fmla="*/ 222 w 380"/>
                <a:gd name="T53" fmla="*/ 43 h 52"/>
                <a:gd name="T54" fmla="*/ 245 w 380"/>
                <a:gd name="T55" fmla="*/ 47 h 52"/>
                <a:gd name="T56" fmla="*/ 268 w 380"/>
                <a:gd name="T57" fmla="*/ 50 h 52"/>
                <a:gd name="T58" fmla="*/ 292 w 380"/>
                <a:gd name="T59" fmla="*/ 51 h 52"/>
                <a:gd name="T60" fmla="*/ 317 w 380"/>
                <a:gd name="T61" fmla="*/ 52 h 52"/>
                <a:gd name="T62" fmla="*/ 341 w 380"/>
                <a:gd name="T63" fmla="*/ 52 h 52"/>
                <a:gd name="T64" fmla="*/ 366 w 380"/>
                <a:gd name="T65" fmla="*/ 51 h 52"/>
                <a:gd name="T66" fmla="*/ 380 w 380"/>
                <a:gd name="T67" fmla="*/ 47 h 52"/>
                <a:gd name="T68" fmla="*/ 380 w 380"/>
                <a:gd name="T69" fmla="*/ 48 h 52"/>
                <a:gd name="T70" fmla="*/ 379 w 380"/>
                <a:gd name="T71" fmla="*/ 46 h 52"/>
                <a:gd name="T72" fmla="*/ 377 w 380"/>
                <a:gd name="T73"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52">
                  <a:moveTo>
                    <a:pt x="377" y="48"/>
                  </a:moveTo>
                  <a:lnTo>
                    <a:pt x="378" y="46"/>
                  </a:lnTo>
                  <a:lnTo>
                    <a:pt x="366" y="47"/>
                  </a:lnTo>
                  <a:lnTo>
                    <a:pt x="354" y="48"/>
                  </a:lnTo>
                  <a:lnTo>
                    <a:pt x="341" y="48"/>
                  </a:lnTo>
                  <a:lnTo>
                    <a:pt x="329" y="48"/>
                  </a:lnTo>
                  <a:lnTo>
                    <a:pt x="317" y="48"/>
                  </a:lnTo>
                  <a:lnTo>
                    <a:pt x="305" y="48"/>
                  </a:lnTo>
                  <a:lnTo>
                    <a:pt x="292" y="48"/>
                  </a:lnTo>
                  <a:lnTo>
                    <a:pt x="280" y="47"/>
                  </a:lnTo>
                  <a:lnTo>
                    <a:pt x="269" y="46"/>
                  </a:lnTo>
                  <a:lnTo>
                    <a:pt x="257" y="46"/>
                  </a:lnTo>
                  <a:lnTo>
                    <a:pt x="246" y="43"/>
                  </a:lnTo>
                  <a:lnTo>
                    <a:pt x="234" y="42"/>
                  </a:lnTo>
                  <a:lnTo>
                    <a:pt x="222" y="41"/>
                  </a:lnTo>
                  <a:lnTo>
                    <a:pt x="211" y="40"/>
                  </a:lnTo>
                  <a:lnTo>
                    <a:pt x="200" y="37"/>
                  </a:lnTo>
                  <a:lnTo>
                    <a:pt x="187" y="35"/>
                  </a:lnTo>
                  <a:lnTo>
                    <a:pt x="176" y="33"/>
                  </a:lnTo>
                  <a:lnTo>
                    <a:pt x="164" y="31"/>
                  </a:lnTo>
                  <a:lnTo>
                    <a:pt x="153" y="28"/>
                  </a:lnTo>
                  <a:lnTo>
                    <a:pt x="141" y="26"/>
                  </a:lnTo>
                  <a:lnTo>
                    <a:pt x="130" y="23"/>
                  </a:lnTo>
                  <a:lnTo>
                    <a:pt x="118" y="21"/>
                  </a:lnTo>
                  <a:lnTo>
                    <a:pt x="107" y="18"/>
                  </a:lnTo>
                  <a:lnTo>
                    <a:pt x="96" y="16"/>
                  </a:lnTo>
                  <a:lnTo>
                    <a:pt x="84" y="13"/>
                  </a:lnTo>
                  <a:lnTo>
                    <a:pt x="73" y="12"/>
                  </a:lnTo>
                  <a:lnTo>
                    <a:pt x="60" y="10"/>
                  </a:lnTo>
                  <a:lnTo>
                    <a:pt x="48" y="7"/>
                  </a:lnTo>
                  <a:lnTo>
                    <a:pt x="37" y="5"/>
                  </a:lnTo>
                  <a:lnTo>
                    <a:pt x="25" y="3"/>
                  </a:lnTo>
                  <a:lnTo>
                    <a:pt x="13" y="1"/>
                  </a:lnTo>
                  <a:lnTo>
                    <a:pt x="2" y="0"/>
                  </a:lnTo>
                  <a:lnTo>
                    <a:pt x="0" y="2"/>
                  </a:lnTo>
                  <a:lnTo>
                    <a:pt x="13" y="5"/>
                  </a:lnTo>
                  <a:lnTo>
                    <a:pt x="25" y="6"/>
                  </a:lnTo>
                  <a:lnTo>
                    <a:pt x="36" y="8"/>
                  </a:lnTo>
                  <a:lnTo>
                    <a:pt x="48" y="11"/>
                  </a:lnTo>
                  <a:lnTo>
                    <a:pt x="60" y="12"/>
                  </a:lnTo>
                  <a:lnTo>
                    <a:pt x="71" y="15"/>
                  </a:lnTo>
                  <a:lnTo>
                    <a:pt x="84" y="17"/>
                  </a:lnTo>
                  <a:lnTo>
                    <a:pt x="95" y="20"/>
                  </a:lnTo>
                  <a:lnTo>
                    <a:pt x="107" y="22"/>
                  </a:lnTo>
                  <a:lnTo>
                    <a:pt x="118" y="25"/>
                  </a:lnTo>
                  <a:lnTo>
                    <a:pt x="129" y="27"/>
                  </a:lnTo>
                  <a:lnTo>
                    <a:pt x="141" y="30"/>
                  </a:lnTo>
                  <a:lnTo>
                    <a:pt x="152" y="32"/>
                  </a:lnTo>
                  <a:lnTo>
                    <a:pt x="164" y="33"/>
                  </a:lnTo>
                  <a:lnTo>
                    <a:pt x="175" y="36"/>
                  </a:lnTo>
                  <a:lnTo>
                    <a:pt x="186" y="38"/>
                  </a:lnTo>
                  <a:lnTo>
                    <a:pt x="198" y="40"/>
                  </a:lnTo>
                  <a:lnTo>
                    <a:pt x="209" y="42"/>
                  </a:lnTo>
                  <a:lnTo>
                    <a:pt x="222" y="43"/>
                  </a:lnTo>
                  <a:lnTo>
                    <a:pt x="233" y="46"/>
                  </a:lnTo>
                  <a:lnTo>
                    <a:pt x="245" y="47"/>
                  </a:lnTo>
                  <a:lnTo>
                    <a:pt x="257" y="48"/>
                  </a:lnTo>
                  <a:lnTo>
                    <a:pt x="268" y="50"/>
                  </a:lnTo>
                  <a:lnTo>
                    <a:pt x="280" y="51"/>
                  </a:lnTo>
                  <a:lnTo>
                    <a:pt x="292" y="51"/>
                  </a:lnTo>
                  <a:lnTo>
                    <a:pt x="305" y="52"/>
                  </a:lnTo>
                  <a:lnTo>
                    <a:pt x="317" y="52"/>
                  </a:lnTo>
                  <a:lnTo>
                    <a:pt x="329" y="52"/>
                  </a:lnTo>
                  <a:lnTo>
                    <a:pt x="341" y="52"/>
                  </a:lnTo>
                  <a:lnTo>
                    <a:pt x="354" y="51"/>
                  </a:lnTo>
                  <a:lnTo>
                    <a:pt x="366" y="51"/>
                  </a:lnTo>
                  <a:lnTo>
                    <a:pt x="379" y="50"/>
                  </a:lnTo>
                  <a:lnTo>
                    <a:pt x="380" y="47"/>
                  </a:lnTo>
                  <a:lnTo>
                    <a:pt x="379" y="50"/>
                  </a:lnTo>
                  <a:lnTo>
                    <a:pt x="380" y="48"/>
                  </a:lnTo>
                  <a:lnTo>
                    <a:pt x="380" y="47"/>
                  </a:lnTo>
                  <a:lnTo>
                    <a:pt x="379" y="46"/>
                  </a:lnTo>
                  <a:lnTo>
                    <a:pt x="378" y="46"/>
                  </a:lnTo>
                  <a:lnTo>
                    <a:pt x="37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69" name="Freeform 26"/>
            <p:cNvSpPr>
              <a:spLocks/>
            </p:cNvSpPr>
            <p:nvPr/>
          </p:nvSpPr>
          <p:spPr bwMode="auto">
            <a:xfrm>
              <a:off x="4492" y="2541"/>
              <a:ext cx="39" cy="176"/>
            </a:xfrm>
            <a:custGeom>
              <a:avLst/>
              <a:gdLst>
                <a:gd name="T0" fmla="*/ 3 w 117"/>
                <a:gd name="T1" fmla="*/ 0 h 529"/>
                <a:gd name="T2" fmla="*/ 0 w 117"/>
                <a:gd name="T3" fmla="*/ 1 h 529"/>
                <a:gd name="T4" fmla="*/ 114 w 117"/>
                <a:gd name="T5" fmla="*/ 529 h 529"/>
                <a:gd name="T6" fmla="*/ 117 w 117"/>
                <a:gd name="T7" fmla="*/ 528 h 529"/>
                <a:gd name="T8" fmla="*/ 3 w 117"/>
                <a:gd name="T9" fmla="*/ 1 h 529"/>
                <a:gd name="T10" fmla="*/ 0 w 117"/>
                <a:gd name="T11" fmla="*/ 1 h 529"/>
                <a:gd name="T12" fmla="*/ 3 w 117"/>
                <a:gd name="T13" fmla="*/ 1 h 529"/>
                <a:gd name="T14" fmla="*/ 3 w 117"/>
                <a:gd name="T15" fmla="*/ 0 h 529"/>
                <a:gd name="T16" fmla="*/ 1 w 117"/>
                <a:gd name="T17" fmla="*/ 0 h 529"/>
                <a:gd name="T18" fmla="*/ 0 w 117"/>
                <a:gd name="T19" fmla="*/ 0 h 529"/>
                <a:gd name="T20" fmla="*/ 0 w 117"/>
                <a:gd name="T21" fmla="*/ 1 h 529"/>
                <a:gd name="T22" fmla="*/ 3 w 117"/>
                <a:gd name="T2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529">
                  <a:moveTo>
                    <a:pt x="3" y="0"/>
                  </a:moveTo>
                  <a:lnTo>
                    <a:pt x="0" y="1"/>
                  </a:lnTo>
                  <a:lnTo>
                    <a:pt x="114" y="529"/>
                  </a:lnTo>
                  <a:lnTo>
                    <a:pt x="117" y="528"/>
                  </a:lnTo>
                  <a:lnTo>
                    <a:pt x="3" y="1"/>
                  </a:lnTo>
                  <a:lnTo>
                    <a:pt x="0" y="1"/>
                  </a:lnTo>
                  <a:lnTo>
                    <a:pt x="3" y="1"/>
                  </a:lnTo>
                  <a:lnTo>
                    <a:pt x="3" y="0"/>
                  </a:lnTo>
                  <a:lnTo>
                    <a:pt x="1" y="0"/>
                  </a:lnTo>
                  <a:lnTo>
                    <a:pt x="0" y="0"/>
                  </a:lnTo>
                  <a:lnTo>
                    <a:pt x="0"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0" name="Freeform 27"/>
            <p:cNvSpPr>
              <a:spLocks/>
            </p:cNvSpPr>
            <p:nvPr/>
          </p:nvSpPr>
          <p:spPr bwMode="auto">
            <a:xfrm>
              <a:off x="4492" y="2541"/>
              <a:ext cx="92" cy="60"/>
            </a:xfrm>
            <a:custGeom>
              <a:avLst/>
              <a:gdLst>
                <a:gd name="T0" fmla="*/ 274 w 274"/>
                <a:gd name="T1" fmla="*/ 178 h 182"/>
                <a:gd name="T2" fmla="*/ 248 w 274"/>
                <a:gd name="T3" fmla="*/ 177 h 182"/>
                <a:gd name="T4" fmla="*/ 224 w 274"/>
                <a:gd name="T5" fmla="*/ 174 h 182"/>
                <a:gd name="T6" fmla="*/ 200 w 274"/>
                <a:gd name="T7" fmla="*/ 168 h 182"/>
                <a:gd name="T8" fmla="*/ 179 w 274"/>
                <a:gd name="T9" fmla="*/ 162 h 182"/>
                <a:gd name="T10" fmla="*/ 158 w 274"/>
                <a:gd name="T11" fmla="*/ 153 h 182"/>
                <a:gd name="T12" fmla="*/ 138 w 274"/>
                <a:gd name="T13" fmla="*/ 144 h 182"/>
                <a:gd name="T14" fmla="*/ 120 w 274"/>
                <a:gd name="T15" fmla="*/ 133 h 182"/>
                <a:gd name="T16" fmla="*/ 103 w 274"/>
                <a:gd name="T17" fmla="*/ 120 h 182"/>
                <a:gd name="T18" fmla="*/ 86 w 274"/>
                <a:gd name="T19" fmla="*/ 108 h 182"/>
                <a:gd name="T20" fmla="*/ 71 w 274"/>
                <a:gd name="T21" fmla="*/ 93 h 182"/>
                <a:gd name="T22" fmla="*/ 56 w 274"/>
                <a:gd name="T23" fmla="*/ 79 h 182"/>
                <a:gd name="T24" fmla="*/ 44 w 274"/>
                <a:gd name="T25" fmla="*/ 64 h 182"/>
                <a:gd name="T26" fmla="*/ 32 w 274"/>
                <a:gd name="T27" fmla="*/ 48 h 182"/>
                <a:gd name="T28" fmla="*/ 21 w 274"/>
                <a:gd name="T29" fmla="*/ 33 h 182"/>
                <a:gd name="T30" fmla="*/ 11 w 274"/>
                <a:gd name="T31" fmla="*/ 16 h 182"/>
                <a:gd name="T32" fmla="*/ 3 w 274"/>
                <a:gd name="T33" fmla="*/ 0 h 182"/>
                <a:gd name="T34" fmla="*/ 4 w 274"/>
                <a:gd name="T35" fmla="*/ 10 h 182"/>
                <a:gd name="T36" fmla="*/ 12 w 274"/>
                <a:gd name="T37" fmla="*/ 25 h 182"/>
                <a:gd name="T38" fmla="*/ 23 w 274"/>
                <a:gd name="T39" fmla="*/ 43 h 182"/>
                <a:gd name="T40" fmla="*/ 36 w 274"/>
                <a:gd name="T41" fmla="*/ 58 h 182"/>
                <a:gd name="T42" fmla="*/ 48 w 274"/>
                <a:gd name="T43" fmla="*/ 73 h 182"/>
                <a:gd name="T44" fmla="*/ 61 w 274"/>
                <a:gd name="T45" fmla="*/ 89 h 182"/>
                <a:gd name="T46" fmla="*/ 76 w 274"/>
                <a:gd name="T47" fmla="*/ 103 h 182"/>
                <a:gd name="T48" fmla="*/ 92 w 274"/>
                <a:gd name="T49" fmla="*/ 117 h 182"/>
                <a:gd name="T50" fmla="*/ 109 w 274"/>
                <a:gd name="T51" fmla="*/ 129 h 182"/>
                <a:gd name="T52" fmla="*/ 127 w 274"/>
                <a:gd name="T53" fmla="*/ 142 h 182"/>
                <a:gd name="T54" fmla="*/ 147 w 274"/>
                <a:gd name="T55" fmla="*/ 152 h 182"/>
                <a:gd name="T56" fmla="*/ 168 w 274"/>
                <a:gd name="T57" fmla="*/ 162 h 182"/>
                <a:gd name="T58" fmla="*/ 188 w 274"/>
                <a:gd name="T59" fmla="*/ 169 h 182"/>
                <a:gd name="T60" fmla="*/ 211 w 274"/>
                <a:gd name="T61" fmla="*/ 174 h 182"/>
                <a:gd name="T62" fmla="*/ 236 w 274"/>
                <a:gd name="T63" fmla="*/ 179 h 182"/>
                <a:gd name="T64" fmla="*/ 260 w 274"/>
                <a:gd name="T65" fmla="*/ 180 h 182"/>
                <a:gd name="T66" fmla="*/ 274 w 274"/>
                <a:gd name="T6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 h="182">
                  <a:moveTo>
                    <a:pt x="274" y="178"/>
                  </a:moveTo>
                  <a:lnTo>
                    <a:pt x="274" y="178"/>
                  </a:lnTo>
                  <a:lnTo>
                    <a:pt x="260" y="178"/>
                  </a:lnTo>
                  <a:lnTo>
                    <a:pt x="248" y="177"/>
                  </a:lnTo>
                  <a:lnTo>
                    <a:pt x="236" y="175"/>
                  </a:lnTo>
                  <a:lnTo>
                    <a:pt x="224" y="174"/>
                  </a:lnTo>
                  <a:lnTo>
                    <a:pt x="213" y="172"/>
                  </a:lnTo>
                  <a:lnTo>
                    <a:pt x="200" y="168"/>
                  </a:lnTo>
                  <a:lnTo>
                    <a:pt x="189" y="165"/>
                  </a:lnTo>
                  <a:lnTo>
                    <a:pt x="179" y="162"/>
                  </a:lnTo>
                  <a:lnTo>
                    <a:pt x="169" y="158"/>
                  </a:lnTo>
                  <a:lnTo>
                    <a:pt x="158" y="153"/>
                  </a:lnTo>
                  <a:lnTo>
                    <a:pt x="148" y="149"/>
                  </a:lnTo>
                  <a:lnTo>
                    <a:pt x="138" y="144"/>
                  </a:lnTo>
                  <a:lnTo>
                    <a:pt x="128" y="138"/>
                  </a:lnTo>
                  <a:lnTo>
                    <a:pt x="120" y="133"/>
                  </a:lnTo>
                  <a:lnTo>
                    <a:pt x="111" y="127"/>
                  </a:lnTo>
                  <a:lnTo>
                    <a:pt x="103" y="120"/>
                  </a:lnTo>
                  <a:lnTo>
                    <a:pt x="94" y="114"/>
                  </a:lnTo>
                  <a:lnTo>
                    <a:pt x="86" y="108"/>
                  </a:lnTo>
                  <a:lnTo>
                    <a:pt x="78" y="100"/>
                  </a:lnTo>
                  <a:lnTo>
                    <a:pt x="71" y="93"/>
                  </a:lnTo>
                  <a:lnTo>
                    <a:pt x="64" y="86"/>
                  </a:lnTo>
                  <a:lnTo>
                    <a:pt x="56" y="79"/>
                  </a:lnTo>
                  <a:lnTo>
                    <a:pt x="50" y="71"/>
                  </a:lnTo>
                  <a:lnTo>
                    <a:pt x="44" y="64"/>
                  </a:lnTo>
                  <a:lnTo>
                    <a:pt x="38" y="56"/>
                  </a:lnTo>
                  <a:lnTo>
                    <a:pt x="32" y="48"/>
                  </a:lnTo>
                  <a:lnTo>
                    <a:pt x="26" y="40"/>
                  </a:lnTo>
                  <a:lnTo>
                    <a:pt x="21" y="33"/>
                  </a:lnTo>
                  <a:lnTo>
                    <a:pt x="16" y="24"/>
                  </a:lnTo>
                  <a:lnTo>
                    <a:pt x="11" y="16"/>
                  </a:lnTo>
                  <a:lnTo>
                    <a:pt x="7" y="9"/>
                  </a:lnTo>
                  <a:lnTo>
                    <a:pt x="3" y="0"/>
                  </a:lnTo>
                  <a:lnTo>
                    <a:pt x="0" y="1"/>
                  </a:lnTo>
                  <a:lnTo>
                    <a:pt x="4" y="10"/>
                  </a:lnTo>
                  <a:lnTo>
                    <a:pt x="9" y="18"/>
                  </a:lnTo>
                  <a:lnTo>
                    <a:pt x="12" y="25"/>
                  </a:lnTo>
                  <a:lnTo>
                    <a:pt x="18" y="34"/>
                  </a:lnTo>
                  <a:lnTo>
                    <a:pt x="23" y="43"/>
                  </a:lnTo>
                  <a:lnTo>
                    <a:pt x="29" y="50"/>
                  </a:lnTo>
                  <a:lnTo>
                    <a:pt x="36" y="58"/>
                  </a:lnTo>
                  <a:lnTo>
                    <a:pt x="42" y="65"/>
                  </a:lnTo>
                  <a:lnTo>
                    <a:pt x="48" y="73"/>
                  </a:lnTo>
                  <a:lnTo>
                    <a:pt x="54" y="81"/>
                  </a:lnTo>
                  <a:lnTo>
                    <a:pt x="61" y="89"/>
                  </a:lnTo>
                  <a:lnTo>
                    <a:pt x="69" y="97"/>
                  </a:lnTo>
                  <a:lnTo>
                    <a:pt x="76" y="103"/>
                  </a:lnTo>
                  <a:lnTo>
                    <a:pt x="84" y="110"/>
                  </a:lnTo>
                  <a:lnTo>
                    <a:pt x="92" y="117"/>
                  </a:lnTo>
                  <a:lnTo>
                    <a:pt x="100" y="123"/>
                  </a:lnTo>
                  <a:lnTo>
                    <a:pt x="109" y="129"/>
                  </a:lnTo>
                  <a:lnTo>
                    <a:pt x="117" y="135"/>
                  </a:lnTo>
                  <a:lnTo>
                    <a:pt x="127" y="142"/>
                  </a:lnTo>
                  <a:lnTo>
                    <a:pt x="137" y="147"/>
                  </a:lnTo>
                  <a:lnTo>
                    <a:pt x="147" y="152"/>
                  </a:lnTo>
                  <a:lnTo>
                    <a:pt x="157" y="157"/>
                  </a:lnTo>
                  <a:lnTo>
                    <a:pt x="168" y="162"/>
                  </a:lnTo>
                  <a:lnTo>
                    <a:pt x="177" y="165"/>
                  </a:lnTo>
                  <a:lnTo>
                    <a:pt x="188" y="169"/>
                  </a:lnTo>
                  <a:lnTo>
                    <a:pt x="200" y="172"/>
                  </a:lnTo>
                  <a:lnTo>
                    <a:pt x="211" y="174"/>
                  </a:lnTo>
                  <a:lnTo>
                    <a:pt x="224" y="177"/>
                  </a:lnTo>
                  <a:lnTo>
                    <a:pt x="236" y="179"/>
                  </a:lnTo>
                  <a:lnTo>
                    <a:pt x="248" y="180"/>
                  </a:lnTo>
                  <a:lnTo>
                    <a:pt x="260" y="180"/>
                  </a:lnTo>
                  <a:lnTo>
                    <a:pt x="274" y="182"/>
                  </a:lnTo>
                  <a:lnTo>
                    <a:pt x="274" y="182"/>
                  </a:lnTo>
                  <a:lnTo>
                    <a:pt x="2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1" name="Freeform 28"/>
            <p:cNvSpPr>
              <a:spLocks/>
            </p:cNvSpPr>
            <p:nvPr/>
          </p:nvSpPr>
          <p:spPr bwMode="auto">
            <a:xfrm>
              <a:off x="4584" y="2522"/>
              <a:ext cx="151" cy="79"/>
            </a:xfrm>
            <a:custGeom>
              <a:avLst/>
              <a:gdLst>
                <a:gd name="T0" fmla="*/ 452 w 454"/>
                <a:gd name="T1" fmla="*/ 1 h 239"/>
                <a:gd name="T2" fmla="*/ 440 w 454"/>
                <a:gd name="T3" fmla="*/ 23 h 239"/>
                <a:gd name="T4" fmla="*/ 425 w 454"/>
                <a:gd name="T5" fmla="*/ 46 h 239"/>
                <a:gd name="T6" fmla="*/ 407 w 454"/>
                <a:gd name="T7" fmla="*/ 67 h 239"/>
                <a:gd name="T8" fmla="*/ 385 w 454"/>
                <a:gd name="T9" fmla="*/ 88 h 239"/>
                <a:gd name="T10" fmla="*/ 360 w 454"/>
                <a:gd name="T11" fmla="*/ 108 h 239"/>
                <a:gd name="T12" fmla="*/ 333 w 454"/>
                <a:gd name="T13" fmla="*/ 128 h 239"/>
                <a:gd name="T14" fmla="*/ 304 w 454"/>
                <a:gd name="T15" fmla="*/ 146 h 239"/>
                <a:gd name="T16" fmla="*/ 272 w 454"/>
                <a:gd name="T17" fmla="*/ 164 h 239"/>
                <a:gd name="T18" fmla="*/ 240 w 454"/>
                <a:gd name="T19" fmla="*/ 179 h 239"/>
                <a:gd name="T20" fmla="*/ 206 w 454"/>
                <a:gd name="T21" fmla="*/ 192 h 239"/>
                <a:gd name="T22" fmla="*/ 172 w 454"/>
                <a:gd name="T23" fmla="*/ 205 h 239"/>
                <a:gd name="T24" fmla="*/ 137 w 454"/>
                <a:gd name="T25" fmla="*/ 215 h 239"/>
                <a:gd name="T26" fmla="*/ 102 w 454"/>
                <a:gd name="T27" fmla="*/ 224 h 239"/>
                <a:gd name="T28" fmla="*/ 67 w 454"/>
                <a:gd name="T29" fmla="*/ 230 h 239"/>
                <a:gd name="T30" fmla="*/ 33 w 454"/>
                <a:gd name="T31" fmla="*/ 234 h 239"/>
                <a:gd name="T32" fmla="*/ 0 w 454"/>
                <a:gd name="T33" fmla="*/ 235 h 239"/>
                <a:gd name="T34" fmla="*/ 16 w 454"/>
                <a:gd name="T35" fmla="*/ 237 h 239"/>
                <a:gd name="T36" fmla="*/ 51 w 454"/>
                <a:gd name="T37" fmla="*/ 235 h 239"/>
                <a:gd name="T38" fmla="*/ 85 w 454"/>
                <a:gd name="T39" fmla="*/ 230 h 239"/>
                <a:gd name="T40" fmla="*/ 121 w 454"/>
                <a:gd name="T41" fmla="*/ 224 h 239"/>
                <a:gd name="T42" fmla="*/ 156 w 454"/>
                <a:gd name="T43" fmla="*/ 214 h 239"/>
                <a:gd name="T44" fmla="*/ 190 w 454"/>
                <a:gd name="T45" fmla="*/ 202 h 239"/>
                <a:gd name="T46" fmla="*/ 225 w 454"/>
                <a:gd name="T47" fmla="*/ 189 h 239"/>
                <a:gd name="T48" fmla="*/ 259 w 454"/>
                <a:gd name="T49" fmla="*/ 175 h 239"/>
                <a:gd name="T50" fmla="*/ 291 w 454"/>
                <a:gd name="T51" fmla="*/ 159 h 239"/>
                <a:gd name="T52" fmla="*/ 320 w 454"/>
                <a:gd name="T53" fmla="*/ 141 h 239"/>
                <a:gd name="T54" fmla="*/ 349 w 454"/>
                <a:gd name="T55" fmla="*/ 121 h 239"/>
                <a:gd name="T56" fmla="*/ 375 w 454"/>
                <a:gd name="T57" fmla="*/ 102 h 239"/>
                <a:gd name="T58" fmla="*/ 398 w 454"/>
                <a:gd name="T59" fmla="*/ 81 h 239"/>
                <a:gd name="T60" fmla="*/ 419 w 454"/>
                <a:gd name="T61" fmla="*/ 58 h 239"/>
                <a:gd name="T62" fmla="*/ 436 w 454"/>
                <a:gd name="T63" fmla="*/ 37 h 239"/>
                <a:gd name="T64" fmla="*/ 449 w 454"/>
                <a:gd name="T65" fmla="*/ 15 h 239"/>
                <a:gd name="T66" fmla="*/ 453 w 454"/>
                <a:gd name="T67" fmla="*/ 1 h 239"/>
                <a:gd name="T68" fmla="*/ 454 w 454"/>
                <a:gd name="T69" fmla="*/ 1 h 239"/>
                <a:gd name="T70" fmla="*/ 453 w 454"/>
                <a:gd name="T71" fmla="*/ 0 h 239"/>
                <a:gd name="T72" fmla="*/ 453 w 454"/>
                <a:gd name="T73" fmla="*/ 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 h="239">
                  <a:moveTo>
                    <a:pt x="453" y="3"/>
                  </a:moveTo>
                  <a:lnTo>
                    <a:pt x="452" y="1"/>
                  </a:lnTo>
                  <a:lnTo>
                    <a:pt x="446" y="12"/>
                  </a:lnTo>
                  <a:lnTo>
                    <a:pt x="440" y="23"/>
                  </a:lnTo>
                  <a:lnTo>
                    <a:pt x="434" y="35"/>
                  </a:lnTo>
                  <a:lnTo>
                    <a:pt x="425" y="46"/>
                  </a:lnTo>
                  <a:lnTo>
                    <a:pt x="416" y="57"/>
                  </a:lnTo>
                  <a:lnTo>
                    <a:pt x="407" y="67"/>
                  </a:lnTo>
                  <a:lnTo>
                    <a:pt x="396" y="78"/>
                  </a:lnTo>
                  <a:lnTo>
                    <a:pt x="385" y="88"/>
                  </a:lnTo>
                  <a:lnTo>
                    <a:pt x="372" y="98"/>
                  </a:lnTo>
                  <a:lnTo>
                    <a:pt x="360" y="108"/>
                  </a:lnTo>
                  <a:lnTo>
                    <a:pt x="347" y="118"/>
                  </a:lnTo>
                  <a:lnTo>
                    <a:pt x="333" y="128"/>
                  </a:lnTo>
                  <a:lnTo>
                    <a:pt x="319" y="137"/>
                  </a:lnTo>
                  <a:lnTo>
                    <a:pt x="304" y="146"/>
                  </a:lnTo>
                  <a:lnTo>
                    <a:pt x="288" y="155"/>
                  </a:lnTo>
                  <a:lnTo>
                    <a:pt x="272" y="164"/>
                  </a:lnTo>
                  <a:lnTo>
                    <a:pt x="256" y="171"/>
                  </a:lnTo>
                  <a:lnTo>
                    <a:pt x="240" y="179"/>
                  </a:lnTo>
                  <a:lnTo>
                    <a:pt x="223" y="186"/>
                  </a:lnTo>
                  <a:lnTo>
                    <a:pt x="206" y="192"/>
                  </a:lnTo>
                  <a:lnTo>
                    <a:pt x="189" y="199"/>
                  </a:lnTo>
                  <a:lnTo>
                    <a:pt x="172" y="205"/>
                  </a:lnTo>
                  <a:lnTo>
                    <a:pt x="155" y="210"/>
                  </a:lnTo>
                  <a:lnTo>
                    <a:pt x="137" y="215"/>
                  </a:lnTo>
                  <a:lnTo>
                    <a:pt x="120" y="220"/>
                  </a:lnTo>
                  <a:lnTo>
                    <a:pt x="102" y="224"/>
                  </a:lnTo>
                  <a:lnTo>
                    <a:pt x="84" y="227"/>
                  </a:lnTo>
                  <a:lnTo>
                    <a:pt x="67" y="230"/>
                  </a:lnTo>
                  <a:lnTo>
                    <a:pt x="50" y="232"/>
                  </a:lnTo>
                  <a:lnTo>
                    <a:pt x="33" y="234"/>
                  </a:lnTo>
                  <a:lnTo>
                    <a:pt x="16" y="235"/>
                  </a:lnTo>
                  <a:lnTo>
                    <a:pt x="0" y="235"/>
                  </a:lnTo>
                  <a:lnTo>
                    <a:pt x="0" y="239"/>
                  </a:lnTo>
                  <a:lnTo>
                    <a:pt x="16" y="237"/>
                  </a:lnTo>
                  <a:lnTo>
                    <a:pt x="33" y="236"/>
                  </a:lnTo>
                  <a:lnTo>
                    <a:pt x="51" y="235"/>
                  </a:lnTo>
                  <a:lnTo>
                    <a:pt x="68" y="232"/>
                  </a:lnTo>
                  <a:lnTo>
                    <a:pt x="85" y="230"/>
                  </a:lnTo>
                  <a:lnTo>
                    <a:pt x="102" y="227"/>
                  </a:lnTo>
                  <a:lnTo>
                    <a:pt x="121" y="224"/>
                  </a:lnTo>
                  <a:lnTo>
                    <a:pt x="138" y="219"/>
                  </a:lnTo>
                  <a:lnTo>
                    <a:pt x="156" y="214"/>
                  </a:lnTo>
                  <a:lnTo>
                    <a:pt x="173" y="209"/>
                  </a:lnTo>
                  <a:lnTo>
                    <a:pt x="190" y="202"/>
                  </a:lnTo>
                  <a:lnTo>
                    <a:pt x="207" y="196"/>
                  </a:lnTo>
                  <a:lnTo>
                    <a:pt x="225" y="189"/>
                  </a:lnTo>
                  <a:lnTo>
                    <a:pt x="242" y="182"/>
                  </a:lnTo>
                  <a:lnTo>
                    <a:pt x="259" y="175"/>
                  </a:lnTo>
                  <a:lnTo>
                    <a:pt x="275" y="166"/>
                  </a:lnTo>
                  <a:lnTo>
                    <a:pt x="291" y="159"/>
                  </a:lnTo>
                  <a:lnTo>
                    <a:pt x="305" y="150"/>
                  </a:lnTo>
                  <a:lnTo>
                    <a:pt x="320" y="141"/>
                  </a:lnTo>
                  <a:lnTo>
                    <a:pt x="335" y="131"/>
                  </a:lnTo>
                  <a:lnTo>
                    <a:pt x="349" y="121"/>
                  </a:lnTo>
                  <a:lnTo>
                    <a:pt x="363" y="112"/>
                  </a:lnTo>
                  <a:lnTo>
                    <a:pt x="375" y="102"/>
                  </a:lnTo>
                  <a:lnTo>
                    <a:pt x="387" y="91"/>
                  </a:lnTo>
                  <a:lnTo>
                    <a:pt x="398" y="81"/>
                  </a:lnTo>
                  <a:lnTo>
                    <a:pt x="409" y="70"/>
                  </a:lnTo>
                  <a:lnTo>
                    <a:pt x="419" y="58"/>
                  </a:lnTo>
                  <a:lnTo>
                    <a:pt x="427" y="48"/>
                  </a:lnTo>
                  <a:lnTo>
                    <a:pt x="436" y="37"/>
                  </a:lnTo>
                  <a:lnTo>
                    <a:pt x="443" y="26"/>
                  </a:lnTo>
                  <a:lnTo>
                    <a:pt x="449" y="15"/>
                  </a:lnTo>
                  <a:lnTo>
                    <a:pt x="454" y="2"/>
                  </a:lnTo>
                  <a:lnTo>
                    <a:pt x="453" y="1"/>
                  </a:lnTo>
                  <a:lnTo>
                    <a:pt x="454" y="2"/>
                  </a:lnTo>
                  <a:lnTo>
                    <a:pt x="454" y="1"/>
                  </a:lnTo>
                  <a:lnTo>
                    <a:pt x="454" y="1"/>
                  </a:lnTo>
                  <a:lnTo>
                    <a:pt x="453" y="0"/>
                  </a:lnTo>
                  <a:lnTo>
                    <a:pt x="452" y="1"/>
                  </a:lnTo>
                  <a:lnTo>
                    <a:pt x="45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2" name="Freeform 29"/>
            <p:cNvSpPr>
              <a:spLocks/>
            </p:cNvSpPr>
            <p:nvPr/>
          </p:nvSpPr>
          <p:spPr bwMode="auto">
            <a:xfrm>
              <a:off x="4699" y="2522"/>
              <a:ext cx="36" cy="10"/>
            </a:xfrm>
            <a:custGeom>
              <a:avLst/>
              <a:gdLst>
                <a:gd name="T0" fmla="*/ 2 w 107"/>
                <a:gd name="T1" fmla="*/ 29 h 29"/>
                <a:gd name="T2" fmla="*/ 2 w 107"/>
                <a:gd name="T3" fmla="*/ 29 h 29"/>
                <a:gd name="T4" fmla="*/ 8 w 107"/>
                <a:gd name="T5" fmla="*/ 27 h 29"/>
                <a:gd name="T6" fmla="*/ 15 w 107"/>
                <a:gd name="T7" fmla="*/ 27 h 29"/>
                <a:gd name="T8" fmla="*/ 22 w 107"/>
                <a:gd name="T9" fmla="*/ 27 h 29"/>
                <a:gd name="T10" fmla="*/ 29 w 107"/>
                <a:gd name="T11" fmla="*/ 26 h 29"/>
                <a:gd name="T12" fmla="*/ 36 w 107"/>
                <a:gd name="T13" fmla="*/ 25 h 29"/>
                <a:gd name="T14" fmla="*/ 42 w 107"/>
                <a:gd name="T15" fmla="*/ 24 h 29"/>
                <a:gd name="T16" fmla="*/ 50 w 107"/>
                <a:gd name="T17" fmla="*/ 21 h 29"/>
                <a:gd name="T18" fmla="*/ 57 w 107"/>
                <a:gd name="T19" fmla="*/ 20 h 29"/>
                <a:gd name="T20" fmla="*/ 63 w 107"/>
                <a:gd name="T21" fmla="*/ 17 h 29"/>
                <a:gd name="T22" fmla="*/ 70 w 107"/>
                <a:gd name="T23" fmla="*/ 16 h 29"/>
                <a:gd name="T24" fmla="*/ 77 w 107"/>
                <a:gd name="T25" fmla="*/ 14 h 29"/>
                <a:gd name="T26" fmla="*/ 84 w 107"/>
                <a:gd name="T27" fmla="*/ 11 h 29"/>
                <a:gd name="T28" fmla="*/ 90 w 107"/>
                <a:gd name="T29" fmla="*/ 10 h 29"/>
                <a:gd name="T30" fmla="*/ 96 w 107"/>
                <a:gd name="T31" fmla="*/ 7 h 29"/>
                <a:gd name="T32" fmla="*/ 102 w 107"/>
                <a:gd name="T33" fmla="*/ 5 h 29"/>
                <a:gd name="T34" fmla="*/ 107 w 107"/>
                <a:gd name="T35" fmla="*/ 2 h 29"/>
                <a:gd name="T36" fmla="*/ 107 w 107"/>
                <a:gd name="T37" fmla="*/ 0 h 29"/>
                <a:gd name="T38" fmla="*/ 101 w 107"/>
                <a:gd name="T39" fmla="*/ 1 h 29"/>
                <a:gd name="T40" fmla="*/ 95 w 107"/>
                <a:gd name="T41" fmla="*/ 4 h 29"/>
                <a:gd name="T42" fmla="*/ 89 w 107"/>
                <a:gd name="T43" fmla="*/ 6 h 29"/>
                <a:gd name="T44" fmla="*/ 83 w 107"/>
                <a:gd name="T45" fmla="*/ 9 h 29"/>
                <a:gd name="T46" fmla="*/ 75 w 107"/>
                <a:gd name="T47" fmla="*/ 10 h 29"/>
                <a:gd name="T48" fmla="*/ 69 w 107"/>
                <a:gd name="T49" fmla="*/ 12 h 29"/>
                <a:gd name="T50" fmla="*/ 62 w 107"/>
                <a:gd name="T51" fmla="*/ 15 h 29"/>
                <a:gd name="T52" fmla="*/ 56 w 107"/>
                <a:gd name="T53" fmla="*/ 16 h 29"/>
                <a:gd name="T54" fmla="*/ 48 w 107"/>
                <a:gd name="T55" fmla="*/ 19 h 29"/>
                <a:gd name="T56" fmla="*/ 42 w 107"/>
                <a:gd name="T57" fmla="*/ 20 h 29"/>
                <a:gd name="T58" fmla="*/ 35 w 107"/>
                <a:gd name="T59" fmla="*/ 21 h 29"/>
                <a:gd name="T60" fmla="*/ 28 w 107"/>
                <a:gd name="T61" fmla="*/ 22 h 29"/>
                <a:gd name="T62" fmla="*/ 22 w 107"/>
                <a:gd name="T63" fmla="*/ 24 h 29"/>
                <a:gd name="T64" fmla="*/ 14 w 107"/>
                <a:gd name="T65" fmla="*/ 25 h 29"/>
                <a:gd name="T66" fmla="*/ 8 w 107"/>
                <a:gd name="T67" fmla="*/ 25 h 29"/>
                <a:gd name="T68" fmla="*/ 2 w 107"/>
                <a:gd name="T69" fmla="*/ 25 h 29"/>
                <a:gd name="T70" fmla="*/ 2 w 107"/>
                <a:gd name="T71" fmla="*/ 25 h 29"/>
                <a:gd name="T72" fmla="*/ 2 w 107"/>
                <a:gd name="T73" fmla="*/ 25 h 29"/>
                <a:gd name="T74" fmla="*/ 1 w 107"/>
                <a:gd name="T75" fmla="*/ 25 h 29"/>
                <a:gd name="T76" fmla="*/ 0 w 107"/>
                <a:gd name="T77" fmla="*/ 26 h 29"/>
                <a:gd name="T78" fmla="*/ 1 w 107"/>
                <a:gd name="T79" fmla="*/ 27 h 29"/>
                <a:gd name="T80" fmla="*/ 2 w 107"/>
                <a:gd name="T8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29">
                  <a:moveTo>
                    <a:pt x="2" y="29"/>
                  </a:moveTo>
                  <a:lnTo>
                    <a:pt x="2" y="29"/>
                  </a:lnTo>
                  <a:lnTo>
                    <a:pt x="8" y="27"/>
                  </a:lnTo>
                  <a:lnTo>
                    <a:pt x="15" y="27"/>
                  </a:lnTo>
                  <a:lnTo>
                    <a:pt x="22" y="27"/>
                  </a:lnTo>
                  <a:lnTo>
                    <a:pt x="29" y="26"/>
                  </a:lnTo>
                  <a:lnTo>
                    <a:pt x="36" y="25"/>
                  </a:lnTo>
                  <a:lnTo>
                    <a:pt x="42" y="24"/>
                  </a:lnTo>
                  <a:lnTo>
                    <a:pt x="50" y="21"/>
                  </a:lnTo>
                  <a:lnTo>
                    <a:pt x="57" y="20"/>
                  </a:lnTo>
                  <a:lnTo>
                    <a:pt x="63" y="17"/>
                  </a:lnTo>
                  <a:lnTo>
                    <a:pt x="70" y="16"/>
                  </a:lnTo>
                  <a:lnTo>
                    <a:pt x="77" y="14"/>
                  </a:lnTo>
                  <a:lnTo>
                    <a:pt x="84" y="11"/>
                  </a:lnTo>
                  <a:lnTo>
                    <a:pt x="90" y="10"/>
                  </a:lnTo>
                  <a:lnTo>
                    <a:pt x="96" y="7"/>
                  </a:lnTo>
                  <a:lnTo>
                    <a:pt x="102" y="5"/>
                  </a:lnTo>
                  <a:lnTo>
                    <a:pt x="107" y="2"/>
                  </a:lnTo>
                  <a:lnTo>
                    <a:pt x="107" y="0"/>
                  </a:lnTo>
                  <a:lnTo>
                    <a:pt x="101" y="1"/>
                  </a:lnTo>
                  <a:lnTo>
                    <a:pt x="95" y="4"/>
                  </a:lnTo>
                  <a:lnTo>
                    <a:pt x="89" y="6"/>
                  </a:lnTo>
                  <a:lnTo>
                    <a:pt x="83" y="9"/>
                  </a:lnTo>
                  <a:lnTo>
                    <a:pt x="75" y="10"/>
                  </a:lnTo>
                  <a:lnTo>
                    <a:pt x="69" y="12"/>
                  </a:lnTo>
                  <a:lnTo>
                    <a:pt x="62" y="15"/>
                  </a:lnTo>
                  <a:lnTo>
                    <a:pt x="56" y="16"/>
                  </a:lnTo>
                  <a:lnTo>
                    <a:pt x="48" y="19"/>
                  </a:lnTo>
                  <a:lnTo>
                    <a:pt x="42" y="20"/>
                  </a:lnTo>
                  <a:lnTo>
                    <a:pt x="35" y="21"/>
                  </a:lnTo>
                  <a:lnTo>
                    <a:pt x="28" y="22"/>
                  </a:lnTo>
                  <a:lnTo>
                    <a:pt x="22" y="24"/>
                  </a:lnTo>
                  <a:lnTo>
                    <a:pt x="14" y="25"/>
                  </a:lnTo>
                  <a:lnTo>
                    <a:pt x="8" y="25"/>
                  </a:lnTo>
                  <a:lnTo>
                    <a:pt x="2" y="25"/>
                  </a:lnTo>
                  <a:lnTo>
                    <a:pt x="2" y="25"/>
                  </a:lnTo>
                  <a:lnTo>
                    <a:pt x="2" y="25"/>
                  </a:lnTo>
                  <a:lnTo>
                    <a:pt x="1" y="25"/>
                  </a:lnTo>
                  <a:lnTo>
                    <a:pt x="0" y="26"/>
                  </a:lnTo>
                  <a:lnTo>
                    <a:pt x="1" y="27"/>
                  </a:lnTo>
                  <a:lnTo>
                    <a:pt x="2"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3" name="Freeform 30"/>
            <p:cNvSpPr>
              <a:spLocks/>
            </p:cNvSpPr>
            <p:nvPr/>
          </p:nvSpPr>
          <p:spPr bwMode="auto">
            <a:xfrm>
              <a:off x="4674" y="2530"/>
              <a:ext cx="26" cy="2"/>
            </a:xfrm>
            <a:custGeom>
              <a:avLst/>
              <a:gdLst>
                <a:gd name="T0" fmla="*/ 2 w 78"/>
                <a:gd name="T1" fmla="*/ 0 h 4"/>
                <a:gd name="T2" fmla="*/ 2 w 78"/>
                <a:gd name="T3" fmla="*/ 4 h 4"/>
                <a:gd name="T4" fmla="*/ 78 w 78"/>
                <a:gd name="T5" fmla="*/ 4 h 4"/>
                <a:gd name="T6" fmla="*/ 78 w 78"/>
                <a:gd name="T7" fmla="*/ 0 h 4"/>
                <a:gd name="T8" fmla="*/ 2 w 78"/>
                <a:gd name="T9" fmla="*/ 0 h 4"/>
                <a:gd name="T10" fmla="*/ 2 w 78"/>
                <a:gd name="T11" fmla="*/ 4 h 4"/>
                <a:gd name="T12" fmla="*/ 2 w 78"/>
                <a:gd name="T13" fmla="*/ 0 h 4"/>
                <a:gd name="T14" fmla="*/ 1 w 78"/>
                <a:gd name="T15" fmla="*/ 0 h 4"/>
                <a:gd name="T16" fmla="*/ 0 w 78"/>
                <a:gd name="T17" fmla="*/ 1 h 4"/>
                <a:gd name="T18" fmla="*/ 1 w 78"/>
                <a:gd name="T19" fmla="*/ 2 h 4"/>
                <a:gd name="T20" fmla="*/ 2 w 78"/>
                <a:gd name="T21" fmla="*/ 4 h 4"/>
                <a:gd name="T22" fmla="*/ 2 w 78"/>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
                  <a:moveTo>
                    <a:pt x="2" y="0"/>
                  </a:moveTo>
                  <a:lnTo>
                    <a:pt x="2" y="4"/>
                  </a:lnTo>
                  <a:lnTo>
                    <a:pt x="78" y="4"/>
                  </a:lnTo>
                  <a:lnTo>
                    <a:pt x="78" y="0"/>
                  </a:lnTo>
                  <a:lnTo>
                    <a:pt x="2" y="0"/>
                  </a:lnTo>
                  <a:lnTo>
                    <a:pt x="2" y="4"/>
                  </a:lnTo>
                  <a:lnTo>
                    <a:pt x="2" y="0"/>
                  </a:lnTo>
                  <a:lnTo>
                    <a:pt x="1" y="0"/>
                  </a:lnTo>
                  <a:lnTo>
                    <a:pt x="0" y="1"/>
                  </a:lnTo>
                  <a:lnTo>
                    <a:pt x="1" y="2"/>
                  </a:lnTo>
                  <a:lnTo>
                    <a:pt x="2"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4" name="Freeform 31"/>
            <p:cNvSpPr>
              <a:spLocks/>
            </p:cNvSpPr>
            <p:nvPr/>
          </p:nvSpPr>
          <p:spPr bwMode="auto">
            <a:xfrm>
              <a:off x="4674" y="2342"/>
              <a:ext cx="188" cy="190"/>
            </a:xfrm>
            <a:custGeom>
              <a:avLst/>
              <a:gdLst>
                <a:gd name="T0" fmla="*/ 560 w 563"/>
                <a:gd name="T1" fmla="*/ 1 h 570"/>
                <a:gd name="T2" fmla="*/ 544 w 563"/>
                <a:gd name="T3" fmla="*/ 45 h 570"/>
                <a:gd name="T4" fmla="*/ 527 w 563"/>
                <a:gd name="T5" fmla="*/ 89 h 570"/>
                <a:gd name="T6" fmla="*/ 506 w 563"/>
                <a:gd name="T7" fmla="*/ 133 h 570"/>
                <a:gd name="T8" fmla="*/ 484 w 563"/>
                <a:gd name="T9" fmla="*/ 177 h 570"/>
                <a:gd name="T10" fmla="*/ 460 w 563"/>
                <a:gd name="T11" fmla="*/ 218 h 570"/>
                <a:gd name="T12" fmla="*/ 432 w 563"/>
                <a:gd name="T13" fmla="*/ 261 h 570"/>
                <a:gd name="T14" fmla="*/ 401 w 563"/>
                <a:gd name="T15" fmla="*/ 301 h 570"/>
                <a:gd name="T16" fmla="*/ 368 w 563"/>
                <a:gd name="T17" fmla="*/ 339 h 570"/>
                <a:gd name="T18" fmla="*/ 333 w 563"/>
                <a:gd name="T19" fmla="*/ 376 h 570"/>
                <a:gd name="T20" fmla="*/ 293 w 563"/>
                <a:gd name="T21" fmla="*/ 411 h 570"/>
                <a:gd name="T22" fmla="*/ 253 w 563"/>
                <a:gd name="T23" fmla="*/ 443 h 570"/>
                <a:gd name="T24" fmla="*/ 208 w 563"/>
                <a:gd name="T25" fmla="*/ 473 h 570"/>
                <a:gd name="T26" fmla="*/ 160 w 563"/>
                <a:gd name="T27" fmla="*/ 502 h 570"/>
                <a:gd name="T28" fmla="*/ 110 w 563"/>
                <a:gd name="T29" fmla="*/ 526 h 570"/>
                <a:gd name="T30" fmla="*/ 56 w 563"/>
                <a:gd name="T31" fmla="*/ 548 h 570"/>
                <a:gd name="T32" fmla="*/ 0 w 563"/>
                <a:gd name="T33" fmla="*/ 566 h 570"/>
                <a:gd name="T34" fmla="*/ 30 w 563"/>
                <a:gd name="T35" fmla="*/ 561 h 570"/>
                <a:gd name="T36" fmla="*/ 85 w 563"/>
                <a:gd name="T37" fmla="*/ 541 h 570"/>
                <a:gd name="T38" fmla="*/ 137 w 563"/>
                <a:gd name="T39" fmla="*/ 517 h 570"/>
                <a:gd name="T40" fmla="*/ 186 w 563"/>
                <a:gd name="T41" fmla="*/ 491 h 570"/>
                <a:gd name="T42" fmla="*/ 232 w 563"/>
                <a:gd name="T43" fmla="*/ 462 h 570"/>
                <a:gd name="T44" fmla="*/ 276 w 563"/>
                <a:gd name="T45" fmla="*/ 431 h 570"/>
                <a:gd name="T46" fmla="*/ 315 w 563"/>
                <a:gd name="T47" fmla="*/ 397 h 570"/>
                <a:gd name="T48" fmla="*/ 353 w 563"/>
                <a:gd name="T49" fmla="*/ 361 h 570"/>
                <a:gd name="T50" fmla="*/ 388 w 563"/>
                <a:gd name="T51" fmla="*/ 322 h 570"/>
                <a:gd name="T52" fmla="*/ 419 w 563"/>
                <a:gd name="T53" fmla="*/ 283 h 570"/>
                <a:gd name="T54" fmla="*/ 449 w 563"/>
                <a:gd name="T55" fmla="*/ 242 h 570"/>
                <a:gd name="T56" fmla="*/ 476 w 563"/>
                <a:gd name="T57" fmla="*/ 199 h 570"/>
                <a:gd name="T58" fmla="*/ 499 w 563"/>
                <a:gd name="T59" fmla="*/ 157 h 570"/>
                <a:gd name="T60" fmla="*/ 521 w 563"/>
                <a:gd name="T61" fmla="*/ 113 h 570"/>
                <a:gd name="T62" fmla="*/ 539 w 563"/>
                <a:gd name="T63" fmla="*/ 69 h 570"/>
                <a:gd name="T64" fmla="*/ 555 w 563"/>
                <a:gd name="T65" fmla="*/ 25 h 570"/>
                <a:gd name="T66" fmla="*/ 561 w 563"/>
                <a:gd name="T67" fmla="*/ 0 h 570"/>
                <a:gd name="T68" fmla="*/ 562 w 563"/>
                <a:gd name="T69" fmla="*/ 1 h 570"/>
                <a:gd name="T70" fmla="*/ 561 w 563"/>
                <a:gd name="T71" fmla="*/ 0 h 570"/>
                <a:gd name="T72" fmla="*/ 561 w 563"/>
                <a:gd name="T73" fmla="*/ 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3" h="570">
                  <a:moveTo>
                    <a:pt x="561" y="4"/>
                  </a:moveTo>
                  <a:lnTo>
                    <a:pt x="560" y="1"/>
                  </a:lnTo>
                  <a:lnTo>
                    <a:pt x="552" y="24"/>
                  </a:lnTo>
                  <a:lnTo>
                    <a:pt x="544" y="45"/>
                  </a:lnTo>
                  <a:lnTo>
                    <a:pt x="535" y="68"/>
                  </a:lnTo>
                  <a:lnTo>
                    <a:pt x="527" y="89"/>
                  </a:lnTo>
                  <a:lnTo>
                    <a:pt x="517" y="112"/>
                  </a:lnTo>
                  <a:lnTo>
                    <a:pt x="506" y="133"/>
                  </a:lnTo>
                  <a:lnTo>
                    <a:pt x="496" y="155"/>
                  </a:lnTo>
                  <a:lnTo>
                    <a:pt x="484" y="177"/>
                  </a:lnTo>
                  <a:lnTo>
                    <a:pt x="472" y="198"/>
                  </a:lnTo>
                  <a:lnTo>
                    <a:pt x="460" y="218"/>
                  </a:lnTo>
                  <a:lnTo>
                    <a:pt x="446" y="239"/>
                  </a:lnTo>
                  <a:lnTo>
                    <a:pt x="432" y="261"/>
                  </a:lnTo>
                  <a:lnTo>
                    <a:pt x="417" y="281"/>
                  </a:lnTo>
                  <a:lnTo>
                    <a:pt x="401" y="301"/>
                  </a:lnTo>
                  <a:lnTo>
                    <a:pt x="385" y="321"/>
                  </a:lnTo>
                  <a:lnTo>
                    <a:pt x="368" y="339"/>
                  </a:lnTo>
                  <a:lnTo>
                    <a:pt x="351" y="358"/>
                  </a:lnTo>
                  <a:lnTo>
                    <a:pt x="333" y="376"/>
                  </a:lnTo>
                  <a:lnTo>
                    <a:pt x="314" y="393"/>
                  </a:lnTo>
                  <a:lnTo>
                    <a:pt x="293" y="411"/>
                  </a:lnTo>
                  <a:lnTo>
                    <a:pt x="274" y="428"/>
                  </a:lnTo>
                  <a:lnTo>
                    <a:pt x="253" y="443"/>
                  </a:lnTo>
                  <a:lnTo>
                    <a:pt x="231" y="459"/>
                  </a:lnTo>
                  <a:lnTo>
                    <a:pt x="208" y="473"/>
                  </a:lnTo>
                  <a:lnTo>
                    <a:pt x="185" y="488"/>
                  </a:lnTo>
                  <a:lnTo>
                    <a:pt x="160" y="502"/>
                  </a:lnTo>
                  <a:lnTo>
                    <a:pt x="136" y="515"/>
                  </a:lnTo>
                  <a:lnTo>
                    <a:pt x="110" y="526"/>
                  </a:lnTo>
                  <a:lnTo>
                    <a:pt x="85" y="537"/>
                  </a:lnTo>
                  <a:lnTo>
                    <a:pt x="56" y="548"/>
                  </a:lnTo>
                  <a:lnTo>
                    <a:pt x="28" y="557"/>
                  </a:lnTo>
                  <a:lnTo>
                    <a:pt x="0" y="566"/>
                  </a:lnTo>
                  <a:lnTo>
                    <a:pt x="0" y="570"/>
                  </a:lnTo>
                  <a:lnTo>
                    <a:pt x="30" y="561"/>
                  </a:lnTo>
                  <a:lnTo>
                    <a:pt x="58" y="551"/>
                  </a:lnTo>
                  <a:lnTo>
                    <a:pt x="85" y="541"/>
                  </a:lnTo>
                  <a:lnTo>
                    <a:pt x="111" y="530"/>
                  </a:lnTo>
                  <a:lnTo>
                    <a:pt x="137" y="517"/>
                  </a:lnTo>
                  <a:lnTo>
                    <a:pt x="163" y="505"/>
                  </a:lnTo>
                  <a:lnTo>
                    <a:pt x="186" y="491"/>
                  </a:lnTo>
                  <a:lnTo>
                    <a:pt x="210" y="477"/>
                  </a:lnTo>
                  <a:lnTo>
                    <a:pt x="232" y="462"/>
                  </a:lnTo>
                  <a:lnTo>
                    <a:pt x="254" y="447"/>
                  </a:lnTo>
                  <a:lnTo>
                    <a:pt x="276" y="431"/>
                  </a:lnTo>
                  <a:lnTo>
                    <a:pt x="296" y="413"/>
                  </a:lnTo>
                  <a:lnTo>
                    <a:pt x="315" y="397"/>
                  </a:lnTo>
                  <a:lnTo>
                    <a:pt x="335" y="378"/>
                  </a:lnTo>
                  <a:lnTo>
                    <a:pt x="353" y="361"/>
                  </a:lnTo>
                  <a:lnTo>
                    <a:pt x="372" y="342"/>
                  </a:lnTo>
                  <a:lnTo>
                    <a:pt x="388" y="322"/>
                  </a:lnTo>
                  <a:lnTo>
                    <a:pt x="403" y="303"/>
                  </a:lnTo>
                  <a:lnTo>
                    <a:pt x="419" y="283"/>
                  </a:lnTo>
                  <a:lnTo>
                    <a:pt x="434" y="262"/>
                  </a:lnTo>
                  <a:lnTo>
                    <a:pt x="449" y="242"/>
                  </a:lnTo>
                  <a:lnTo>
                    <a:pt x="462" y="220"/>
                  </a:lnTo>
                  <a:lnTo>
                    <a:pt x="476" y="199"/>
                  </a:lnTo>
                  <a:lnTo>
                    <a:pt x="488" y="178"/>
                  </a:lnTo>
                  <a:lnTo>
                    <a:pt x="499" y="157"/>
                  </a:lnTo>
                  <a:lnTo>
                    <a:pt x="510" y="135"/>
                  </a:lnTo>
                  <a:lnTo>
                    <a:pt x="521" y="113"/>
                  </a:lnTo>
                  <a:lnTo>
                    <a:pt x="529" y="92"/>
                  </a:lnTo>
                  <a:lnTo>
                    <a:pt x="539" y="69"/>
                  </a:lnTo>
                  <a:lnTo>
                    <a:pt x="548" y="47"/>
                  </a:lnTo>
                  <a:lnTo>
                    <a:pt x="555" y="25"/>
                  </a:lnTo>
                  <a:lnTo>
                    <a:pt x="563" y="3"/>
                  </a:lnTo>
                  <a:lnTo>
                    <a:pt x="561" y="0"/>
                  </a:lnTo>
                  <a:lnTo>
                    <a:pt x="563" y="3"/>
                  </a:lnTo>
                  <a:lnTo>
                    <a:pt x="562" y="1"/>
                  </a:lnTo>
                  <a:lnTo>
                    <a:pt x="562" y="0"/>
                  </a:lnTo>
                  <a:lnTo>
                    <a:pt x="561" y="0"/>
                  </a:lnTo>
                  <a:lnTo>
                    <a:pt x="560" y="1"/>
                  </a:lnTo>
                  <a:lnTo>
                    <a:pt x="56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5" name="Freeform 32"/>
            <p:cNvSpPr>
              <a:spLocks/>
            </p:cNvSpPr>
            <p:nvPr/>
          </p:nvSpPr>
          <p:spPr bwMode="auto">
            <a:xfrm>
              <a:off x="4804" y="2342"/>
              <a:ext cx="57" cy="22"/>
            </a:xfrm>
            <a:custGeom>
              <a:avLst/>
              <a:gdLst>
                <a:gd name="T0" fmla="*/ 1 w 171"/>
                <a:gd name="T1" fmla="*/ 62 h 67"/>
                <a:gd name="T2" fmla="*/ 2 w 171"/>
                <a:gd name="T3" fmla="*/ 65 h 67"/>
                <a:gd name="T4" fmla="*/ 15 w 171"/>
                <a:gd name="T5" fmla="*/ 67 h 67"/>
                <a:gd name="T6" fmla="*/ 27 w 171"/>
                <a:gd name="T7" fmla="*/ 65 h 67"/>
                <a:gd name="T8" fmla="*/ 38 w 171"/>
                <a:gd name="T9" fmla="*/ 63 h 67"/>
                <a:gd name="T10" fmla="*/ 49 w 171"/>
                <a:gd name="T11" fmla="*/ 59 h 67"/>
                <a:gd name="T12" fmla="*/ 59 w 171"/>
                <a:gd name="T13" fmla="*/ 55 h 67"/>
                <a:gd name="T14" fmla="*/ 68 w 171"/>
                <a:gd name="T15" fmla="*/ 50 h 67"/>
                <a:gd name="T16" fmla="*/ 78 w 171"/>
                <a:gd name="T17" fmla="*/ 45 h 67"/>
                <a:gd name="T18" fmla="*/ 87 w 171"/>
                <a:gd name="T19" fmla="*/ 40 h 67"/>
                <a:gd name="T20" fmla="*/ 95 w 171"/>
                <a:gd name="T21" fmla="*/ 34 h 67"/>
                <a:gd name="T22" fmla="*/ 105 w 171"/>
                <a:gd name="T23" fmla="*/ 28 h 67"/>
                <a:gd name="T24" fmla="*/ 115 w 171"/>
                <a:gd name="T25" fmla="*/ 23 h 67"/>
                <a:gd name="T26" fmla="*/ 125 w 171"/>
                <a:gd name="T27" fmla="*/ 18 h 67"/>
                <a:gd name="T28" fmla="*/ 136 w 171"/>
                <a:gd name="T29" fmla="*/ 13 h 67"/>
                <a:gd name="T30" fmla="*/ 147 w 171"/>
                <a:gd name="T31" fmla="*/ 9 h 67"/>
                <a:gd name="T32" fmla="*/ 159 w 171"/>
                <a:gd name="T33" fmla="*/ 5 h 67"/>
                <a:gd name="T34" fmla="*/ 171 w 171"/>
                <a:gd name="T35" fmla="*/ 4 h 67"/>
                <a:gd name="T36" fmla="*/ 171 w 171"/>
                <a:gd name="T37" fmla="*/ 0 h 67"/>
                <a:gd name="T38" fmla="*/ 158 w 171"/>
                <a:gd name="T39" fmla="*/ 3 h 67"/>
                <a:gd name="T40" fmla="*/ 145 w 171"/>
                <a:gd name="T41" fmla="*/ 5 h 67"/>
                <a:gd name="T42" fmla="*/ 134 w 171"/>
                <a:gd name="T43" fmla="*/ 9 h 67"/>
                <a:gd name="T44" fmla="*/ 123 w 171"/>
                <a:gd name="T45" fmla="*/ 14 h 67"/>
                <a:gd name="T46" fmla="*/ 114 w 171"/>
                <a:gd name="T47" fmla="*/ 19 h 67"/>
                <a:gd name="T48" fmla="*/ 104 w 171"/>
                <a:gd name="T49" fmla="*/ 25 h 67"/>
                <a:gd name="T50" fmla="*/ 94 w 171"/>
                <a:gd name="T51" fmla="*/ 30 h 67"/>
                <a:gd name="T52" fmla="*/ 86 w 171"/>
                <a:gd name="T53" fmla="*/ 37 h 67"/>
                <a:gd name="T54" fmla="*/ 76 w 171"/>
                <a:gd name="T55" fmla="*/ 43 h 67"/>
                <a:gd name="T56" fmla="*/ 67 w 171"/>
                <a:gd name="T57" fmla="*/ 48 h 67"/>
                <a:gd name="T58" fmla="*/ 57 w 171"/>
                <a:gd name="T59" fmla="*/ 53 h 67"/>
                <a:gd name="T60" fmla="*/ 48 w 171"/>
                <a:gd name="T61" fmla="*/ 57 h 67"/>
                <a:gd name="T62" fmla="*/ 38 w 171"/>
                <a:gd name="T63" fmla="*/ 59 h 67"/>
                <a:gd name="T64" fmla="*/ 27 w 171"/>
                <a:gd name="T65" fmla="*/ 62 h 67"/>
                <a:gd name="T66" fmla="*/ 15 w 171"/>
                <a:gd name="T67" fmla="*/ 63 h 67"/>
                <a:gd name="T68" fmla="*/ 2 w 171"/>
                <a:gd name="T69" fmla="*/ 62 h 67"/>
                <a:gd name="T70" fmla="*/ 2 w 171"/>
                <a:gd name="T71" fmla="*/ 65 h 67"/>
                <a:gd name="T72" fmla="*/ 2 w 171"/>
                <a:gd name="T73" fmla="*/ 62 h 67"/>
                <a:gd name="T74" fmla="*/ 1 w 171"/>
                <a:gd name="T75" fmla="*/ 63 h 67"/>
                <a:gd name="T76" fmla="*/ 0 w 171"/>
                <a:gd name="T77" fmla="*/ 63 h 67"/>
                <a:gd name="T78" fmla="*/ 1 w 171"/>
                <a:gd name="T79" fmla="*/ 65 h 67"/>
                <a:gd name="T80" fmla="*/ 2 w 171"/>
                <a:gd name="T81" fmla="*/ 65 h 67"/>
                <a:gd name="T82" fmla="*/ 1 w 171"/>
                <a:gd name="T83"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 h="67">
                  <a:moveTo>
                    <a:pt x="1" y="62"/>
                  </a:moveTo>
                  <a:lnTo>
                    <a:pt x="2" y="65"/>
                  </a:lnTo>
                  <a:lnTo>
                    <a:pt x="15" y="67"/>
                  </a:lnTo>
                  <a:lnTo>
                    <a:pt x="27" y="65"/>
                  </a:lnTo>
                  <a:lnTo>
                    <a:pt x="38" y="63"/>
                  </a:lnTo>
                  <a:lnTo>
                    <a:pt x="49" y="59"/>
                  </a:lnTo>
                  <a:lnTo>
                    <a:pt x="59" y="55"/>
                  </a:lnTo>
                  <a:lnTo>
                    <a:pt x="68" y="50"/>
                  </a:lnTo>
                  <a:lnTo>
                    <a:pt x="78" y="45"/>
                  </a:lnTo>
                  <a:lnTo>
                    <a:pt x="87" y="40"/>
                  </a:lnTo>
                  <a:lnTo>
                    <a:pt x="95" y="34"/>
                  </a:lnTo>
                  <a:lnTo>
                    <a:pt x="105" y="28"/>
                  </a:lnTo>
                  <a:lnTo>
                    <a:pt x="115" y="23"/>
                  </a:lnTo>
                  <a:lnTo>
                    <a:pt x="125" y="18"/>
                  </a:lnTo>
                  <a:lnTo>
                    <a:pt x="136" y="13"/>
                  </a:lnTo>
                  <a:lnTo>
                    <a:pt x="147" y="9"/>
                  </a:lnTo>
                  <a:lnTo>
                    <a:pt x="159" y="5"/>
                  </a:lnTo>
                  <a:lnTo>
                    <a:pt x="171" y="4"/>
                  </a:lnTo>
                  <a:lnTo>
                    <a:pt x="171" y="0"/>
                  </a:lnTo>
                  <a:lnTo>
                    <a:pt x="158" y="3"/>
                  </a:lnTo>
                  <a:lnTo>
                    <a:pt x="145" y="5"/>
                  </a:lnTo>
                  <a:lnTo>
                    <a:pt x="134" y="9"/>
                  </a:lnTo>
                  <a:lnTo>
                    <a:pt x="123" y="14"/>
                  </a:lnTo>
                  <a:lnTo>
                    <a:pt x="114" y="19"/>
                  </a:lnTo>
                  <a:lnTo>
                    <a:pt x="104" y="25"/>
                  </a:lnTo>
                  <a:lnTo>
                    <a:pt x="94" y="30"/>
                  </a:lnTo>
                  <a:lnTo>
                    <a:pt x="86" y="37"/>
                  </a:lnTo>
                  <a:lnTo>
                    <a:pt x="76" y="43"/>
                  </a:lnTo>
                  <a:lnTo>
                    <a:pt x="67" y="48"/>
                  </a:lnTo>
                  <a:lnTo>
                    <a:pt x="57" y="53"/>
                  </a:lnTo>
                  <a:lnTo>
                    <a:pt x="48" y="57"/>
                  </a:lnTo>
                  <a:lnTo>
                    <a:pt x="38" y="59"/>
                  </a:lnTo>
                  <a:lnTo>
                    <a:pt x="27" y="62"/>
                  </a:lnTo>
                  <a:lnTo>
                    <a:pt x="15" y="63"/>
                  </a:lnTo>
                  <a:lnTo>
                    <a:pt x="2" y="62"/>
                  </a:lnTo>
                  <a:lnTo>
                    <a:pt x="2" y="65"/>
                  </a:lnTo>
                  <a:lnTo>
                    <a:pt x="2" y="62"/>
                  </a:lnTo>
                  <a:lnTo>
                    <a:pt x="1" y="63"/>
                  </a:lnTo>
                  <a:lnTo>
                    <a:pt x="0" y="63"/>
                  </a:lnTo>
                  <a:lnTo>
                    <a:pt x="1" y="65"/>
                  </a:lnTo>
                  <a:lnTo>
                    <a:pt x="2" y="65"/>
                  </a:lnTo>
                  <a:lnTo>
                    <a:pt x="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76" name="Freeform 33"/>
            <p:cNvSpPr>
              <a:spLocks/>
            </p:cNvSpPr>
            <p:nvPr/>
          </p:nvSpPr>
          <p:spPr bwMode="auto">
            <a:xfrm>
              <a:off x="4805" y="2216"/>
              <a:ext cx="82" cy="147"/>
            </a:xfrm>
            <a:custGeom>
              <a:avLst/>
              <a:gdLst>
                <a:gd name="T0" fmla="*/ 245 w 248"/>
                <a:gd name="T1" fmla="*/ 0 h 443"/>
                <a:gd name="T2" fmla="*/ 243 w 248"/>
                <a:gd name="T3" fmla="*/ 37 h 443"/>
                <a:gd name="T4" fmla="*/ 240 w 248"/>
                <a:gd name="T5" fmla="*/ 72 h 443"/>
                <a:gd name="T6" fmla="*/ 235 w 248"/>
                <a:gd name="T7" fmla="*/ 108 h 443"/>
                <a:gd name="T8" fmla="*/ 227 w 248"/>
                <a:gd name="T9" fmla="*/ 143 h 443"/>
                <a:gd name="T10" fmla="*/ 219 w 248"/>
                <a:gd name="T11" fmla="*/ 177 h 443"/>
                <a:gd name="T12" fmla="*/ 208 w 248"/>
                <a:gd name="T13" fmla="*/ 211 h 443"/>
                <a:gd name="T14" fmla="*/ 196 w 248"/>
                <a:gd name="T15" fmla="*/ 242 h 443"/>
                <a:gd name="T16" fmla="*/ 181 w 248"/>
                <a:gd name="T17" fmla="*/ 273 h 443"/>
                <a:gd name="T18" fmla="*/ 164 w 248"/>
                <a:gd name="T19" fmla="*/ 302 h 443"/>
                <a:gd name="T20" fmla="*/ 146 w 248"/>
                <a:gd name="T21" fmla="*/ 329 h 443"/>
                <a:gd name="T22" fmla="*/ 126 w 248"/>
                <a:gd name="T23" fmla="*/ 354 h 443"/>
                <a:gd name="T24" fmla="*/ 104 w 248"/>
                <a:gd name="T25" fmla="*/ 377 h 443"/>
                <a:gd name="T26" fmla="*/ 81 w 248"/>
                <a:gd name="T27" fmla="*/ 397 h 443"/>
                <a:gd name="T28" fmla="*/ 55 w 248"/>
                <a:gd name="T29" fmla="*/ 415 h 443"/>
                <a:gd name="T30" fmla="*/ 30 w 248"/>
                <a:gd name="T31" fmla="*/ 428 h 443"/>
                <a:gd name="T32" fmla="*/ 0 w 248"/>
                <a:gd name="T33" fmla="*/ 440 h 443"/>
                <a:gd name="T34" fmla="*/ 16 w 248"/>
                <a:gd name="T35" fmla="*/ 438 h 443"/>
                <a:gd name="T36" fmla="*/ 44 w 248"/>
                <a:gd name="T37" fmla="*/ 425 h 443"/>
                <a:gd name="T38" fmla="*/ 70 w 248"/>
                <a:gd name="T39" fmla="*/ 408 h 443"/>
                <a:gd name="T40" fmla="*/ 94 w 248"/>
                <a:gd name="T41" fmla="*/ 389 h 443"/>
                <a:gd name="T42" fmla="*/ 117 w 248"/>
                <a:gd name="T43" fmla="*/ 368 h 443"/>
                <a:gd name="T44" fmla="*/ 138 w 248"/>
                <a:gd name="T45" fmla="*/ 344 h 443"/>
                <a:gd name="T46" fmla="*/ 158 w 248"/>
                <a:gd name="T47" fmla="*/ 318 h 443"/>
                <a:gd name="T48" fmla="*/ 175 w 248"/>
                <a:gd name="T49" fmla="*/ 289 h 443"/>
                <a:gd name="T50" fmla="*/ 191 w 248"/>
                <a:gd name="T51" fmla="*/ 259 h 443"/>
                <a:gd name="T52" fmla="*/ 205 w 248"/>
                <a:gd name="T53" fmla="*/ 228 h 443"/>
                <a:gd name="T54" fmla="*/ 216 w 248"/>
                <a:gd name="T55" fmla="*/ 194 h 443"/>
                <a:gd name="T56" fmla="*/ 227 w 248"/>
                <a:gd name="T57" fmla="*/ 160 h 443"/>
                <a:gd name="T58" fmla="*/ 235 w 248"/>
                <a:gd name="T59" fmla="*/ 125 h 443"/>
                <a:gd name="T60" fmla="*/ 241 w 248"/>
                <a:gd name="T61" fmla="*/ 90 h 443"/>
                <a:gd name="T62" fmla="*/ 245 w 248"/>
                <a:gd name="T63" fmla="*/ 54 h 443"/>
                <a:gd name="T64" fmla="*/ 247 w 248"/>
                <a:gd name="T65" fmla="*/ 18 h 443"/>
                <a:gd name="T66" fmla="*/ 248 w 248"/>
                <a:gd name="T6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8" h="443">
                  <a:moveTo>
                    <a:pt x="245" y="0"/>
                  </a:moveTo>
                  <a:lnTo>
                    <a:pt x="245" y="0"/>
                  </a:lnTo>
                  <a:lnTo>
                    <a:pt x="245" y="18"/>
                  </a:lnTo>
                  <a:lnTo>
                    <a:pt x="243" y="37"/>
                  </a:lnTo>
                  <a:lnTo>
                    <a:pt x="242" y="54"/>
                  </a:lnTo>
                  <a:lnTo>
                    <a:pt x="240" y="72"/>
                  </a:lnTo>
                  <a:lnTo>
                    <a:pt x="237" y="90"/>
                  </a:lnTo>
                  <a:lnTo>
                    <a:pt x="235" y="108"/>
                  </a:lnTo>
                  <a:lnTo>
                    <a:pt x="231" y="125"/>
                  </a:lnTo>
                  <a:lnTo>
                    <a:pt x="227" y="143"/>
                  </a:lnTo>
                  <a:lnTo>
                    <a:pt x="224" y="160"/>
                  </a:lnTo>
                  <a:lnTo>
                    <a:pt x="219" y="177"/>
                  </a:lnTo>
                  <a:lnTo>
                    <a:pt x="214" y="194"/>
                  </a:lnTo>
                  <a:lnTo>
                    <a:pt x="208" y="211"/>
                  </a:lnTo>
                  <a:lnTo>
                    <a:pt x="202" y="227"/>
                  </a:lnTo>
                  <a:lnTo>
                    <a:pt x="196" y="242"/>
                  </a:lnTo>
                  <a:lnTo>
                    <a:pt x="188" y="258"/>
                  </a:lnTo>
                  <a:lnTo>
                    <a:pt x="181" y="273"/>
                  </a:lnTo>
                  <a:lnTo>
                    <a:pt x="172" y="288"/>
                  </a:lnTo>
                  <a:lnTo>
                    <a:pt x="164" y="302"/>
                  </a:lnTo>
                  <a:lnTo>
                    <a:pt x="155" y="316"/>
                  </a:lnTo>
                  <a:lnTo>
                    <a:pt x="146" y="329"/>
                  </a:lnTo>
                  <a:lnTo>
                    <a:pt x="136" y="342"/>
                  </a:lnTo>
                  <a:lnTo>
                    <a:pt x="126" y="354"/>
                  </a:lnTo>
                  <a:lnTo>
                    <a:pt x="115" y="366"/>
                  </a:lnTo>
                  <a:lnTo>
                    <a:pt x="104" y="377"/>
                  </a:lnTo>
                  <a:lnTo>
                    <a:pt x="92" y="387"/>
                  </a:lnTo>
                  <a:lnTo>
                    <a:pt x="81" y="397"/>
                  </a:lnTo>
                  <a:lnTo>
                    <a:pt x="69" y="406"/>
                  </a:lnTo>
                  <a:lnTo>
                    <a:pt x="55" y="415"/>
                  </a:lnTo>
                  <a:lnTo>
                    <a:pt x="43" y="422"/>
                  </a:lnTo>
                  <a:lnTo>
                    <a:pt x="30" y="428"/>
                  </a:lnTo>
                  <a:lnTo>
                    <a:pt x="15" y="435"/>
                  </a:lnTo>
                  <a:lnTo>
                    <a:pt x="0" y="440"/>
                  </a:lnTo>
                  <a:lnTo>
                    <a:pt x="1" y="443"/>
                  </a:lnTo>
                  <a:lnTo>
                    <a:pt x="16" y="438"/>
                  </a:lnTo>
                  <a:lnTo>
                    <a:pt x="31" y="432"/>
                  </a:lnTo>
                  <a:lnTo>
                    <a:pt x="44" y="425"/>
                  </a:lnTo>
                  <a:lnTo>
                    <a:pt x="58" y="417"/>
                  </a:lnTo>
                  <a:lnTo>
                    <a:pt x="70" y="408"/>
                  </a:lnTo>
                  <a:lnTo>
                    <a:pt x="82" y="399"/>
                  </a:lnTo>
                  <a:lnTo>
                    <a:pt x="94" y="389"/>
                  </a:lnTo>
                  <a:lnTo>
                    <a:pt x="106" y="379"/>
                  </a:lnTo>
                  <a:lnTo>
                    <a:pt x="117" y="368"/>
                  </a:lnTo>
                  <a:lnTo>
                    <a:pt x="128" y="356"/>
                  </a:lnTo>
                  <a:lnTo>
                    <a:pt x="138" y="344"/>
                  </a:lnTo>
                  <a:lnTo>
                    <a:pt x="148" y="331"/>
                  </a:lnTo>
                  <a:lnTo>
                    <a:pt x="158" y="318"/>
                  </a:lnTo>
                  <a:lnTo>
                    <a:pt x="166" y="303"/>
                  </a:lnTo>
                  <a:lnTo>
                    <a:pt x="175" y="289"/>
                  </a:lnTo>
                  <a:lnTo>
                    <a:pt x="183" y="274"/>
                  </a:lnTo>
                  <a:lnTo>
                    <a:pt x="191" y="259"/>
                  </a:lnTo>
                  <a:lnTo>
                    <a:pt x="198" y="244"/>
                  </a:lnTo>
                  <a:lnTo>
                    <a:pt x="205" y="228"/>
                  </a:lnTo>
                  <a:lnTo>
                    <a:pt x="212" y="212"/>
                  </a:lnTo>
                  <a:lnTo>
                    <a:pt x="216" y="194"/>
                  </a:lnTo>
                  <a:lnTo>
                    <a:pt x="223" y="178"/>
                  </a:lnTo>
                  <a:lnTo>
                    <a:pt x="227" y="160"/>
                  </a:lnTo>
                  <a:lnTo>
                    <a:pt x="231" y="143"/>
                  </a:lnTo>
                  <a:lnTo>
                    <a:pt x="235" y="125"/>
                  </a:lnTo>
                  <a:lnTo>
                    <a:pt x="238" y="108"/>
                  </a:lnTo>
                  <a:lnTo>
                    <a:pt x="241" y="90"/>
                  </a:lnTo>
                  <a:lnTo>
                    <a:pt x="243" y="73"/>
                  </a:lnTo>
                  <a:lnTo>
                    <a:pt x="245" y="54"/>
                  </a:lnTo>
                  <a:lnTo>
                    <a:pt x="246" y="37"/>
                  </a:lnTo>
                  <a:lnTo>
                    <a:pt x="247" y="18"/>
                  </a:lnTo>
                  <a:lnTo>
                    <a:pt x="248" y="0"/>
                  </a:lnTo>
                  <a:lnTo>
                    <a:pt x="248" y="0"/>
                  </a:lnTo>
                  <a:lnTo>
                    <a:pt x="2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92" name="Freeform 34"/>
            <p:cNvSpPr>
              <a:spLocks/>
            </p:cNvSpPr>
            <p:nvPr/>
          </p:nvSpPr>
          <p:spPr bwMode="auto">
            <a:xfrm>
              <a:off x="4707" y="2001"/>
              <a:ext cx="180" cy="215"/>
            </a:xfrm>
            <a:custGeom>
              <a:avLst/>
              <a:gdLst>
                <a:gd name="T0" fmla="*/ 0 w 542"/>
                <a:gd name="T1" fmla="*/ 1 h 643"/>
                <a:gd name="T2" fmla="*/ 28 w 542"/>
                <a:gd name="T3" fmla="*/ 39 h 643"/>
                <a:gd name="T4" fmla="*/ 62 w 542"/>
                <a:gd name="T5" fmla="*/ 75 h 643"/>
                <a:gd name="T6" fmla="*/ 100 w 542"/>
                <a:gd name="T7" fmla="*/ 110 h 643"/>
                <a:gd name="T8" fmla="*/ 140 w 542"/>
                <a:gd name="T9" fmla="*/ 144 h 643"/>
                <a:gd name="T10" fmla="*/ 184 w 542"/>
                <a:gd name="T11" fmla="*/ 179 h 643"/>
                <a:gd name="T12" fmla="*/ 229 w 542"/>
                <a:gd name="T13" fmla="*/ 214 h 643"/>
                <a:gd name="T14" fmla="*/ 275 w 542"/>
                <a:gd name="T15" fmla="*/ 250 h 643"/>
                <a:gd name="T16" fmla="*/ 320 w 542"/>
                <a:gd name="T17" fmla="*/ 287 h 643"/>
                <a:gd name="T18" fmla="*/ 363 w 542"/>
                <a:gd name="T19" fmla="*/ 324 h 643"/>
                <a:gd name="T20" fmla="*/ 403 w 542"/>
                <a:gd name="T21" fmla="*/ 363 h 643"/>
                <a:gd name="T22" fmla="*/ 441 w 542"/>
                <a:gd name="T23" fmla="*/ 403 h 643"/>
                <a:gd name="T24" fmla="*/ 473 w 542"/>
                <a:gd name="T25" fmla="*/ 447 h 643"/>
                <a:gd name="T26" fmla="*/ 501 w 542"/>
                <a:gd name="T27" fmla="*/ 492 h 643"/>
                <a:gd name="T28" fmla="*/ 520 w 542"/>
                <a:gd name="T29" fmla="*/ 539 h 643"/>
                <a:gd name="T30" fmla="*/ 534 w 542"/>
                <a:gd name="T31" fmla="*/ 589 h 643"/>
                <a:gd name="T32" fmla="*/ 539 w 542"/>
                <a:gd name="T33" fmla="*/ 643 h 643"/>
                <a:gd name="T34" fmla="*/ 540 w 542"/>
                <a:gd name="T35" fmla="*/ 616 h 643"/>
                <a:gd name="T36" fmla="*/ 531 w 542"/>
                <a:gd name="T37" fmla="*/ 563 h 643"/>
                <a:gd name="T38" fmla="*/ 514 w 542"/>
                <a:gd name="T39" fmla="*/ 513 h 643"/>
                <a:gd name="T40" fmla="*/ 491 w 542"/>
                <a:gd name="T41" fmla="*/ 467 h 643"/>
                <a:gd name="T42" fmla="*/ 460 w 542"/>
                <a:gd name="T43" fmla="*/ 423 h 643"/>
                <a:gd name="T44" fmla="*/ 425 w 542"/>
                <a:gd name="T45" fmla="*/ 380 h 643"/>
                <a:gd name="T46" fmla="*/ 386 w 542"/>
                <a:gd name="T47" fmla="*/ 340 h 643"/>
                <a:gd name="T48" fmla="*/ 343 w 542"/>
                <a:gd name="T49" fmla="*/ 302 h 643"/>
                <a:gd name="T50" fmla="*/ 299 w 542"/>
                <a:gd name="T51" fmla="*/ 265 h 643"/>
                <a:gd name="T52" fmla="*/ 254 w 542"/>
                <a:gd name="T53" fmla="*/ 229 h 643"/>
                <a:gd name="T54" fmla="*/ 209 w 542"/>
                <a:gd name="T55" fmla="*/ 194 h 643"/>
                <a:gd name="T56" fmla="*/ 165 w 542"/>
                <a:gd name="T57" fmla="*/ 159 h 643"/>
                <a:gd name="T58" fmla="*/ 122 w 542"/>
                <a:gd name="T59" fmla="*/ 124 h 643"/>
                <a:gd name="T60" fmla="*/ 83 w 542"/>
                <a:gd name="T61" fmla="*/ 90 h 643"/>
                <a:gd name="T62" fmla="*/ 47 w 542"/>
                <a:gd name="T63" fmla="*/ 54 h 643"/>
                <a:gd name="T64" fmla="*/ 17 w 542"/>
                <a:gd name="T65" fmla="*/ 19 h 643"/>
                <a:gd name="T66" fmla="*/ 3 w 542"/>
                <a:gd name="T6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2" h="643">
                  <a:moveTo>
                    <a:pt x="0" y="1"/>
                  </a:moveTo>
                  <a:lnTo>
                    <a:pt x="0" y="1"/>
                  </a:lnTo>
                  <a:lnTo>
                    <a:pt x="13" y="20"/>
                  </a:lnTo>
                  <a:lnTo>
                    <a:pt x="28" y="39"/>
                  </a:lnTo>
                  <a:lnTo>
                    <a:pt x="45" y="56"/>
                  </a:lnTo>
                  <a:lnTo>
                    <a:pt x="62" y="75"/>
                  </a:lnTo>
                  <a:lnTo>
                    <a:pt x="80" y="93"/>
                  </a:lnTo>
                  <a:lnTo>
                    <a:pt x="100" y="110"/>
                  </a:lnTo>
                  <a:lnTo>
                    <a:pt x="119" y="128"/>
                  </a:lnTo>
                  <a:lnTo>
                    <a:pt x="140" y="144"/>
                  </a:lnTo>
                  <a:lnTo>
                    <a:pt x="162" y="161"/>
                  </a:lnTo>
                  <a:lnTo>
                    <a:pt x="184" y="179"/>
                  </a:lnTo>
                  <a:lnTo>
                    <a:pt x="206" y="197"/>
                  </a:lnTo>
                  <a:lnTo>
                    <a:pt x="229" y="214"/>
                  </a:lnTo>
                  <a:lnTo>
                    <a:pt x="251" y="232"/>
                  </a:lnTo>
                  <a:lnTo>
                    <a:pt x="275" y="250"/>
                  </a:lnTo>
                  <a:lnTo>
                    <a:pt x="298" y="268"/>
                  </a:lnTo>
                  <a:lnTo>
                    <a:pt x="320" y="287"/>
                  </a:lnTo>
                  <a:lnTo>
                    <a:pt x="342" y="305"/>
                  </a:lnTo>
                  <a:lnTo>
                    <a:pt x="363" y="324"/>
                  </a:lnTo>
                  <a:lnTo>
                    <a:pt x="383" y="343"/>
                  </a:lnTo>
                  <a:lnTo>
                    <a:pt x="403" y="363"/>
                  </a:lnTo>
                  <a:lnTo>
                    <a:pt x="422" y="383"/>
                  </a:lnTo>
                  <a:lnTo>
                    <a:pt x="441" y="403"/>
                  </a:lnTo>
                  <a:lnTo>
                    <a:pt x="458" y="424"/>
                  </a:lnTo>
                  <a:lnTo>
                    <a:pt x="473" y="447"/>
                  </a:lnTo>
                  <a:lnTo>
                    <a:pt x="487" y="468"/>
                  </a:lnTo>
                  <a:lnTo>
                    <a:pt x="501" y="492"/>
                  </a:lnTo>
                  <a:lnTo>
                    <a:pt x="510" y="514"/>
                  </a:lnTo>
                  <a:lnTo>
                    <a:pt x="520" y="539"/>
                  </a:lnTo>
                  <a:lnTo>
                    <a:pt x="528" y="564"/>
                  </a:lnTo>
                  <a:lnTo>
                    <a:pt x="534" y="589"/>
                  </a:lnTo>
                  <a:lnTo>
                    <a:pt x="537" y="616"/>
                  </a:lnTo>
                  <a:lnTo>
                    <a:pt x="539" y="643"/>
                  </a:lnTo>
                  <a:lnTo>
                    <a:pt x="542" y="643"/>
                  </a:lnTo>
                  <a:lnTo>
                    <a:pt x="540" y="616"/>
                  </a:lnTo>
                  <a:lnTo>
                    <a:pt x="537" y="589"/>
                  </a:lnTo>
                  <a:lnTo>
                    <a:pt x="531" y="563"/>
                  </a:lnTo>
                  <a:lnTo>
                    <a:pt x="524" y="538"/>
                  </a:lnTo>
                  <a:lnTo>
                    <a:pt x="514" y="513"/>
                  </a:lnTo>
                  <a:lnTo>
                    <a:pt x="503" y="489"/>
                  </a:lnTo>
                  <a:lnTo>
                    <a:pt x="491" y="467"/>
                  </a:lnTo>
                  <a:lnTo>
                    <a:pt x="476" y="444"/>
                  </a:lnTo>
                  <a:lnTo>
                    <a:pt x="460" y="423"/>
                  </a:lnTo>
                  <a:lnTo>
                    <a:pt x="443" y="401"/>
                  </a:lnTo>
                  <a:lnTo>
                    <a:pt x="425" y="380"/>
                  </a:lnTo>
                  <a:lnTo>
                    <a:pt x="405" y="360"/>
                  </a:lnTo>
                  <a:lnTo>
                    <a:pt x="386" y="340"/>
                  </a:lnTo>
                  <a:lnTo>
                    <a:pt x="365" y="322"/>
                  </a:lnTo>
                  <a:lnTo>
                    <a:pt x="343" y="302"/>
                  </a:lnTo>
                  <a:lnTo>
                    <a:pt x="321" y="284"/>
                  </a:lnTo>
                  <a:lnTo>
                    <a:pt x="299" y="265"/>
                  </a:lnTo>
                  <a:lnTo>
                    <a:pt x="277" y="247"/>
                  </a:lnTo>
                  <a:lnTo>
                    <a:pt x="254" y="229"/>
                  </a:lnTo>
                  <a:lnTo>
                    <a:pt x="232" y="212"/>
                  </a:lnTo>
                  <a:lnTo>
                    <a:pt x="209" y="194"/>
                  </a:lnTo>
                  <a:lnTo>
                    <a:pt x="187" y="177"/>
                  </a:lnTo>
                  <a:lnTo>
                    <a:pt x="165" y="159"/>
                  </a:lnTo>
                  <a:lnTo>
                    <a:pt x="143" y="141"/>
                  </a:lnTo>
                  <a:lnTo>
                    <a:pt x="122" y="124"/>
                  </a:lnTo>
                  <a:lnTo>
                    <a:pt x="101" y="108"/>
                  </a:lnTo>
                  <a:lnTo>
                    <a:pt x="83" y="90"/>
                  </a:lnTo>
                  <a:lnTo>
                    <a:pt x="65" y="71"/>
                  </a:lnTo>
                  <a:lnTo>
                    <a:pt x="47" y="54"/>
                  </a:lnTo>
                  <a:lnTo>
                    <a:pt x="32" y="36"/>
                  </a:lnTo>
                  <a:lnTo>
                    <a:pt x="17" y="19"/>
                  </a:lnTo>
                  <a:lnTo>
                    <a:pt x="3" y="0"/>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93" name="Freeform 35"/>
            <p:cNvSpPr>
              <a:spLocks/>
            </p:cNvSpPr>
            <p:nvPr/>
          </p:nvSpPr>
          <p:spPr bwMode="auto">
            <a:xfrm>
              <a:off x="4618" y="1727"/>
              <a:ext cx="90" cy="275"/>
            </a:xfrm>
            <a:custGeom>
              <a:avLst/>
              <a:gdLst>
                <a:gd name="T0" fmla="*/ 0 w 268"/>
                <a:gd name="T1" fmla="*/ 1 h 824"/>
                <a:gd name="T2" fmla="*/ 22 w 268"/>
                <a:gd name="T3" fmla="*/ 48 h 824"/>
                <a:gd name="T4" fmla="*/ 41 w 268"/>
                <a:gd name="T5" fmla="*/ 98 h 824"/>
                <a:gd name="T6" fmla="*/ 58 w 268"/>
                <a:gd name="T7" fmla="*/ 150 h 824"/>
                <a:gd name="T8" fmla="*/ 73 w 268"/>
                <a:gd name="T9" fmla="*/ 202 h 824"/>
                <a:gd name="T10" fmla="*/ 86 w 268"/>
                <a:gd name="T11" fmla="*/ 256 h 824"/>
                <a:gd name="T12" fmla="*/ 100 w 268"/>
                <a:gd name="T13" fmla="*/ 310 h 824"/>
                <a:gd name="T14" fmla="*/ 112 w 268"/>
                <a:gd name="T15" fmla="*/ 366 h 824"/>
                <a:gd name="T16" fmla="*/ 124 w 268"/>
                <a:gd name="T17" fmla="*/ 421 h 824"/>
                <a:gd name="T18" fmla="*/ 136 w 268"/>
                <a:gd name="T19" fmla="*/ 476 h 824"/>
                <a:gd name="T20" fmla="*/ 149 w 268"/>
                <a:gd name="T21" fmla="*/ 530 h 824"/>
                <a:gd name="T22" fmla="*/ 163 w 268"/>
                <a:gd name="T23" fmla="*/ 584 h 824"/>
                <a:gd name="T24" fmla="*/ 178 w 268"/>
                <a:gd name="T25" fmla="*/ 637 h 824"/>
                <a:gd name="T26" fmla="*/ 196 w 268"/>
                <a:gd name="T27" fmla="*/ 687 h 824"/>
                <a:gd name="T28" fmla="*/ 216 w 268"/>
                <a:gd name="T29" fmla="*/ 735 h 824"/>
                <a:gd name="T30" fmla="*/ 239 w 268"/>
                <a:gd name="T31" fmla="*/ 782 h 824"/>
                <a:gd name="T32" fmla="*/ 265 w 268"/>
                <a:gd name="T33" fmla="*/ 824 h 824"/>
                <a:gd name="T34" fmla="*/ 255 w 268"/>
                <a:gd name="T35" fmla="*/ 802 h 824"/>
                <a:gd name="T36" fmla="*/ 231 w 268"/>
                <a:gd name="T37" fmla="*/ 757 h 824"/>
                <a:gd name="T38" fmla="*/ 209 w 268"/>
                <a:gd name="T39" fmla="*/ 709 h 824"/>
                <a:gd name="T40" fmla="*/ 190 w 268"/>
                <a:gd name="T41" fmla="*/ 660 h 824"/>
                <a:gd name="T42" fmla="*/ 173 w 268"/>
                <a:gd name="T43" fmla="*/ 609 h 824"/>
                <a:gd name="T44" fmla="*/ 158 w 268"/>
                <a:gd name="T45" fmla="*/ 557 h 824"/>
                <a:gd name="T46" fmla="*/ 145 w 268"/>
                <a:gd name="T47" fmla="*/ 503 h 824"/>
                <a:gd name="T48" fmla="*/ 133 w 268"/>
                <a:gd name="T49" fmla="*/ 448 h 824"/>
                <a:gd name="T50" fmla="*/ 121 w 268"/>
                <a:gd name="T51" fmla="*/ 393 h 824"/>
                <a:gd name="T52" fmla="*/ 108 w 268"/>
                <a:gd name="T53" fmla="*/ 338 h 824"/>
                <a:gd name="T54" fmla="*/ 96 w 268"/>
                <a:gd name="T55" fmla="*/ 282 h 824"/>
                <a:gd name="T56" fmla="*/ 84 w 268"/>
                <a:gd name="T57" fmla="*/ 227 h 824"/>
                <a:gd name="T58" fmla="*/ 69 w 268"/>
                <a:gd name="T59" fmla="*/ 175 h 824"/>
                <a:gd name="T60" fmla="*/ 52 w 268"/>
                <a:gd name="T61" fmla="*/ 122 h 824"/>
                <a:gd name="T62" fmla="*/ 35 w 268"/>
                <a:gd name="T63" fmla="*/ 72 h 824"/>
                <a:gd name="T64" fmla="*/ 14 w 268"/>
                <a:gd name="T65" fmla="*/ 23 h 824"/>
                <a:gd name="T66" fmla="*/ 2 w 268"/>
                <a:gd name="T67"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824">
                  <a:moveTo>
                    <a:pt x="0" y="1"/>
                  </a:moveTo>
                  <a:lnTo>
                    <a:pt x="0" y="1"/>
                  </a:lnTo>
                  <a:lnTo>
                    <a:pt x="11" y="25"/>
                  </a:lnTo>
                  <a:lnTo>
                    <a:pt x="22" y="48"/>
                  </a:lnTo>
                  <a:lnTo>
                    <a:pt x="31" y="72"/>
                  </a:lnTo>
                  <a:lnTo>
                    <a:pt x="41" y="98"/>
                  </a:lnTo>
                  <a:lnTo>
                    <a:pt x="50" y="124"/>
                  </a:lnTo>
                  <a:lnTo>
                    <a:pt x="58" y="150"/>
                  </a:lnTo>
                  <a:lnTo>
                    <a:pt x="66" y="176"/>
                  </a:lnTo>
                  <a:lnTo>
                    <a:pt x="73" y="202"/>
                  </a:lnTo>
                  <a:lnTo>
                    <a:pt x="80" y="229"/>
                  </a:lnTo>
                  <a:lnTo>
                    <a:pt x="86" y="256"/>
                  </a:lnTo>
                  <a:lnTo>
                    <a:pt x="94" y="284"/>
                  </a:lnTo>
                  <a:lnTo>
                    <a:pt x="100" y="310"/>
                  </a:lnTo>
                  <a:lnTo>
                    <a:pt x="106" y="338"/>
                  </a:lnTo>
                  <a:lnTo>
                    <a:pt x="112" y="366"/>
                  </a:lnTo>
                  <a:lnTo>
                    <a:pt x="117" y="394"/>
                  </a:lnTo>
                  <a:lnTo>
                    <a:pt x="124" y="421"/>
                  </a:lnTo>
                  <a:lnTo>
                    <a:pt x="129" y="449"/>
                  </a:lnTo>
                  <a:lnTo>
                    <a:pt x="136" y="476"/>
                  </a:lnTo>
                  <a:lnTo>
                    <a:pt x="143" y="504"/>
                  </a:lnTo>
                  <a:lnTo>
                    <a:pt x="149" y="530"/>
                  </a:lnTo>
                  <a:lnTo>
                    <a:pt x="156" y="558"/>
                  </a:lnTo>
                  <a:lnTo>
                    <a:pt x="163" y="584"/>
                  </a:lnTo>
                  <a:lnTo>
                    <a:pt x="171" y="610"/>
                  </a:lnTo>
                  <a:lnTo>
                    <a:pt x="178" y="637"/>
                  </a:lnTo>
                  <a:lnTo>
                    <a:pt x="187" y="662"/>
                  </a:lnTo>
                  <a:lnTo>
                    <a:pt x="196" y="687"/>
                  </a:lnTo>
                  <a:lnTo>
                    <a:pt x="206" y="712"/>
                  </a:lnTo>
                  <a:lnTo>
                    <a:pt x="216" y="735"/>
                  </a:lnTo>
                  <a:lnTo>
                    <a:pt x="227" y="759"/>
                  </a:lnTo>
                  <a:lnTo>
                    <a:pt x="239" y="782"/>
                  </a:lnTo>
                  <a:lnTo>
                    <a:pt x="251" y="803"/>
                  </a:lnTo>
                  <a:lnTo>
                    <a:pt x="265" y="824"/>
                  </a:lnTo>
                  <a:lnTo>
                    <a:pt x="268" y="823"/>
                  </a:lnTo>
                  <a:lnTo>
                    <a:pt x="255" y="802"/>
                  </a:lnTo>
                  <a:lnTo>
                    <a:pt x="242" y="779"/>
                  </a:lnTo>
                  <a:lnTo>
                    <a:pt x="231" y="757"/>
                  </a:lnTo>
                  <a:lnTo>
                    <a:pt x="220" y="733"/>
                  </a:lnTo>
                  <a:lnTo>
                    <a:pt x="209" y="709"/>
                  </a:lnTo>
                  <a:lnTo>
                    <a:pt x="199" y="685"/>
                  </a:lnTo>
                  <a:lnTo>
                    <a:pt x="190" y="660"/>
                  </a:lnTo>
                  <a:lnTo>
                    <a:pt x="182" y="635"/>
                  </a:lnTo>
                  <a:lnTo>
                    <a:pt x="173" y="609"/>
                  </a:lnTo>
                  <a:lnTo>
                    <a:pt x="166" y="583"/>
                  </a:lnTo>
                  <a:lnTo>
                    <a:pt x="158" y="557"/>
                  </a:lnTo>
                  <a:lnTo>
                    <a:pt x="152" y="530"/>
                  </a:lnTo>
                  <a:lnTo>
                    <a:pt x="145" y="503"/>
                  </a:lnTo>
                  <a:lnTo>
                    <a:pt x="139" y="475"/>
                  </a:lnTo>
                  <a:lnTo>
                    <a:pt x="133" y="448"/>
                  </a:lnTo>
                  <a:lnTo>
                    <a:pt x="127" y="420"/>
                  </a:lnTo>
                  <a:lnTo>
                    <a:pt x="121" y="393"/>
                  </a:lnTo>
                  <a:lnTo>
                    <a:pt x="114" y="365"/>
                  </a:lnTo>
                  <a:lnTo>
                    <a:pt x="108" y="338"/>
                  </a:lnTo>
                  <a:lnTo>
                    <a:pt x="102" y="310"/>
                  </a:lnTo>
                  <a:lnTo>
                    <a:pt x="96" y="282"/>
                  </a:lnTo>
                  <a:lnTo>
                    <a:pt x="90" y="255"/>
                  </a:lnTo>
                  <a:lnTo>
                    <a:pt x="84" y="227"/>
                  </a:lnTo>
                  <a:lnTo>
                    <a:pt x="77" y="201"/>
                  </a:lnTo>
                  <a:lnTo>
                    <a:pt x="69" y="175"/>
                  </a:lnTo>
                  <a:lnTo>
                    <a:pt x="61" y="149"/>
                  </a:lnTo>
                  <a:lnTo>
                    <a:pt x="52" y="122"/>
                  </a:lnTo>
                  <a:lnTo>
                    <a:pt x="44" y="97"/>
                  </a:lnTo>
                  <a:lnTo>
                    <a:pt x="35" y="72"/>
                  </a:lnTo>
                  <a:lnTo>
                    <a:pt x="24" y="47"/>
                  </a:lnTo>
                  <a:lnTo>
                    <a:pt x="14" y="23"/>
                  </a:lnTo>
                  <a:lnTo>
                    <a:pt x="2" y="0"/>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94" name="Freeform 36"/>
            <p:cNvSpPr>
              <a:spLocks/>
            </p:cNvSpPr>
            <p:nvPr/>
          </p:nvSpPr>
          <p:spPr bwMode="auto">
            <a:xfrm>
              <a:off x="4422" y="1455"/>
              <a:ext cx="197" cy="272"/>
            </a:xfrm>
            <a:custGeom>
              <a:avLst/>
              <a:gdLst>
                <a:gd name="T0" fmla="*/ 0 w 590"/>
                <a:gd name="T1" fmla="*/ 2 h 816"/>
                <a:gd name="T2" fmla="*/ 56 w 590"/>
                <a:gd name="T3" fmla="*/ 36 h 816"/>
                <a:gd name="T4" fmla="*/ 108 w 590"/>
                <a:gd name="T5" fmla="*/ 74 h 816"/>
                <a:gd name="T6" fmla="*/ 156 w 590"/>
                <a:gd name="T7" fmla="*/ 114 h 816"/>
                <a:gd name="T8" fmla="*/ 200 w 590"/>
                <a:gd name="T9" fmla="*/ 156 h 816"/>
                <a:gd name="T10" fmla="*/ 242 w 590"/>
                <a:gd name="T11" fmla="*/ 201 h 816"/>
                <a:gd name="T12" fmla="*/ 280 w 590"/>
                <a:gd name="T13" fmla="*/ 250 h 816"/>
                <a:gd name="T14" fmla="*/ 315 w 590"/>
                <a:gd name="T15" fmla="*/ 300 h 816"/>
                <a:gd name="T16" fmla="*/ 349 w 590"/>
                <a:gd name="T17" fmla="*/ 352 h 816"/>
                <a:gd name="T18" fmla="*/ 381 w 590"/>
                <a:gd name="T19" fmla="*/ 405 h 816"/>
                <a:gd name="T20" fmla="*/ 412 w 590"/>
                <a:gd name="T21" fmla="*/ 462 h 816"/>
                <a:gd name="T22" fmla="*/ 441 w 590"/>
                <a:gd name="T23" fmla="*/ 518 h 816"/>
                <a:gd name="T24" fmla="*/ 470 w 590"/>
                <a:gd name="T25" fmla="*/ 577 h 816"/>
                <a:gd name="T26" fmla="*/ 498 w 590"/>
                <a:gd name="T27" fmla="*/ 636 h 816"/>
                <a:gd name="T28" fmla="*/ 528 w 590"/>
                <a:gd name="T29" fmla="*/ 694 h 816"/>
                <a:gd name="T30" fmla="*/ 557 w 590"/>
                <a:gd name="T31" fmla="*/ 756 h 816"/>
                <a:gd name="T32" fmla="*/ 588 w 590"/>
                <a:gd name="T33" fmla="*/ 816 h 816"/>
                <a:gd name="T34" fmla="*/ 575 w 590"/>
                <a:gd name="T35" fmla="*/ 785 h 816"/>
                <a:gd name="T36" fmla="*/ 545 w 590"/>
                <a:gd name="T37" fmla="*/ 723 h 816"/>
                <a:gd name="T38" fmla="*/ 517 w 590"/>
                <a:gd name="T39" fmla="*/ 663 h 816"/>
                <a:gd name="T40" fmla="*/ 487 w 590"/>
                <a:gd name="T41" fmla="*/ 604 h 816"/>
                <a:gd name="T42" fmla="*/ 458 w 590"/>
                <a:gd name="T43" fmla="*/ 546 h 816"/>
                <a:gd name="T44" fmla="*/ 429 w 590"/>
                <a:gd name="T45" fmla="*/ 488 h 816"/>
                <a:gd name="T46" fmla="*/ 399 w 590"/>
                <a:gd name="T47" fmla="*/ 432 h 816"/>
                <a:gd name="T48" fmla="*/ 368 w 590"/>
                <a:gd name="T49" fmla="*/ 377 h 816"/>
                <a:gd name="T50" fmla="*/ 335 w 590"/>
                <a:gd name="T51" fmla="*/ 324 h 816"/>
                <a:gd name="T52" fmla="*/ 301 w 590"/>
                <a:gd name="T53" fmla="*/ 273 h 816"/>
                <a:gd name="T54" fmla="*/ 264 w 590"/>
                <a:gd name="T55" fmla="*/ 224 h 816"/>
                <a:gd name="T56" fmla="*/ 224 w 590"/>
                <a:gd name="T57" fmla="*/ 176 h 816"/>
                <a:gd name="T58" fmla="*/ 181 w 590"/>
                <a:gd name="T59" fmla="*/ 133 h 816"/>
                <a:gd name="T60" fmla="*/ 134 w 590"/>
                <a:gd name="T61" fmla="*/ 90 h 816"/>
                <a:gd name="T62" fmla="*/ 84 w 590"/>
                <a:gd name="T63" fmla="*/ 51 h 816"/>
                <a:gd name="T64" fmla="*/ 31 w 590"/>
                <a:gd name="T65" fmla="*/ 16 h 816"/>
                <a:gd name="T66" fmla="*/ 1 w 590"/>
                <a:gd name="T67"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0" h="816">
                  <a:moveTo>
                    <a:pt x="0" y="2"/>
                  </a:moveTo>
                  <a:lnTo>
                    <a:pt x="0" y="2"/>
                  </a:lnTo>
                  <a:lnTo>
                    <a:pt x="28" y="19"/>
                  </a:lnTo>
                  <a:lnTo>
                    <a:pt x="56" y="36"/>
                  </a:lnTo>
                  <a:lnTo>
                    <a:pt x="82" y="55"/>
                  </a:lnTo>
                  <a:lnTo>
                    <a:pt x="108" y="74"/>
                  </a:lnTo>
                  <a:lnTo>
                    <a:pt x="132" y="93"/>
                  </a:lnTo>
                  <a:lnTo>
                    <a:pt x="156" y="114"/>
                  </a:lnTo>
                  <a:lnTo>
                    <a:pt x="178" y="135"/>
                  </a:lnTo>
                  <a:lnTo>
                    <a:pt x="200" y="156"/>
                  </a:lnTo>
                  <a:lnTo>
                    <a:pt x="221" y="179"/>
                  </a:lnTo>
                  <a:lnTo>
                    <a:pt x="242" y="201"/>
                  </a:lnTo>
                  <a:lnTo>
                    <a:pt x="260" y="225"/>
                  </a:lnTo>
                  <a:lnTo>
                    <a:pt x="280" y="250"/>
                  </a:lnTo>
                  <a:lnTo>
                    <a:pt x="298" y="275"/>
                  </a:lnTo>
                  <a:lnTo>
                    <a:pt x="315" y="300"/>
                  </a:lnTo>
                  <a:lnTo>
                    <a:pt x="332" y="325"/>
                  </a:lnTo>
                  <a:lnTo>
                    <a:pt x="349" y="352"/>
                  </a:lnTo>
                  <a:lnTo>
                    <a:pt x="365" y="379"/>
                  </a:lnTo>
                  <a:lnTo>
                    <a:pt x="381" y="405"/>
                  </a:lnTo>
                  <a:lnTo>
                    <a:pt x="396" y="433"/>
                  </a:lnTo>
                  <a:lnTo>
                    <a:pt x="412" y="462"/>
                  </a:lnTo>
                  <a:lnTo>
                    <a:pt x="426" y="489"/>
                  </a:lnTo>
                  <a:lnTo>
                    <a:pt x="441" y="518"/>
                  </a:lnTo>
                  <a:lnTo>
                    <a:pt x="456" y="547"/>
                  </a:lnTo>
                  <a:lnTo>
                    <a:pt x="470" y="577"/>
                  </a:lnTo>
                  <a:lnTo>
                    <a:pt x="484" y="606"/>
                  </a:lnTo>
                  <a:lnTo>
                    <a:pt x="498" y="636"/>
                  </a:lnTo>
                  <a:lnTo>
                    <a:pt x="513" y="666"/>
                  </a:lnTo>
                  <a:lnTo>
                    <a:pt x="528" y="694"/>
                  </a:lnTo>
                  <a:lnTo>
                    <a:pt x="542" y="726"/>
                  </a:lnTo>
                  <a:lnTo>
                    <a:pt x="557" y="756"/>
                  </a:lnTo>
                  <a:lnTo>
                    <a:pt x="572" y="786"/>
                  </a:lnTo>
                  <a:lnTo>
                    <a:pt x="588" y="816"/>
                  </a:lnTo>
                  <a:lnTo>
                    <a:pt x="590" y="815"/>
                  </a:lnTo>
                  <a:lnTo>
                    <a:pt x="575" y="785"/>
                  </a:lnTo>
                  <a:lnTo>
                    <a:pt x="560" y="753"/>
                  </a:lnTo>
                  <a:lnTo>
                    <a:pt x="545" y="723"/>
                  </a:lnTo>
                  <a:lnTo>
                    <a:pt x="530" y="693"/>
                  </a:lnTo>
                  <a:lnTo>
                    <a:pt x="517" y="663"/>
                  </a:lnTo>
                  <a:lnTo>
                    <a:pt x="502" y="634"/>
                  </a:lnTo>
                  <a:lnTo>
                    <a:pt x="487" y="604"/>
                  </a:lnTo>
                  <a:lnTo>
                    <a:pt x="473" y="574"/>
                  </a:lnTo>
                  <a:lnTo>
                    <a:pt x="458" y="546"/>
                  </a:lnTo>
                  <a:lnTo>
                    <a:pt x="443" y="517"/>
                  </a:lnTo>
                  <a:lnTo>
                    <a:pt x="429" y="488"/>
                  </a:lnTo>
                  <a:lnTo>
                    <a:pt x="414" y="459"/>
                  </a:lnTo>
                  <a:lnTo>
                    <a:pt x="399" y="432"/>
                  </a:lnTo>
                  <a:lnTo>
                    <a:pt x="384" y="404"/>
                  </a:lnTo>
                  <a:lnTo>
                    <a:pt x="368" y="377"/>
                  </a:lnTo>
                  <a:lnTo>
                    <a:pt x="352" y="350"/>
                  </a:lnTo>
                  <a:lnTo>
                    <a:pt x="335" y="324"/>
                  </a:lnTo>
                  <a:lnTo>
                    <a:pt x="318" y="298"/>
                  </a:lnTo>
                  <a:lnTo>
                    <a:pt x="301" y="273"/>
                  </a:lnTo>
                  <a:lnTo>
                    <a:pt x="282" y="248"/>
                  </a:lnTo>
                  <a:lnTo>
                    <a:pt x="264" y="224"/>
                  </a:lnTo>
                  <a:lnTo>
                    <a:pt x="244" y="200"/>
                  </a:lnTo>
                  <a:lnTo>
                    <a:pt x="224" y="176"/>
                  </a:lnTo>
                  <a:lnTo>
                    <a:pt x="203" y="154"/>
                  </a:lnTo>
                  <a:lnTo>
                    <a:pt x="181" y="133"/>
                  </a:lnTo>
                  <a:lnTo>
                    <a:pt x="158" y="111"/>
                  </a:lnTo>
                  <a:lnTo>
                    <a:pt x="134" y="90"/>
                  </a:lnTo>
                  <a:lnTo>
                    <a:pt x="110" y="70"/>
                  </a:lnTo>
                  <a:lnTo>
                    <a:pt x="84" y="51"/>
                  </a:lnTo>
                  <a:lnTo>
                    <a:pt x="57" y="34"/>
                  </a:lnTo>
                  <a:lnTo>
                    <a:pt x="31" y="16"/>
                  </a:lnTo>
                  <a:lnTo>
                    <a:pt x="1" y="0"/>
                  </a:lnTo>
                  <a:lnTo>
                    <a:pt x="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98" name="Freeform 37"/>
            <p:cNvSpPr>
              <a:spLocks/>
            </p:cNvSpPr>
            <p:nvPr/>
          </p:nvSpPr>
          <p:spPr bwMode="auto">
            <a:xfrm>
              <a:off x="4122" y="1393"/>
              <a:ext cx="301" cy="63"/>
            </a:xfrm>
            <a:custGeom>
              <a:avLst/>
              <a:gdLst>
                <a:gd name="T0" fmla="*/ 0 w 903"/>
                <a:gd name="T1" fmla="*/ 4 h 189"/>
                <a:gd name="T2" fmla="*/ 66 w 903"/>
                <a:gd name="T3" fmla="*/ 6 h 189"/>
                <a:gd name="T4" fmla="*/ 131 w 903"/>
                <a:gd name="T5" fmla="*/ 7 h 189"/>
                <a:gd name="T6" fmla="*/ 193 w 903"/>
                <a:gd name="T7" fmla="*/ 11 h 189"/>
                <a:gd name="T8" fmla="*/ 256 w 903"/>
                <a:gd name="T9" fmla="*/ 16 h 189"/>
                <a:gd name="T10" fmla="*/ 318 w 903"/>
                <a:gd name="T11" fmla="*/ 22 h 189"/>
                <a:gd name="T12" fmla="*/ 378 w 903"/>
                <a:gd name="T13" fmla="*/ 29 h 189"/>
                <a:gd name="T14" fmla="*/ 437 w 903"/>
                <a:gd name="T15" fmla="*/ 38 h 189"/>
                <a:gd name="T16" fmla="*/ 494 w 903"/>
                <a:gd name="T17" fmla="*/ 49 h 189"/>
                <a:gd name="T18" fmla="*/ 550 w 903"/>
                <a:gd name="T19" fmla="*/ 61 h 189"/>
                <a:gd name="T20" fmla="*/ 605 w 903"/>
                <a:gd name="T21" fmla="*/ 74 h 189"/>
                <a:gd name="T22" fmla="*/ 658 w 903"/>
                <a:gd name="T23" fmla="*/ 89 h 189"/>
                <a:gd name="T24" fmla="*/ 710 w 903"/>
                <a:gd name="T25" fmla="*/ 107 h 189"/>
                <a:gd name="T26" fmla="*/ 760 w 903"/>
                <a:gd name="T27" fmla="*/ 124 h 189"/>
                <a:gd name="T28" fmla="*/ 809 w 903"/>
                <a:gd name="T29" fmla="*/ 144 h 189"/>
                <a:gd name="T30" fmla="*/ 856 w 903"/>
                <a:gd name="T31" fmla="*/ 167 h 189"/>
                <a:gd name="T32" fmla="*/ 902 w 903"/>
                <a:gd name="T33" fmla="*/ 189 h 189"/>
                <a:gd name="T34" fmla="*/ 880 w 903"/>
                <a:gd name="T35" fmla="*/ 174 h 189"/>
                <a:gd name="T36" fmla="*/ 835 w 903"/>
                <a:gd name="T37" fmla="*/ 152 h 189"/>
                <a:gd name="T38" fmla="*/ 786 w 903"/>
                <a:gd name="T39" fmla="*/ 132 h 189"/>
                <a:gd name="T40" fmla="*/ 736 w 903"/>
                <a:gd name="T41" fmla="*/ 112 h 189"/>
                <a:gd name="T42" fmla="*/ 686 w 903"/>
                <a:gd name="T43" fmla="*/ 94 h 189"/>
                <a:gd name="T44" fmla="*/ 633 w 903"/>
                <a:gd name="T45" fmla="*/ 78 h 189"/>
                <a:gd name="T46" fmla="*/ 578 w 903"/>
                <a:gd name="T47" fmla="*/ 64 h 189"/>
                <a:gd name="T48" fmla="*/ 523 w 903"/>
                <a:gd name="T49" fmla="*/ 52 h 189"/>
                <a:gd name="T50" fmla="*/ 466 w 903"/>
                <a:gd name="T51" fmla="*/ 41 h 189"/>
                <a:gd name="T52" fmla="*/ 407 w 903"/>
                <a:gd name="T53" fmla="*/ 31 h 189"/>
                <a:gd name="T54" fmla="*/ 349 w 903"/>
                <a:gd name="T55" fmla="*/ 22 h 189"/>
                <a:gd name="T56" fmla="*/ 287 w 903"/>
                <a:gd name="T57" fmla="*/ 16 h 189"/>
                <a:gd name="T58" fmla="*/ 225 w 903"/>
                <a:gd name="T59" fmla="*/ 9 h 189"/>
                <a:gd name="T60" fmla="*/ 163 w 903"/>
                <a:gd name="T61" fmla="*/ 6 h 189"/>
                <a:gd name="T62" fmla="*/ 98 w 903"/>
                <a:gd name="T63" fmla="*/ 3 h 189"/>
                <a:gd name="T64" fmla="*/ 33 w 903"/>
                <a:gd name="T65" fmla="*/ 2 h 189"/>
                <a:gd name="T66" fmla="*/ 0 w 903"/>
                <a:gd name="T6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3" h="189">
                  <a:moveTo>
                    <a:pt x="0" y="4"/>
                  </a:moveTo>
                  <a:lnTo>
                    <a:pt x="0" y="4"/>
                  </a:lnTo>
                  <a:lnTo>
                    <a:pt x="33" y="6"/>
                  </a:lnTo>
                  <a:lnTo>
                    <a:pt x="66" y="6"/>
                  </a:lnTo>
                  <a:lnTo>
                    <a:pt x="98" y="6"/>
                  </a:lnTo>
                  <a:lnTo>
                    <a:pt x="131" y="7"/>
                  </a:lnTo>
                  <a:lnTo>
                    <a:pt x="163" y="9"/>
                  </a:lnTo>
                  <a:lnTo>
                    <a:pt x="193" y="11"/>
                  </a:lnTo>
                  <a:lnTo>
                    <a:pt x="225" y="13"/>
                  </a:lnTo>
                  <a:lnTo>
                    <a:pt x="256" y="16"/>
                  </a:lnTo>
                  <a:lnTo>
                    <a:pt x="287" y="18"/>
                  </a:lnTo>
                  <a:lnTo>
                    <a:pt x="318" y="22"/>
                  </a:lnTo>
                  <a:lnTo>
                    <a:pt x="347" y="26"/>
                  </a:lnTo>
                  <a:lnTo>
                    <a:pt x="378" y="29"/>
                  </a:lnTo>
                  <a:lnTo>
                    <a:pt x="407" y="33"/>
                  </a:lnTo>
                  <a:lnTo>
                    <a:pt x="437" y="38"/>
                  </a:lnTo>
                  <a:lnTo>
                    <a:pt x="466" y="43"/>
                  </a:lnTo>
                  <a:lnTo>
                    <a:pt x="494" y="49"/>
                  </a:lnTo>
                  <a:lnTo>
                    <a:pt x="522" y="54"/>
                  </a:lnTo>
                  <a:lnTo>
                    <a:pt x="550" y="61"/>
                  </a:lnTo>
                  <a:lnTo>
                    <a:pt x="577" y="67"/>
                  </a:lnTo>
                  <a:lnTo>
                    <a:pt x="605" y="74"/>
                  </a:lnTo>
                  <a:lnTo>
                    <a:pt x="632" y="82"/>
                  </a:lnTo>
                  <a:lnTo>
                    <a:pt x="658" y="89"/>
                  </a:lnTo>
                  <a:lnTo>
                    <a:pt x="685" y="98"/>
                  </a:lnTo>
                  <a:lnTo>
                    <a:pt x="710" y="107"/>
                  </a:lnTo>
                  <a:lnTo>
                    <a:pt x="736" y="116"/>
                  </a:lnTo>
                  <a:lnTo>
                    <a:pt x="760" y="124"/>
                  </a:lnTo>
                  <a:lnTo>
                    <a:pt x="785" y="134"/>
                  </a:lnTo>
                  <a:lnTo>
                    <a:pt x="809" y="144"/>
                  </a:lnTo>
                  <a:lnTo>
                    <a:pt x="832" y="156"/>
                  </a:lnTo>
                  <a:lnTo>
                    <a:pt x="856" y="167"/>
                  </a:lnTo>
                  <a:lnTo>
                    <a:pt x="879" y="178"/>
                  </a:lnTo>
                  <a:lnTo>
                    <a:pt x="902" y="189"/>
                  </a:lnTo>
                  <a:lnTo>
                    <a:pt x="903" y="187"/>
                  </a:lnTo>
                  <a:lnTo>
                    <a:pt x="880" y="174"/>
                  </a:lnTo>
                  <a:lnTo>
                    <a:pt x="858" y="163"/>
                  </a:lnTo>
                  <a:lnTo>
                    <a:pt x="835" y="152"/>
                  </a:lnTo>
                  <a:lnTo>
                    <a:pt x="810" y="142"/>
                  </a:lnTo>
                  <a:lnTo>
                    <a:pt x="786" y="132"/>
                  </a:lnTo>
                  <a:lnTo>
                    <a:pt x="761" y="122"/>
                  </a:lnTo>
                  <a:lnTo>
                    <a:pt x="736" y="112"/>
                  </a:lnTo>
                  <a:lnTo>
                    <a:pt x="711" y="103"/>
                  </a:lnTo>
                  <a:lnTo>
                    <a:pt x="686" y="94"/>
                  </a:lnTo>
                  <a:lnTo>
                    <a:pt x="659" y="87"/>
                  </a:lnTo>
                  <a:lnTo>
                    <a:pt x="633" y="78"/>
                  </a:lnTo>
                  <a:lnTo>
                    <a:pt x="605" y="72"/>
                  </a:lnTo>
                  <a:lnTo>
                    <a:pt x="578" y="64"/>
                  </a:lnTo>
                  <a:lnTo>
                    <a:pt x="550" y="58"/>
                  </a:lnTo>
                  <a:lnTo>
                    <a:pt x="523" y="52"/>
                  </a:lnTo>
                  <a:lnTo>
                    <a:pt x="494" y="46"/>
                  </a:lnTo>
                  <a:lnTo>
                    <a:pt x="466" y="41"/>
                  </a:lnTo>
                  <a:lnTo>
                    <a:pt x="437" y="34"/>
                  </a:lnTo>
                  <a:lnTo>
                    <a:pt x="407" y="31"/>
                  </a:lnTo>
                  <a:lnTo>
                    <a:pt x="378" y="26"/>
                  </a:lnTo>
                  <a:lnTo>
                    <a:pt x="349" y="22"/>
                  </a:lnTo>
                  <a:lnTo>
                    <a:pt x="318" y="18"/>
                  </a:lnTo>
                  <a:lnTo>
                    <a:pt x="287" y="16"/>
                  </a:lnTo>
                  <a:lnTo>
                    <a:pt x="257" y="12"/>
                  </a:lnTo>
                  <a:lnTo>
                    <a:pt x="225" y="9"/>
                  </a:lnTo>
                  <a:lnTo>
                    <a:pt x="193" y="7"/>
                  </a:lnTo>
                  <a:lnTo>
                    <a:pt x="163" y="6"/>
                  </a:lnTo>
                  <a:lnTo>
                    <a:pt x="131" y="4"/>
                  </a:lnTo>
                  <a:lnTo>
                    <a:pt x="98" y="3"/>
                  </a:lnTo>
                  <a:lnTo>
                    <a:pt x="66" y="2"/>
                  </a:lnTo>
                  <a:lnTo>
                    <a:pt x="33" y="2"/>
                  </a:lnTo>
                  <a:lnTo>
                    <a:pt x="0" y="0"/>
                  </a:ln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99" name="Freeform 38"/>
            <p:cNvSpPr>
              <a:spLocks/>
            </p:cNvSpPr>
            <p:nvPr/>
          </p:nvSpPr>
          <p:spPr bwMode="auto">
            <a:xfrm>
              <a:off x="3910" y="1393"/>
              <a:ext cx="212" cy="33"/>
            </a:xfrm>
            <a:custGeom>
              <a:avLst/>
              <a:gdLst>
                <a:gd name="T0" fmla="*/ 2 w 635"/>
                <a:gd name="T1" fmla="*/ 98 h 98"/>
                <a:gd name="T2" fmla="*/ 35 w 635"/>
                <a:gd name="T3" fmla="*/ 84 h 98"/>
                <a:gd name="T4" fmla="*/ 70 w 635"/>
                <a:gd name="T5" fmla="*/ 71 h 98"/>
                <a:gd name="T6" fmla="*/ 104 w 635"/>
                <a:gd name="T7" fmla="*/ 59 h 98"/>
                <a:gd name="T8" fmla="*/ 139 w 635"/>
                <a:gd name="T9" fmla="*/ 49 h 98"/>
                <a:gd name="T10" fmla="*/ 176 w 635"/>
                <a:gd name="T11" fmla="*/ 41 h 98"/>
                <a:gd name="T12" fmla="*/ 214 w 635"/>
                <a:gd name="T13" fmla="*/ 33 h 98"/>
                <a:gd name="T14" fmla="*/ 252 w 635"/>
                <a:gd name="T15" fmla="*/ 27 h 98"/>
                <a:gd name="T16" fmla="*/ 291 w 635"/>
                <a:gd name="T17" fmla="*/ 21 h 98"/>
                <a:gd name="T18" fmla="*/ 331 w 635"/>
                <a:gd name="T19" fmla="*/ 17 h 98"/>
                <a:gd name="T20" fmla="*/ 371 w 635"/>
                <a:gd name="T21" fmla="*/ 13 h 98"/>
                <a:gd name="T22" fmla="*/ 413 w 635"/>
                <a:gd name="T23" fmla="*/ 9 h 98"/>
                <a:gd name="T24" fmla="*/ 456 w 635"/>
                <a:gd name="T25" fmla="*/ 8 h 98"/>
                <a:gd name="T26" fmla="*/ 500 w 635"/>
                <a:gd name="T27" fmla="*/ 7 h 98"/>
                <a:gd name="T28" fmla="*/ 544 w 635"/>
                <a:gd name="T29" fmla="*/ 6 h 98"/>
                <a:gd name="T30" fmla="*/ 589 w 635"/>
                <a:gd name="T31" fmla="*/ 6 h 98"/>
                <a:gd name="T32" fmla="*/ 635 w 635"/>
                <a:gd name="T33" fmla="*/ 4 h 98"/>
                <a:gd name="T34" fmla="*/ 612 w 635"/>
                <a:gd name="T35" fmla="*/ 0 h 98"/>
                <a:gd name="T36" fmla="*/ 566 w 635"/>
                <a:gd name="T37" fmla="*/ 2 h 98"/>
                <a:gd name="T38" fmla="*/ 522 w 635"/>
                <a:gd name="T39" fmla="*/ 3 h 98"/>
                <a:gd name="T40" fmla="*/ 478 w 635"/>
                <a:gd name="T41" fmla="*/ 3 h 98"/>
                <a:gd name="T42" fmla="*/ 435 w 635"/>
                <a:gd name="T43" fmla="*/ 6 h 98"/>
                <a:gd name="T44" fmla="*/ 392 w 635"/>
                <a:gd name="T45" fmla="*/ 8 h 98"/>
                <a:gd name="T46" fmla="*/ 351 w 635"/>
                <a:gd name="T47" fmla="*/ 11 h 98"/>
                <a:gd name="T48" fmla="*/ 310 w 635"/>
                <a:gd name="T49" fmla="*/ 16 h 98"/>
                <a:gd name="T50" fmla="*/ 271 w 635"/>
                <a:gd name="T51" fmla="*/ 21 h 98"/>
                <a:gd name="T52" fmla="*/ 232 w 635"/>
                <a:gd name="T53" fmla="*/ 26 h 98"/>
                <a:gd name="T54" fmla="*/ 194 w 635"/>
                <a:gd name="T55" fmla="*/ 33 h 98"/>
                <a:gd name="T56" fmla="*/ 158 w 635"/>
                <a:gd name="T57" fmla="*/ 42 h 98"/>
                <a:gd name="T58" fmla="*/ 121 w 635"/>
                <a:gd name="T59" fmla="*/ 51 h 98"/>
                <a:gd name="T60" fmla="*/ 86 w 635"/>
                <a:gd name="T61" fmla="*/ 62 h 98"/>
                <a:gd name="T62" fmla="*/ 51 w 635"/>
                <a:gd name="T63" fmla="*/ 74 h 98"/>
                <a:gd name="T64" fmla="*/ 17 w 635"/>
                <a:gd name="T65" fmla="*/ 88 h 98"/>
                <a:gd name="T66" fmla="*/ 0 w 635"/>
                <a:gd name="T6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5" h="98">
                  <a:moveTo>
                    <a:pt x="2" y="98"/>
                  </a:moveTo>
                  <a:lnTo>
                    <a:pt x="2" y="98"/>
                  </a:lnTo>
                  <a:lnTo>
                    <a:pt x="18" y="91"/>
                  </a:lnTo>
                  <a:lnTo>
                    <a:pt x="35" y="84"/>
                  </a:lnTo>
                  <a:lnTo>
                    <a:pt x="53" y="77"/>
                  </a:lnTo>
                  <a:lnTo>
                    <a:pt x="70" y="71"/>
                  </a:lnTo>
                  <a:lnTo>
                    <a:pt x="87" y="66"/>
                  </a:lnTo>
                  <a:lnTo>
                    <a:pt x="104" y="59"/>
                  </a:lnTo>
                  <a:lnTo>
                    <a:pt x="122" y="54"/>
                  </a:lnTo>
                  <a:lnTo>
                    <a:pt x="139" y="49"/>
                  </a:lnTo>
                  <a:lnTo>
                    <a:pt x="158" y="44"/>
                  </a:lnTo>
                  <a:lnTo>
                    <a:pt x="176" y="41"/>
                  </a:lnTo>
                  <a:lnTo>
                    <a:pt x="194" y="37"/>
                  </a:lnTo>
                  <a:lnTo>
                    <a:pt x="214" y="33"/>
                  </a:lnTo>
                  <a:lnTo>
                    <a:pt x="232" y="29"/>
                  </a:lnTo>
                  <a:lnTo>
                    <a:pt x="252" y="27"/>
                  </a:lnTo>
                  <a:lnTo>
                    <a:pt x="271" y="23"/>
                  </a:lnTo>
                  <a:lnTo>
                    <a:pt x="291" y="21"/>
                  </a:lnTo>
                  <a:lnTo>
                    <a:pt x="310" y="18"/>
                  </a:lnTo>
                  <a:lnTo>
                    <a:pt x="331" y="17"/>
                  </a:lnTo>
                  <a:lnTo>
                    <a:pt x="351" y="14"/>
                  </a:lnTo>
                  <a:lnTo>
                    <a:pt x="371" y="13"/>
                  </a:lnTo>
                  <a:lnTo>
                    <a:pt x="392" y="11"/>
                  </a:lnTo>
                  <a:lnTo>
                    <a:pt x="413" y="9"/>
                  </a:lnTo>
                  <a:lnTo>
                    <a:pt x="435" y="9"/>
                  </a:lnTo>
                  <a:lnTo>
                    <a:pt x="456" y="8"/>
                  </a:lnTo>
                  <a:lnTo>
                    <a:pt x="478" y="7"/>
                  </a:lnTo>
                  <a:lnTo>
                    <a:pt x="500" y="7"/>
                  </a:lnTo>
                  <a:lnTo>
                    <a:pt x="522" y="6"/>
                  </a:lnTo>
                  <a:lnTo>
                    <a:pt x="544" y="6"/>
                  </a:lnTo>
                  <a:lnTo>
                    <a:pt x="566" y="6"/>
                  </a:lnTo>
                  <a:lnTo>
                    <a:pt x="589" y="6"/>
                  </a:lnTo>
                  <a:lnTo>
                    <a:pt x="612" y="4"/>
                  </a:lnTo>
                  <a:lnTo>
                    <a:pt x="635" y="4"/>
                  </a:lnTo>
                  <a:lnTo>
                    <a:pt x="635" y="0"/>
                  </a:lnTo>
                  <a:lnTo>
                    <a:pt x="612" y="0"/>
                  </a:lnTo>
                  <a:lnTo>
                    <a:pt x="589" y="2"/>
                  </a:lnTo>
                  <a:lnTo>
                    <a:pt x="566" y="2"/>
                  </a:lnTo>
                  <a:lnTo>
                    <a:pt x="544" y="2"/>
                  </a:lnTo>
                  <a:lnTo>
                    <a:pt x="522" y="3"/>
                  </a:lnTo>
                  <a:lnTo>
                    <a:pt x="500" y="3"/>
                  </a:lnTo>
                  <a:lnTo>
                    <a:pt x="478" y="3"/>
                  </a:lnTo>
                  <a:lnTo>
                    <a:pt x="456" y="4"/>
                  </a:lnTo>
                  <a:lnTo>
                    <a:pt x="435" y="6"/>
                  </a:lnTo>
                  <a:lnTo>
                    <a:pt x="413" y="7"/>
                  </a:lnTo>
                  <a:lnTo>
                    <a:pt x="392" y="8"/>
                  </a:lnTo>
                  <a:lnTo>
                    <a:pt x="371" y="9"/>
                  </a:lnTo>
                  <a:lnTo>
                    <a:pt x="351" y="11"/>
                  </a:lnTo>
                  <a:lnTo>
                    <a:pt x="330" y="13"/>
                  </a:lnTo>
                  <a:lnTo>
                    <a:pt x="310" y="16"/>
                  </a:lnTo>
                  <a:lnTo>
                    <a:pt x="291" y="18"/>
                  </a:lnTo>
                  <a:lnTo>
                    <a:pt x="271" y="21"/>
                  </a:lnTo>
                  <a:lnTo>
                    <a:pt x="252" y="23"/>
                  </a:lnTo>
                  <a:lnTo>
                    <a:pt x="232" y="26"/>
                  </a:lnTo>
                  <a:lnTo>
                    <a:pt x="213" y="29"/>
                  </a:lnTo>
                  <a:lnTo>
                    <a:pt x="194" y="33"/>
                  </a:lnTo>
                  <a:lnTo>
                    <a:pt x="176" y="37"/>
                  </a:lnTo>
                  <a:lnTo>
                    <a:pt x="158" y="42"/>
                  </a:lnTo>
                  <a:lnTo>
                    <a:pt x="139" y="46"/>
                  </a:lnTo>
                  <a:lnTo>
                    <a:pt x="121" y="51"/>
                  </a:lnTo>
                  <a:lnTo>
                    <a:pt x="103" y="56"/>
                  </a:lnTo>
                  <a:lnTo>
                    <a:pt x="86" y="62"/>
                  </a:lnTo>
                  <a:lnTo>
                    <a:pt x="68" y="68"/>
                  </a:lnTo>
                  <a:lnTo>
                    <a:pt x="51" y="74"/>
                  </a:lnTo>
                  <a:lnTo>
                    <a:pt x="34" y="81"/>
                  </a:lnTo>
                  <a:lnTo>
                    <a:pt x="17" y="88"/>
                  </a:lnTo>
                  <a:lnTo>
                    <a:pt x="0" y="96"/>
                  </a:lnTo>
                  <a:lnTo>
                    <a:pt x="0" y="96"/>
                  </a:lnTo>
                  <a:lnTo>
                    <a:pt x="2"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0" name="Freeform 39"/>
            <p:cNvSpPr>
              <a:spLocks/>
            </p:cNvSpPr>
            <p:nvPr/>
          </p:nvSpPr>
          <p:spPr bwMode="auto">
            <a:xfrm>
              <a:off x="3824" y="1425"/>
              <a:ext cx="87" cy="55"/>
            </a:xfrm>
            <a:custGeom>
              <a:avLst/>
              <a:gdLst>
                <a:gd name="T0" fmla="*/ 3 w 259"/>
                <a:gd name="T1" fmla="*/ 164 h 164"/>
                <a:gd name="T2" fmla="*/ 18 w 259"/>
                <a:gd name="T3" fmla="*/ 151 h 164"/>
                <a:gd name="T4" fmla="*/ 32 w 259"/>
                <a:gd name="T5" fmla="*/ 139 h 164"/>
                <a:gd name="T6" fmla="*/ 47 w 259"/>
                <a:gd name="T7" fmla="*/ 127 h 164"/>
                <a:gd name="T8" fmla="*/ 62 w 259"/>
                <a:gd name="T9" fmla="*/ 116 h 164"/>
                <a:gd name="T10" fmla="*/ 76 w 259"/>
                <a:gd name="T11" fmla="*/ 105 h 164"/>
                <a:gd name="T12" fmla="*/ 91 w 259"/>
                <a:gd name="T13" fmla="*/ 95 h 164"/>
                <a:gd name="T14" fmla="*/ 106 w 259"/>
                <a:gd name="T15" fmla="*/ 85 h 164"/>
                <a:gd name="T16" fmla="*/ 120 w 259"/>
                <a:gd name="T17" fmla="*/ 76 h 164"/>
                <a:gd name="T18" fmla="*/ 136 w 259"/>
                <a:gd name="T19" fmla="*/ 66 h 164"/>
                <a:gd name="T20" fmla="*/ 151 w 259"/>
                <a:gd name="T21" fmla="*/ 57 h 164"/>
                <a:gd name="T22" fmla="*/ 168 w 259"/>
                <a:gd name="T23" fmla="*/ 47 h 164"/>
                <a:gd name="T24" fmla="*/ 185 w 259"/>
                <a:gd name="T25" fmla="*/ 38 h 164"/>
                <a:gd name="T26" fmla="*/ 202 w 259"/>
                <a:gd name="T27" fmla="*/ 30 h 164"/>
                <a:gd name="T28" fmla="*/ 220 w 259"/>
                <a:gd name="T29" fmla="*/ 21 h 164"/>
                <a:gd name="T30" fmla="*/ 239 w 259"/>
                <a:gd name="T31" fmla="*/ 12 h 164"/>
                <a:gd name="T32" fmla="*/ 259 w 259"/>
                <a:gd name="T33" fmla="*/ 2 h 164"/>
                <a:gd name="T34" fmla="*/ 247 w 259"/>
                <a:gd name="T35" fmla="*/ 3 h 164"/>
                <a:gd name="T36" fmla="*/ 228 w 259"/>
                <a:gd name="T37" fmla="*/ 13 h 164"/>
                <a:gd name="T38" fmla="*/ 209 w 259"/>
                <a:gd name="T39" fmla="*/ 22 h 164"/>
                <a:gd name="T40" fmla="*/ 191 w 259"/>
                <a:gd name="T41" fmla="*/ 31 h 164"/>
                <a:gd name="T42" fmla="*/ 174 w 259"/>
                <a:gd name="T43" fmla="*/ 40 h 164"/>
                <a:gd name="T44" fmla="*/ 158 w 259"/>
                <a:gd name="T45" fmla="*/ 50 h 164"/>
                <a:gd name="T46" fmla="*/ 142 w 259"/>
                <a:gd name="T47" fmla="*/ 58 h 164"/>
                <a:gd name="T48" fmla="*/ 126 w 259"/>
                <a:gd name="T49" fmla="*/ 67 h 164"/>
                <a:gd name="T50" fmla="*/ 112 w 259"/>
                <a:gd name="T51" fmla="*/ 77 h 164"/>
                <a:gd name="T52" fmla="*/ 96 w 259"/>
                <a:gd name="T53" fmla="*/ 87 h 164"/>
                <a:gd name="T54" fmla="*/ 81 w 259"/>
                <a:gd name="T55" fmla="*/ 97 h 164"/>
                <a:gd name="T56" fmla="*/ 66 w 259"/>
                <a:gd name="T57" fmla="*/ 107 h 164"/>
                <a:gd name="T58" fmla="*/ 52 w 259"/>
                <a:gd name="T59" fmla="*/ 118 h 164"/>
                <a:gd name="T60" fmla="*/ 37 w 259"/>
                <a:gd name="T61" fmla="*/ 130 h 164"/>
                <a:gd name="T62" fmla="*/ 22 w 259"/>
                <a:gd name="T63" fmla="*/ 142 h 164"/>
                <a:gd name="T64" fmla="*/ 8 w 259"/>
                <a:gd name="T65" fmla="*/ 155 h 164"/>
                <a:gd name="T66" fmla="*/ 0 w 259"/>
                <a:gd name="T67" fmla="*/ 16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164">
                  <a:moveTo>
                    <a:pt x="3" y="164"/>
                  </a:moveTo>
                  <a:lnTo>
                    <a:pt x="3" y="164"/>
                  </a:lnTo>
                  <a:lnTo>
                    <a:pt x="10" y="157"/>
                  </a:lnTo>
                  <a:lnTo>
                    <a:pt x="18" y="151"/>
                  </a:lnTo>
                  <a:lnTo>
                    <a:pt x="25" y="145"/>
                  </a:lnTo>
                  <a:lnTo>
                    <a:pt x="32" y="139"/>
                  </a:lnTo>
                  <a:lnTo>
                    <a:pt x="40" y="134"/>
                  </a:lnTo>
                  <a:lnTo>
                    <a:pt x="47" y="127"/>
                  </a:lnTo>
                  <a:lnTo>
                    <a:pt x="54" y="121"/>
                  </a:lnTo>
                  <a:lnTo>
                    <a:pt x="62" y="116"/>
                  </a:lnTo>
                  <a:lnTo>
                    <a:pt x="69" y="111"/>
                  </a:lnTo>
                  <a:lnTo>
                    <a:pt x="76" y="105"/>
                  </a:lnTo>
                  <a:lnTo>
                    <a:pt x="84" y="100"/>
                  </a:lnTo>
                  <a:lnTo>
                    <a:pt x="91" y="95"/>
                  </a:lnTo>
                  <a:lnTo>
                    <a:pt x="98" y="90"/>
                  </a:lnTo>
                  <a:lnTo>
                    <a:pt x="106" y="85"/>
                  </a:lnTo>
                  <a:lnTo>
                    <a:pt x="113" y="80"/>
                  </a:lnTo>
                  <a:lnTo>
                    <a:pt x="120" y="76"/>
                  </a:lnTo>
                  <a:lnTo>
                    <a:pt x="128" y="71"/>
                  </a:lnTo>
                  <a:lnTo>
                    <a:pt x="136" y="66"/>
                  </a:lnTo>
                  <a:lnTo>
                    <a:pt x="143" y="61"/>
                  </a:lnTo>
                  <a:lnTo>
                    <a:pt x="151" y="57"/>
                  </a:lnTo>
                  <a:lnTo>
                    <a:pt x="159" y="52"/>
                  </a:lnTo>
                  <a:lnTo>
                    <a:pt x="168" y="47"/>
                  </a:lnTo>
                  <a:lnTo>
                    <a:pt x="176" y="43"/>
                  </a:lnTo>
                  <a:lnTo>
                    <a:pt x="185" y="38"/>
                  </a:lnTo>
                  <a:lnTo>
                    <a:pt x="193" y="35"/>
                  </a:lnTo>
                  <a:lnTo>
                    <a:pt x="202" y="30"/>
                  </a:lnTo>
                  <a:lnTo>
                    <a:pt x="211" y="26"/>
                  </a:lnTo>
                  <a:lnTo>
                    <a:pt x="220" y="21"/>
                  </a:lnTo>
                  <a:lnTo>
                    <a:pt x="229" y="16"/>
                  </a:lnTo>
                  <a:lnTo>
                    <a:pt x="239" y="12"/>
                  </a:lnTo>
                  <a:lnTo>
                    <a:pt x="248" y="7"/>
                  </a:lnTo>
                  <a:lnTo>
                    <a:pt x="259" y="2"/>
                  </a:lnTo>
                  <a:lnTo>
                    <a:pt x="257" y="0"/>
                  </a:lnTo>
                  <a:lnTo>
                    <a:pt x="247" y="3"/>
                  </a:lnTo>
                  <a:lnTo>
                    <a:pt x="237" y="8"/>
                  </a:lnTo>
                  <a:lnTo>
                    <a:pt x="228" y="13"/>
                  </a:lnTo>
                  <a:lnTo>
                    <a:pt x="219" y="17"/>
                  </a:lnTo>
                  <a:lnTo>
                    <a:pt x="209" y="22"/>
                  </a:lnTo>
                  <a:lnTo>
                    <a:pt x="201" y="26"/>
                  </a:lnTo>
                  <a:lnTo>
                    <a:pt x="191" y="31"/>
                  </a:lnTo>
                  <a:lnTo>
                    <a:pt x="183" y="36"/>
                  </a:lnTo>
                  <a:lnTo>
                    <a:pt x="174" y="40"/>
                  </a:lnTo>
                  <a:lnTo>
                    <a:pt x="167" y="45"/>
                  </a:lnTo>
                  <a:lnTo>
                    <a:pt x="158" y="50"/>
                  </a:lnTo>
                  <a:lnTo>
                    <a:pt x="150" y="53"/>
                  </a:lnTo>
                  <a:lnTo>
                    <a:pt x="142" y="58"/>
                  </a:lnTo>
                  <a:lnTo>
                    <a:pt x="134" y="62"/>
                  </a:lnTo>
                  <a:lnTo>
                    <a:pt x="126" y="67"/>
                  </a:lnTo>
                  <a:lnTo>
                    <a:pt x="119" y="72"/>
                  </a:lnTo>
                  <a:lnTo>
                    <a:pt x="112" y="77"/>
                  </a:lnTo>
                  <a:lnTo>
                    <a:pt x="103" y="82"/>
                  </a:lnTo>
                  <a:lnTo>
                    <a:pt x="96" y="87"/>
                  </a:lnTo>
                  <a:lnTo>
                    <a:pt x="88" y="92"/>
                  </a:lnTo>
                  <a:lnTo>
                    <a:pt x="81" y="97"/>
                  </a:lnTo>
                  <a:lnTo>
                    <a:pt x="74" y="102"/>
                  </a:lnTo>
                  <a:lnTo>
                    <a:pt x="66" y="107"/>
                  </a:lnTo>
                  <a:lnTo>
                    <a:pt x="59" y="113"/>
                  </a:lnTo>
                  <a:lnTo>
                    <a:pt x="52" y="118"/>
                  </a:lnTo>
                  <a:lnTo>
                    <a:pt x="44" y="125"/>
                  </a:lnTo>
                  <a:lnTo>
                    <a:pt x="37" y="130"/>
                  </a:lnTo>
                  <a:lnTo>
                    <a:pt x="30" y="136"/>
                  </a:lnTo>
                  <a:lnTo>
                    <a:pt x="22" y="142"/>
                  </a:lnTo>
                  <a:lnTo>
                    <a:pt x="15" y="149"/>
                  </a:lnTo>
                  <a:lnTo>
                    <a:pt x="8" y="155"/>
                  </a:lnTo>
                  <a:lnTo>
                    <a:pt x="0" y="161"/>
                  </a:lnTo>
                  <a:lnTo>
                    <a:pt x="0" y="161"/>
                  </a:lnTo>
                  <a:lnTo>
                    <a:pt x="3"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1" name="Freeform 40"/>
            <p:cNvSpPr>
              <a:spLocks/>
            </p:cNvSpPr>
            <p:nvPr/>
          </p:nvSpPr>
          <p:spPr bwMode="auto">
            <a:xfrm>
              <a:off x="3766" y="1479"/>
              <a:ext cx="59" cy="99"/>
            </a:xfrm>
            <a:custGeom>
              <a:avLst/>
              <a:gdLst>
                <a:gd name="T0" fmla="*/ 3 w 177"/>
                <a:gd name="T1" fmla="*/ 298 h 298"/>
                <a:gd name="T2" fmla="*/ 5 w 177"/>
                <a:gd name="T3" fmla="*/ 273 h 298"/>
                <a:gd name="T4" fmla="*/ 7 w 177"/>
                <a:gd name="T5" fmla="*/ 249 h 298"/>
                <a:gd name="T6" fmla="*/ 13 w 177"/>
                <a:gd name="T7" fmla="*/ 227 h 298"/>
                <a:gd name="T8" fmla="*/ 21 w 177"/>
                <a:gd name="T9" fmla="*/ 204 h 298"/>
                <a:gd name="T10" fmla="*/ 29 w 177"/>
                <a:gd name="T11" fmla="*/ 181 h 298"/>
                <a:gd name="T12" fmla="*/ 40 w 177"/>
                <a:gd name="T13" fmla="*/ 161 h 298"/>
                <a:gd name="T14" fmla="*/ 51 w 177"/>
                <a:gd name="T15" fmla="*/ 141 h 298"/>
                <a:gd name="T16" fmla="*/ 65 w 177"/>
                <a:gd name="T17" fmla="*/ 123 h 298"/>
                <a:gd name="T18" fmla="*/ 78 w 177"/>
                <a:gd name="T19" fmla="*/ 104 h 298"/>
                <a:gd name="T20" fmla="*/ 91 w 177"/>
                <a:gd name="T21" fmla="*/ 86 h 298"/>
                <a:gd name="T22" fmla="*/ 106 w 177"/>
                <a:gd name="T23" fmla="*/ 70 h 298"/>
                <a:gd name="T24" fmla="*/ 121 w 177"/>
                <a:gd name="T25" fmla="*/ 55 h 298"/>
                <a:gd name="T26" fmla="*/ 135 w 177"/>
                <a:gd name="T27" fmla="*/ 41 h 298"/>
                <a:gd name="T28" fmla="*/ 149 w 177"/>
                <a:gd name="T29" fmla="*/ 28 h 298"/>
                <a:gd name="T30" fmla="*/ 163 w 177"/>
                <a:gd name="T31" fmla="*/ 15 h 298"/>
                <a:gd name="T32" fmla="*/ 177 w 177"/>
                <a:gd name="T33" fmla="*/ 3 h 298"/>
                <a:gd name="T34" fmla="*/ 168 w 177"/>
                <a:gd name="T35" fmla="*/ 6 h 298"/>
                <a:gd name="T36" fmla="*/ 155 w 177"/>
                <a:gd name="T37" fmla="*/ 18 h 298"/>
                <a:gd name="T38" fmla="*/ 140 w 177"/>
                <a:gd name="T39" fmla="*/ 31 h 298"/>
                <a:gd name="T40" fmla="*/ 126 w 177"/>
                <a:gd name="T41" fmla="*/ 45 h 298"/>
                <a:gd name="T42" fmla="*/ 111 w 177"/>
                <a:gd name="T43" fmla="*/ 60 h 298"/>
                <a:gd name="T44" fmla="*/ 96 w 177"/>
                <a:gd name="T45" fmla="*/ 76 h 298"/>
                <a:gd name="T46" fmla="*/ 82 w 177"/>
                <a:gd name="T47" fmla="*/ 94 h 298"/>
                <a:gd name="T48" fmla="*/ 68 w 177"/>
                <a:gd name="T49" fmla="*/ 111 h 298"/>
                <a:gd name="T50" fmla="*/ 55 w 177"/>
                <a:gd name="T51" fmla="*/ 130 h 298"/>
                <a:gd name="T52" fmla="*/ 43 w 177"/>
                <a:gd name="T53" fmla="*/ 149 h 298"/>
                <a:gd name="T54" fmla="*/ 32 w 177"/>
                <a:gd name="T55" fmla="*/ 170 h 298"/>
                <a:gd name="T56" fmla="*/ 22 w 177"/>
                <a:gd name="T57" fmla="*/ 192 h 298"/>
                <a:gd name="T58" fmla="*/ 13 w 177"/>
                <a:gd name="T59" fmla="*/ 214 h 298"/>
                <a:gd name="T60" fmla="*/ 7 w 177"/>
                <a:gd name="T61" fmla="*/ 237 h 298"/>
                <a:gd name="T62" fmla="*/ 2 w 177"/>
                <a:gd name="T63" fmla="*/ 260 h 298"/>
                <a:gd name="T64" fmla="*/ 0 w 177"/>
                <a:gd name="T65" fmla="*/ 285 h 298"/>
                <a:gd name="T66" fmla="*/ 0 w 177"/>
                <a:gd name="T6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298">
                  <a:moveTo>
                    <a:pt x="3" y="298"/>
                  </a:moveTo>
                  <a:lnTo>
                    <a:pt x="3" y="298"/>
                  </a:lnTo>
                  <a:lnTo>
                    <a:pt x="3" y="285"/>
                  </a:lnTo>
                  <a:lnTo>
                    <a:pt x="5" y="273"/>
                  </a:lnTo>
                  <a:lnTo>
                    <a:pt x="6" y="260"/>
                  </a:lnTo>
                  <a:lnTo>
                    <a:pt x="7" y="249"/>
                  </a:lnTo>
                  <a:lnTo>
                    <a:pt x="11" y="238"/>
                  </a:lnTo>
                  <a:lnTo>
                    <a:pt x="13" y="227"/>
                  </a:lnTo>
                  <a:lnTo>
                    <a:pt x="17" y="214"/>
                  </a:lnTo>
                  <a:lnTo>
                    <a:pt x="21" y="204"/>
                  </a:lnTo>
                  <a:lnTo>
                    <a:pt x="25" y="193"/>
                  </a:lnTo>
                  <a:lnTo>
                    <a:pt x="29" y="181"/>
                  </a:lnTo>
                  <a:lnTo>
                    <a:pt x="34" y="171"/>
                  </a:lnTo>
                  <a:lnTo>
                    <a:pt x="40" y="161"/>
                  </a:lnTo>
                  <a:lnTo>
                    <a:pt x="46" y="151"/>
                  </a:lnTo>
                  <a:lnTo>
                    <a:pt x="51" y="141"/>
                  </a:lnTo>
                  <a:lnTo>
                    <a:pt x="57" y="131"/>
                  </a:lnTo>
                  <a:lnTo>
                    <a:pt x="65" y="123"/>
                  </a:lnTo>
                  <a:lnTo>
                    <a:pt x="71" y="113"/>
                  </a:lnTo>
                  <a:lnTo>
                    <a:pt x="78" y="104"/>
                  </a:lnTo>
                  <a:lnTo>
                    <a:pt x="84" y="95"/>
                  </a:lnTo>
                  <a:lnTo>
                    <a:pt x="91" y="86"/>
                  </a:lnTo>
                  <a:lnTo>
                    <a:pt x="99" y="79"/>
                  </a:lnTo>
                  <a:lnTo>
                    <a:pt x="106" y="70"/>
                  </a:lnTo>
                  <a:lnTo>
                    <a:pt x="113" y="63"/>
                  </a:lnTo>
                  <a:lnTo>
                    <a:pt x="121" y="55"/>
                  </a:lnTo>
                  <a:lnTo>
                    <a:pt x="128" y="48"/>
                  </a:lnTo>
                  <a:lnTo>
                    <a:pt x="135" y="41"/>
                  </a:lnTo>
                  <a:lnTo>
                    <a:pt x="141" y="34"/>
                  </a:lnTo>
                  <a:lnTo>
                    <a:pt x="149" y="28"/>
                  </a:lnTo>
                  <a:lnTo>
                    <a:pt x="156" y="21"/>
                  </a:lnTo>
                  <a:lnTo>
                    <a:pt x="163" y="15"/>
                  </a:lnTo>
                  <a:lnTo>
                    <a:pt x="170" y="9"/>
                  </a:lnTo>
                  <a:lnTo>
                    <a:pt x="177" y="3"/>
                  </a:lnTo>
                  <a:lnTo>
                    <a:pt x="174" y="0"/>
                  </a:lnTo>
                  <a:lnTo>
                    <a:pt x="168" y="6"/>
                  </a:lnTo>
                  <a:lnTo>
                    <a:pt x="161" y="11"/>
                  </a:lnTo>
                  <a:lnTo>
                    <a:pt x="155" y="18"/>
                  </a:lnTo>
                  <a:lnTo>
                    <a:pt x="148" y="24"/>
                  </a:lnTo>
                  <a:lnTo>
                    <a:pt x="140" y="31"/>
                  </a:lnTo>
                  <a:lnTo>
                    <a:pt x="133" y="38"/>
                  </a:lnTo>
                  <a:lnTo>
                    <a:pt x="126" y="45"/>
                  </a:lnTo>
                  <a:lnTo>
                    <a:pt x="118" y="53"/>
                  </a:lnTo>
                  <a:lnTo>
                    <a:pt x="111" y="60"/>
                  </a:lnTo>
                  <a:lnTo>
                    <a:pt x="104" y="69"/>
                  </a:lnTo>
                  <a:lnTo>
                    <a:pt x="96" y="76"/>
                  </a:lnTo>
                  <a:lnTo>
                    <a:pt x="89" y="85"/>
                  </a:lnTo>
                  <a:lnTo>
                    <a:pt x="82" y="94"/>
                  </a:lnTo>
                  <a:lnTo>
                    <a:pt x="74" y="101"/>
                  </a:lnTo>
                  <a:lnTo>
                    <a:pt x="68" y="111"/>
                  </a:lnTo>
                  <a:lnTo>
                    <a:pt x="62" y="120"/>
                  </a:lnTo>
                  <a:lnTo>
                    <a:pt x="55" y="130"/>
                  </a:lnTo>
                  <a:lnTo>
                    <a:pt x="49" y="140"/>
                  </a:lnTo>
                  <a:lnTo>
                    <a:pt x="43" y="149"/>
                  </a:lnTo>
                  <a:lnTo>
                    <a:pt x="36" y="160"/>
                  </a:lnTo>
                  <a:lnTo>
                    <a:pt x="32" y="170"/>
                  </a:lnTo>
                  <a:lnTo>
                    <a:pt x="27" y="180"/>
                  </a:lnTo>
                  <a:lnTo>
                    <a:pt x="22" y="192"/>
                  </a:lnTo>
                  <a:lnTo>
                    <a:pt x="17" y="203"/>
                  </a:lnTo>
                  <a:lnTo>
                    <a:pt x="13" y="214"/>
                  </a:lnTo>
                  <a:lnTo>
                    <a:pt x="10" y="225"/>
                  </a:lnTo>
                  <a:lnTo>
                    <a:pt x="7" y="237"/>
                  </a:lnTo>
                  <a:lnTo>
                    <a:pt x="5" y="249"/>
                  </a:lnTo>
                  <a:lnTo>
                    <a:pt x="2" y="260"/>
                  </a:lnTo>
                  <a:lnTo>
                    <a:pt x="1" y="273"/>
                  </a:lnTo>
                  <a:lnTo>
                    <a:pt x="0" y="285"/>
                  </a:lnTo>
                  <a:lnTo>
                    <a:pt x="0" y="298"/>
                  </a:lnTo>
                  <a:lnTo>
                    <a:pt x="0" y="298"/>
                  </a:lnTo>
                  <a:lnTo>
                    <a:pt x="3"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2" name="Freeform 41"/>
            <p:cNvSpPr>
              <a:spLocks/>
            </p:cNvSpPr>
            <p:nvPr/>
          </p:nvSpPr>
          <p:spPr bwMode="auto">
            <a:xfrm>
              <a:off x="3766" y="1578"/>
              <a:ext cx="44" cy="49"/>
            </a:xfrm>
            <a:custGeom>
              <a:avLst/>
              <a:gdLst>
                <a:gd name="T0" fmla="*/ 132 w 132"/>
                <a:gd name="T1" fmla="*/ 145 h 146"/>
                <a:gd name="T2" fmla="*/ 130 w 132"/>
                <a:gd name="T3" fmla="*/ 144 h 146"/>
                <a:gd name="T4" fmla="*/ 122 w 132"/>
                <a:gd name="T5" fmla="*/ 138 h 146"/>
                <a:gd name="T6" fmla="*/ 112 w 132"/>
                <a:gd name="T7" fmla="*/ 133 h 146"/>
                <a:gd name="T8" fmla="*/ 102 w 132"/>
                <a:gd name="T9" fmla="*/ 126 h 146"/>
                <a:gd name="T10" fmla="*/ 93 w 132"/>
                <a:gd name="T11" fmla="*/ 119 h 146"/>
                <a:gd name="T12" fmla="*/ 82 w 132"/>
                <a:gd name="T13" fmla="*/ 110 h 146"/>
                <a:gd name="T14" fmla="*/ 71 w 132"/>
                <a:gd name="T15" fmla="*/ 102 h 146"/>
                <a:gd name="T16" fmla="*/ 61 w 132"/>
                <a:gd name="T17" fmla="*/ 94 h 146"/>
                <a:gd name="T18" fmla="*/ 50 w 132"/>
                <a:gd name="T19" fmla="*/ 84 h 146"/>
                <a:gd name="T20" fmla="*/ 41 w 132"/>
                <a:gd name="T21" fmla="*/ 74 h 146"/>
                <a:gd name="T22" fmla="*/ 32 w 132"/>
                <a:gd name="T23" fmla="*/ 64 h 146"/>
                <a:gd name="T24" fmla="*/ 24 w 132"/>
                <a:gd name="T25" fmla="*/ 54 h 146"/>
                <a:gd name="T26" fmla="*/ 17 w 132"/>
                <a:gd name="T27" fmla="*/ 44 h 146"/>
                <a:gd name="T28" fmla="*/ 11 w 132"/>
                <a:gd name="T29" fmla="*/ 32 h 146"/>
                <a:gd name="T30" fmla="*/ 7 w 132"/>
                <a:gd name="T31" fmla="*/ 21 h 146"/>
                <a:gd name="T32" fmla="*/ 5 w 132"/>
                <a:gd name="T33" fmla="*/ 11 h 146"/>
                <a:gd name="T34" fmla="*/ 3 w 132"/>
                <a:gd name="T35" fmla="*/ 0 h 146"/>
                <a:gd name="T36" fmla="*/ 0 w 132"/>
                <a:gd name="T37" fmla="*/ 0 h 146"/>
                <a:gd name="T38" fmla="*/ 1 w 132"/>
                <a:gd name="T39" fmla="*/ 11 h 146"/>
                <a:gd name="T40" fmla="*/ 3 w 132"/>
                <a:gd name="T41" fmla="*/ 22 h 146"/>
                <a:gd name="T42" fmla="*/ 8 w 132"/>
                <a:gd name="T43" fmla="*/ 34 h 146"/>
                <a:gd name="T44" fmla="*/ 13 w 132"/>
                <a:gd name="T45" fmla="*/ 45 h 146"/>
                <a:gd name="T46" fmla="*/ 21 w 132"/>
                <a:gd name="T47" fmla="*/ 56 h 146"/>
                <a:gd name="T48" fmla="*/ 29 w 132"/>
                <a:gd name="T49" fmla="*/ 66 h 146"/>
                <a:gd name="T50" fmla="*/ 39 w 132"/>
                <a:gd name="T51" fmla="*/ 76 h 146"/>
                <a:gd name="T52" fmla="*/ 49 w 132"/>
                <a:gd name="T53" fmla="*/ 86 h 146"/>
                <a:gd name="T54" fmla="*/ 58 w 132"/>
                <a:gd name="T55" fmla="*/ 96 h 146"/>
                <a:gd name="T56" fmla="*/ 68 w 132"/>
                <a:gd name="T57" fmla="*/ 105 h 146"/>
                <a:gd name="T58" fmla="*/ 79 w 132"/>
                <a:gd name="T59" fmla="*/ 113 h 146"/>
                <a:gd name="T60" fmla="*/ 90 w 132"/>
                <a:gd name="T61" fmla="*/ 121 h 146"/>
                <a:gd name="T62" fmla="*/ 100 w 132"/>
                <a:gd name="T63" fmla="*/ 129 h 146"/>
                <a:gd name="T64" fmla="*/ 111 w 132"/>
                <a:gd name="T65" fmla="*/ 135 h 146"/>
                <a:gd name="T66" fmla="*/ 121 w 132"/>
                <a:gd name="T67" fmla="*/ 141 h 146"/>
                <a:gd name="T68" fmla="*/ 129 w 132"/>
                <a:gd name="T69" fmla="*/ 146 h 146"/>
                <a:gd name="T70" fmla="*/ 128 w 132"/>
                <a:gd name="T71" fmla="*/ 144 h 146"/>
                <a:gd name="T72" fmla="*/ 129 w 132"/>
                <a:gd name="T73" fmla="*/ 146 h 146"/>
                <a:gd name="T74" fmla="*/ 130 w 132"/>
                <a:gd name="T75" fmla="*/ 146 h 146"/>
                <a:gd name="T76" fmla="*/ 132 w 132"/>
                <a:gd name="T77" fmla="*/ 145 h 146"/>
                <a:gd name="T78" fmla="*/ 132 w 132"/>
                <a:gd name="T79" fmla="*/ 144 h 146"/>
                <a:gd name="T80" fmla="*/ 130 w 132"/>
                <a:gd name="T81" fmla="*/ 144 h 146"/>
                <a:gd name="T82" fmla="*/ 132 w 132"/>
                <a:gd name="T8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146">
                  <a:moveTo>
                    <a:pt x="132" y="145"/>
                  </a:moveTo>
                  <a:lnTo>
                    <a:pt x="130" y="144"/>
                  </a:lnTo>
                  <a:lnTo>
                    <a:pt x="122" y="138"/>
                  </a:lnTo>
                  <a:lnTo>
                    <a:pt x="112" y="133"/>
                  </a:lnTo>
                  <a:lnTo>
                    <a:pt x="102" y="126"/>
                  </a:lnTo>
                  <a:lnTo>
                    <a:pt x="93" y="119"/>
                  </a:lnTo>
                  <a:lnTo>
                    <a:pt x="82" y="110"/>
                  </a:lnTo>
                  <a:lnTo>
                    <a:pt x="71" y="102"/>
                  </a:lnTo>
                  <a:lnTo>
                    <a:pt x="61" y="94"/>
                  </a:lnTo>
                  <a:lnTo>
                    <a:pt x="50" y="84"/>
                  </a:lnTo>
                  <a:lnTo>
                    <a:pt x="41" y="74"/>
                  </a:lnTo>
                  <a:lnTo>
                    <a:pt x="32" y="64"/>
                  </a:lnTo>
                  <a:lnTo>
                    <a:pt x="24" y="54"/>
                  </a:lnTo>
                  <a:lnTo>
                    <a:pt x="17" y="44"/>
                  </a:lnTo>
                  <a:lnTo>
                    <a:pt x="11" y="32"/>
                  </a:lnTo>
                  <a:lnTo>
                    <a:pt x="7" y="21"/>
                  </a:lnTo>
                  <a:lnTo>
                    <a:pt x="5" y="11"/>
                  </a:lnTo>
                  <a:lnTo>
                    <a:pt x="3" y="0"/>
                  </a:lnTo>
                  <a:lnTo>
                    <a:pt x="0" y="0"/>
                  </a:lnTo>
                  <a:lnTo>
                    <a:pt x="1" y="11"/>
                  </a:lnTo>
                  <a:lnTo>
                    <a:pt x="3" y="22"/>
                  </a:lnTo>
                  <a:lnTo>
                    <a:pt x="8" y="34"/>
                  </a:lnTo>
                  <a:lnTo>
                    <a:pt x="13" y="45"/>
                  </a:lnTo>
                  <a:lnTo>
                    <a:pt x="21" y="56"/>
                  </a:lnTo>
                  <a:lnTo>
                    <a:pt x="29" y="66"/>
                  </a:lnTo>
                  <a:lnTo>
                    <a:pt x="39" y="76"/>
                  </a:lnTo>
                  <a:lnTo>
                    <a:pt x="49" y="86"/>
                  </a:lnTo>
                  <a:lnTo>
                    <a:pt x="58" y="96"/>
                  </a:lnTo>
                  <a:lnTo>
                    <a:pt x="68" y="105"/>
                  </a:lnTo>
                  <a:lnTo>
                    <a:pt x="79" y="113"/>
                  </a:lnTo>
                  <a:lnTo>
                    <a:pt x="90" y="121"/>
                  </a:lnTo>
                  <a:lnTo>
                    <a:pt x="100" y="129"/>
                  </a:lnTo>
                  <a:lnTo>
                    <a:pt x="111" y="135"/>
                  </a:lnTo>
                  <a:lnTo>
                    <a:pt x="121" y="141"/>
                  </a:lnTo>
                  <a:lnTo>
                    <a:pt x="129" y="146"/>
                  </a:lnTo>
                  <a:lnTo>
                    <a:pt x="128" y="144"/>
                  </a:lnTo>
                  <a:lnTo>
                    <a:pt x="129" y="146"/>
                  </a:lnTo>
                  <a:lnTo>
                    <a:pt x="130" y="146"/>
                  </a:lnTo>
                  <a:lnTo>
                    <a:pt x="132" y="145"/>
                  </a:lnTo>
                  <a:lnTo>
                    <a:pt x="132" y="144"/>
                  </a:lnTo>
                  <a:lnTo>
                    <a:pt x="130" y="144"/>
                  </a:lnTo>
                  <a:lnTo>
                    <a:pt x="132"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3" name="Freeform 42"/>
            <p:cNvSpPr>
              <a:spLocks/>
            </p:cNvSpPr>
            <p:nvPr/>
          </p:nvSpPr>
          <p:spPr bwMode="auto">
            <a:xfrm>
              <a:off x="3806" y="1626"/>
              <a:ext cx="4" cy="6"/>
            </a:xfrm>
            <a:custGeom>
              <a:avLst/>
              <a:gdLst>
                <a:gd name="T0" fmla="*/ 4 w 14"/>
                <a:gd name="T1" fmla="*/ 19 h 19"/>
                <a:gd name="T2" fmla="*/ 4 w 14"/>
                <a:gd name="T3" fmla="*/ 19 h 19"/>
                <a:gd name="T4" fmla="*/ 14 w 14"/>
                <a:gd name="T5" fmla="*/ 1 h 19"/>
                <a:gd name="T6" fmla="*/ 10 w 14"/>
                <a:gd name="T7" fmla="*/ 0 h 19"/>
                <a:gd name="T8" fmla="*/ 0 w 14"/>
                <a:gd name="T9" fmla="*/ 16 h 19"/>
                <a:gd name="T10" fmla="*/ 1 w 14"/>
                <a:gd name="T11" fmla="*/ 16 h 19"/>
                <a:gd name="T12" fmla="*/ 0 w 14"/>
                <a:gd name="T13" fmla="*/ 16 h 19"/>
                <a:gd name="T14" fmla="*/ 0 w 14"/>
                <a:gd name="T15" fmla="*/ 17 h 19"/>
                <a:gd name="T16" fmla="*/ 1 w 14"/>
                <a:gd name="T17" fmla="*/ 19 h 19"/>
                <a:gd name="T18" fmla="*/ 3 w 14"/>
                <a:gd name="T19" fmla="*/ 19 h 19"/>
                <a:gd name="T20" fmla="*/ 4 w 14"/>
                <a:gd name="T21" fmla="*/ 19 h 19"/>
                <a:gd name="T22" fmla="*/ 4 w 1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4" y="19"/>
                  </a:moveTo>
                  <a:lnTo>
                    <a:pt x="4" y="19"/>
                  </a:lnTo>
                  <a:lnTo>
                    <a:pt x="14" y="1"/>
                  </a:lnTo>
                  <a:lnTo>
                    <a:pt x="10" y="0"/>
                  </a:lnTo>
                  <a:lnTo>
                    <a:pt x="0" y="16"/>
                  </a:lnTo>
                  <a:lnTo>
                    <a:pt x="1" y="16"/>
                  </a:lnTo>
                  <a:lnTo>
                    <a:pt x="0" y="16"/>
                  </a:lnTo>
                  <a:lnTo>
                    <a:pt x="0" y="17"/>
                  </a:lnTo>
                  <a:lnTo>
                    <a:pt x="1" y="19"/>
                  </a:lnTo>
                  <a:lnTo>
                    <a:pt x="3" y="19"/>
                  </a:lnTo>
                  <a:lnTo>
                    <a:pt x="4" y="19"/>
                  </a:lnTo>
                  <a:lnTo>
                    <a:pt x="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grpSp>
      <p:grpSp>
        <p:nvGrpSpPr>
          <p:cNvPr id="104" name="Group 43"/>
          <p:cNvGrpSpPr>
            <a:grpSpLocks/>
          </p:cNvGrpSpPr>
          <p:nvPr/>
        </p:nvGrpSpPr>
        <p:grpSpPr bwMode="auto">
          <a:xfrm>
            <a:off x="2838123" y="4215603"/>
            <a:ext cx="1963738" cy="2103438"/>
            <a:chOff x="3976" y="1534"/>
            <a:chExt cx="1237" cy="1325"/>
          </a:xfrm>
          <a:solidFill>
            <a:schemeClr val="accent6"/>
          </a:solidFill>
        </p:grpSpPr>
        <p:sp>
          <p:nvSpPr>
            <p:cNvPr id="105" name="Freeform 44"/>
            <p:cNvSpPr>
              <a:spLocks/>
            </p:cNvSpPr>
            <p:nvPr/>
          </p:nvSpPr>
          <p:spPr bwMode="auto">
            <a:xfrm>
              <a:off x="3977" y="1535"/>
              <a:ext cx="1236" cy="1324"/>
            </a:xfrm>
            <a:custGeom>
              <a:avLst/>
              <a:gdLst>
                <a:gd name="T0" fmla="*/ 382 w 3708"/>
                <a:gd name="T1" fmla="*/ 885 h 3972"/>
                <a:gd name="T2" fmla="*/ 332 w 3708"/>
                <a:gd name="T3" fmla="*/ 1114 h 3972"/>
                <a:gd name="T4" fmla="*/ 326 w 3708"/>
                <a:gd name="T5" fmla="*/ 1283 h 3972"/>
                <a:gd name="T6" fmla="*/ 326 w 3708"/>
                <a:gd name="T7" fmla="*/ 1374 h 3972"/>
                <a:gd name="T8" fmla="*/ 326 w 3708"/>
                <a:gd name="T9" fmla="*/ 1443 h 3972"/>
                <a:gd name="T10" fmla="*/ 269 w 3708"/>
                <a:gd name="T11" fmla="*/ 1583 h 3972"/>
                <a:gd name="T12" fmla="*/ 161 w 3708"/>
                <a:gd name="T13" fmla="*/ 1724 h 3972"/>
                <a:gd name="T14" fmla="*/ 88 w 3708"/>
                <a:gd name="T15" fmla="*/ 1811 h 3972"/>
                <a:gd name="T16" fmla="*/ 27 w 3708"/>
                <a:gd name="T17" fmla="*/ 1875 h 3972"/>
                <a:gd name="T18" fmla="*/ 1 w 3708"/>
                <a:gd name="T19" fmla="*/ 1967 h 3972"/>
                <a:gd name="T20" fmla="*/ 93 w 3708"/>
                <a:gd name="T21" fmla="*/ 2051 h 3972"/>
                <a:gd name="T22" fmla="*/ 212 w 3708"/>
                <a:gd name="T23" fmla="*/ 2106 h 3972"/>
                <a:gd name="T24" fmla="*/ 214 w 3708"/>
                <a:gd name="T25" fmla="*/ 2216 h 3972"/>
                <a:gd name="T26" fmla="*/ 166 w 3708"/>
                <a:gd name="T27" fmla="*/ 2285 h 3972"/>
                <a:gd name="T28" fmla="*/ 214 w 3708"/>
                <a:gd name="T29" fmla="*/ 2430 h 3972"/>
                <a:gd name="T30" fmla="*/ 138 w 3708"/>
                <a:gd name="T31" fmla="*/ 2473 h 3972"/>
                <a:gd name="T32" fmla="*/ 189 w 3708"/>
                <a:gd name="T33" fmla="*/ 2547 h 3972"/>
                <a:gd name="T34" fmla="*/ 203 w 3708"/>
                <a:gd name="T35" fmla="*/ 2931 h 3972"/>
                <a:gd name="T36" fmla="*/ 320 w 3708"/>
                <a:gd name="T37" fmla="*/ 3060 h 3972"/>
                <a:gd name="T38" fmla="*/ 696 w 3708"/>
                <a:gd name="T39" fmla="*/ 3077 h 3972"/>
                <a:gd name="T40" fmla="*/ 1026 w 3708"/>
                <a:gd name="T41" fmla="*/ 3302 h 3972"/>
                <a:gd name="T42" fmla="*/ 1184 w 3708"/>
                <a:gd name="T43" fmla="*/ 3724 h 3972"/>
                <a:gd name="T44" fmla="*/ 1355 w 3708"/>
                <a:gd name="T45" fmla="*/ 3922 h 3972"/>
                <a:gd name="T46" fmla="*/ 1559 w 3708"/>
                <a:gd name="T47" fmla="*/ 3902 h 3972"/>
                <a:gd name="T48" fmla="*/ 1770 w 3708"/>
                <a:gd name="T49" fmla="*/ 3898 h 3972"/>
                <a:gd name="T50" fmla="*/ 1980 w 3708"/>
                <a:gd name="T51" fmla="*/ 3899 h 3972"/>
                <a:gd name="T52" fmla="*/ 2174 w 3708"/>
                <a:gd name="T53" fmla="*/ 3911 h 3972"/>
                <a:gd name="T54" fmla="*/ 2346 w 3708"/>
                <a:gd name="T55" fmla="*/ 3937 h 3972"/>
                <a:gd name="T56" fmla="*/ 2496 w 3708"/>
                <a:gd name="T57" fmla="*/ 3964 h 3972"/>
                <a:gd name="T58" fmla="*/ 2526 w 3708"/>
                <a:gd name="T59" fmla="*/ 3441 h 3972"/>
                <a:gd name="T60" fmla="*/ 2602 w 3708"/>
                <a:gd name="T61" fmla="*/ 3542 h 3972"/>
                <a:gd name="T62" fmla="*/ 2725 w 3708"/>
                <a:gd name="T63" fmla="*/ 3610 h 3972"/>
                <a:gd name="T64" fmla="*/ 2920 w 3708"/>
                <a:gd name="T65" fmla="*/ 3604 h 3972"/>
                <a:gd name="T66" fmla="*/ 3132 w 3708"/>
                <a:gd name="T67" fmla="*/ 3513 h 3972"/>
                <a:gd name="T68" fmla="*/ 3246 w 3708"/>
                <a:gd name="T69" fmla="*/ 3388 h 3972"/>
                <a:gd name="T70" fmla="*/ 3159 w 3708"/>
                <a:gd name="T71" fmla="*/ 3410 h 3972"/>
                <a:gd name="T72" fmla="*/ 3324 w 3708"/>
                <a:gd name="T73" fmla="*/ 3289 h 3972"/>
                <a:gd name="T74" fmla="*/ 3544 w 3708"/>
                <a:gd name="T75" fmla="*/ 3042 h 3972"/>
                <a:gd name="T76" fmla="*/ 3584 w 3708"/>
                <a:gd name="T77" fmla="*/ 2858 h 3972"/>
                <a:gd name="T78" fmla="*/ 3478 w 3708"/>
                <a:gd name="T79" fmla="*/ 2902 h 3972"/>
                <a:gd name="T80" fmla="*/ 3627 w 3708"/>
                <a:gd name="T81" fmla="*/ 2768 h 3972"/>
                <a:gd name="T82" fmla="*/ 3702 w 3708"/>
                <a:gd name="T83" fmla="*/ 2555 h 3972"/>
                <a:gd name="T84" fmla="*/ 3643 w 3708"/>
                <a:gd name="T85" fmla="*/ 2268 h 3972"/>
                <a:gd name="T86" fmla="*/ 3375 w 3708"/>
                <a:gd name="T87" fmla="*/ 2017 h 3972"/>
                <a:gd name="T88" fmla="*/ 3143 w 3708"/>
                <a:gd name="T89" fmla="*/ 1780 h 3972"/>
                <a:gd name="T90" fmla="*/ 3035 w 3708"/>
                <a:gd name="T91" fmla="*/ 1448 h 3972"/>
                <a:gd name="T92" fmla="*/ 2945 w 3708"/>
                <a:gd name="T93" fmla="*/ 1096 h 3972"/>
                <a:gd name="T94" fmla="*/ 2772 w 3708"/>
                <a:gd name="T95" fmla="*/ 731 h 3972"/>
                <a:gd name="T96" fmla="*/ 2558 w 3708"/>
                <a:gd name="T97" fmla="*/ 384 h 3972"/>
                <a:gd name="T98" fmla="*/ 2247 w 3708"/>
                <a:gd name="T99" fmla="*/ 150 h 3972"/>
                <a:gd name="T100" fmla="*/ 1907 w 3708"/>
                <a:gd name="T101" fmla="*/ 44 h 3972"/>
                <a:gd name="T102" fmla="*/ 1511 w 3708"/>
                <a:gd name="T103" fmla="*/ 1 h 3972"/>
                <a:gd name="T104" fmla="*/ 1191 w 3708"/>
                <a:gd name="T105" fmla="*/ 5 h 3972"/>
                <a:gd name="T106" fmla="*/ 936 w 3708"/>
                <a:gd name="T107" fmla="*/ 40 h 3972"/>
                <a:gd name="T108" fmla="*/ 740 w 3708"/>
                <a:gd name="T109" fmla="*/ 113 h 3972"/>
                <a:gd name="T110" fmla="*/ 633 w 3708"/>
                <a:gd name="T111" fmla="*/ 171 h 3972"/>
                <a:gd name="T112" fmla="*/ 537 w 3708"/>
                <a:gd name="T113" fmla="*/ 243 h 3972"/>
                <a:gd name="T114" fmla="*/ 444 w 3708"/>
                <a:gd name="T115" fmla="*/ 332 h 3972"/>
                <a:gd name="T116" fmla="*/ 366 w 3708"/>
                <a:gd name="T117" fmla="*/ 457 h 3972"/>
                <a:gd name="T118" fmla="*/ 369 w 3708"/>
                <a:gd name="T119" fmla="*/ 607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8" h="3972">
                  <a:moveTo>
                    <a:pt x="468" y="713"/>
                  </a:moveTo>
                  <a:lnTo>
                    <a:pt x="459" y="726"/>
                  </a:lnTo>
                  <a:lnTo>
                    <a:pt x="451" y="737"/>
                  </a:lnTo>
                  <a:lnTo>
                    <a:pt x="443" y="751"/>
                  </a:lnTo>
                  <a:lnTo>
                    <a:pt x="435" y="763"/>
                  </a:lnTo>
                  <a:lnTo>
                    <a:pt x="427" y="777"/>
                  </a:lnTo>
                  <a:lnTo>
                    <a:pt x="420" y="792"/>
                  </a:lnTo>
                  <a:lnTo>
                    <a:pt x="413" y="806"/>
                  </a:lnTo>
                  <a:lnTo>
                    <a:pt x="407" y="821"/>
                  </a:lnTo>
                  <a:lnTo>
                    <a:pt x="401" y="837"/>
                  </a:lnTo>
                  <a:lnTo>
                    <a:pt x="394" y="852"/>
                  </a:lnTo>
                  <a:lnTo>
                    <a:pt x="388" y="868"/>
                  </a:lnTo>
                  <a:lnTo>
                    <a:pt x="382" y="885"/>
                  </a:lnTo>
                  <a:lnTo>
                    <a:pt x="377" y="901"/>
                  </a:lnTo>
                  <a:lnTo>
                    <a:pt x="371" y="919"/>
                  </a:lnTo>
                  <a:lnTo>
                    <a:pt x="366" y="935"/>
                  </a:lnTo>
                  <a:lnTo>
                    <a:pt x="363" y="952"/>
                  </a:lnTo>
                  <a:lnTo>
                    <a:pt x="358" y="970"/>
                  </a:lnTo>
                  <a:lnTo>
                    <a:pt x="354" y="987"/>
                  </a:lnTo>
                  <a:lnTo>
                    <a:pt x="349" y="1005"/>
                  </a:lnTo>
                  <a:lnTo>
                    <a:pt x="347" y="1024"/>
                  </a:lnTo>
                  <a:lnTo>
                    <a:pt x="343" y="1041"/>
                  </a:lnTo>
                  <a:lnTo>
                    <a:pt x="339" y="1060"/>
                  </a:lnTo>
                  <a:lnTo>
                    <a:pt x="337" y="1077"/>
                  </a:lnTo>
                  <a:lnTo>
                    <a:pt x="335" y="1096"/>
                  </a:lnTo>
                  <a:lnTo>
                    <a:pt x="332" y="1114"/>
                  </a:lnTo>
                  <a:lnTo>
                    <a:pt x="331" y="1133"/>
                  </a:lnTo>
                  <a:lnTo>
                    <a:pt x="330" y="1150"/>
                  </a:lnTo>
                  <a:lnTo>
                    <a:pt x="328" y="1169"/>
                  </a:lnTo>
                  <a:lnTo>
                    <a:pt x="327" y="1188"/>
                  </a:lnTo>
                  <a:lnTo>
                    <a:pt x="326" y="1205"/>
                  </a:lnTo>
                  <a:lnTo>
                    <a:pt x="326" y="1223"/>
                  </a:lnTo>
                  <a:lnTo>
                    <a:pt x="326" y="1241"/>
                  </a:lnTo>
                  <a:lnTo>
                    <a:pt x="326" y="1248"/>
                  </a:lnTo>
                  <a:lnTo>
                    <a:pt x="326" y="1255"/>
                  </a:lnTo>
                  <a:lnTo>
                    <a:pt x="326" y="1261"/>
                  </a:lnTo>
                  <a:lnTo>
                    <a:pt x="326" y="1269"/>
                  </a:lnTo>
                  <a:lnTo>
                    <a:pt x="326" y="1276"/>
                  </a:lnTo>
                  <a:lnTo>
                    <a:pt x="326" y="1283"/>
                  </a:lnTo>
                  <a:lnTo>
                    <a:pt x="326" y="1290"/>
                  </a:lnTo>
                  <a:lnTo>
                    <a:pt x="326" y="1298"/>
                  </a:lnTo>
                  <a:lnTo>
                    <a:pt x="326" y="1305"/>
                  </a:lnTo>
                  <a:lnTo>
                    <a:pt x="326" y="1311"/>
                  </a:lnTo>
                  <a:lnTo>
                    <a:pt x="326" y="1319"/>
                  </a:lnTo>
                  <a:lnTo>
                    <a:pt x="326" y="1327"/>
                  </a:lnTo>
                  <a:lnTo>
                    <a:pt x="326" y="1333"/>
                  </a:lnTo>
                  <a:lnTo>
                    <a:pt x="326" y="1340"/>
                  </a:lnTo>
                  <a:lnTo>
                    <a:pt x="326" y="1348"/>
                  </a:lnTo>
                  <a:lnTo>
                    <a:pt x="326" y="1354"/>
                  </a:lnTo>
                  <a:lnTo>
                    <a:pt x="326" y="1360"/>
                  </a:lnTo>
                  <a:lnTo>
                    <a:pt x="326" y="1368"/>
                  </a:lnTo>
                  <a:lnTo>
                    <a:pt x="326" y="1374"/>
                  </a:lnTo>
                  <a:lnTo>
                    <a:pt x="326" y="1380"/>
                  </a:lnTo>
                  <a:lnTo>
                    <a:pt x="326" y="1387"/>
                  </a:lnTo>
                  <a:lnTo>
                    <a:pt x="326" y="1393"/>
                  </a:lnTo>
                  <a:lnTo>
                    <a:pt x="326" y="1399"/>
                  </a:lnTo>
                  <a:lnTo>
                    <a:pt x="326" y="1404"/>
                  </a:lnTo>
                  <a:lnTo>
                    <a:pt x="326" y="1410"/>
                  </a:lnTo>
                  <a:lnTo>
                    <a:pt x="326" y="1415"/>
                  </a:lnTo>
                  <a:lnTo>
                    <a:pt x="326" y="1420"/>
                  </a:lnTo>
                  <a:lnTo>
                    <a:pt x="326" y="1425"/>
                  </a:lnTo>
                  <a:lnTo>
                    <a:pt x="326" y="1430"/>
                  </a:lnTo>
                  <a:lnTo>
                    <a:pt x="326" y="1434"/>
                  </a:lnTo>
                  <a:lnTo>
                    <a:pt x="326" y="1439"/>
                  </a:lnTo>
                  <a:lnTo>
                    <a:pt x="326" y="1443"/>
                  </a:lnTo>
                  <a:lnTo>
                    <a:pt x="325" y="1452"/>
                  </a:lnTo>
                  <a:lnTo>
                    <a:pt x="324" y="1462"/>
                  </a:lnTo>
                  <a:lnTo>
                    <a:pt x="322" y="1473"/>
                  </a:lnTo>
                  <a:lnTo>
                    <a:pt x="319" y="1483"/>
                  </a:lnTo>
                  <a:lnTo>
                    <a:pt x="316" y="1493"/>
                  </a:lnTo>
                  <a:lnTo>
                    <a:pt x="311" y="1504"/>
                  </a:lnTo>
                  <a:lnTo>
                    <a:pt x="306" y="1515"/>
                  </a:lnTo>
                  <a:lnTo>
                    <a:pt x="302" y="1527"/>
                  </a:lnTo>
                  <a:lnTo>
                    <a:pt x="295" y="1538"/>
                  </a:lnTo>
                  <a:lnTo>
                    <a:pt x="289" y="1549"/>
                  </a:lnTo>
                  <a:lnTo>
                    <a:pt x="283" y="1561"/>
                  </a:lnTo>
                  <a:lnTo>
                    <a:pt x="276" y="1572"/>
                  </a:lnTo>
                  <a:lnTo>
                    <a:pt x="269" y="1583"/>
                  </a:lnTo>
                  <a:lnTo>
                    <a:pt x="261" y="1596"/>
                  </a:lnTo>
                  <a:lnTo>
                    <a:pt x="253" y="1607"/>
                  </a:lnTo>
                  <a:lnTo>
                    <a:pt x="245" y="1618"/>
                  </a:lnTo>
                  <a:lnTo>
                    <a:pt x="237" y="1629"/>
                  </a:lnTo>
                  <a:lnTo>
                    <a:pt x="228" y="1641"/>
                  </a:lnTo>
                  <a:lnTo>
                    <a:pt x="220" y="1652"/>
                  </a:lnTo>
                  <a:lnTo>
                    <a:pt x="211" y="1663"/>
                  </a:lnTo>
                  <a:lnTo>
                    <a:pt x="203" y="1674"/>
                  </a:lnTo>
                  <a:lnTo>
                    <a:pt x="194" y="1684"/>
                  </a:lnTo>
                  <a:lnTo>
                    <a:pt x="185" y="1696"/>
                  </a:lnTo>
                  <a:lnTo>
                    <a:pt x="177" y="1706"/>
                  </a:lnTo>
                  <a:lnTo>
                    <a:pt x="168" y="1716"/>
                  </a:lnTo>
                  <a:lnTo>
                    <a:pt x="161" y="1724"/>
                  </a:lnTo>
                  <a:lnTo>
                    <a:pt x="152" y="1734"/>
                  </a:lnTo>
                  <a:lnTo>
                    <a:pt x="145" y="1743"/>
                  </a:lnTo>
                  <a:lnTo>
                    <a:pt x="138" y="1752"/>
                  </a:lnTo>
                  <a:lnTo>
                    <a:pt x="132" y="1761"/>
                  </a:lnTo>
                  <a:lnTo>
                    <a:pt x="126" y="1768"/>
                  </a:lnTo>
                  <a:lnTo>
                    <a:pt x="120" y="1776"/>
                  </a:lnTo>
                  <a:lnTo>
                    <a:pt x="115" y="1781"/>
                  </a:lnTo>
                  <a:lnTo>
                    <a:pt x="111" y="1786"/>
                  </a:lnTo>
                  <a:lnTo>
                    <a:pt x="106" y="1791"/>
                  </a:lnTo>
                  <a:lnTo>
                    <a:pt x="101" y="1796"/>
                  </a:lnTo>
                  <a:lnTo>
                    <a:pt x="96" y="1801"/>
                  </a:lnTo>
                  <a:lnTo>
                    <a:pt x="93" y="1806"/>
                  </a:lnTo>
                  <a:lnTo>
                    <a:pt x="88" y="1811"/>
                  </a:lnTo>
                  <a:lnTo>
                    <a:pt x="83" y="1815"/>
                  </a:lnTo>
                  <a:lnTo>
                    <a:pt x="78" y="1820"/>
                  </a:lnTo>
                  <a:lnTo>
                    <a:pt x="72" y="1825"/>
                  </a:lnTo>
                  <a:lnTo>
                    <a:pt x="67" y="1830"/>
                  </a:lnTo>
                  <a:lnTo>
                    <a:pt x="62" y="1835"/>
                  </a:lnTo>
                  <a:lnTo>
                    <a:pt x="57" y="1838"/>
                  </a:lnTo>
                  <a:lnTo>
                    <a:pt x="52" y="1843"/>
                  </a:lnTo>
                  <a:lnTo>
                    <a:pt x="47" y="1848"/>
                  </a:lnTo>
                  <a:lnTo>
                    <a:pt x="44" y="1853"/>
                  </a:lnTo>
                  <a:lnTo>
                    <a:pt x="39" y="1858"/>
                  </a:lnTo>
                  <a:lnTo>
                    <a:pt x="35" y="1863"/>
                  </a:lnTo>
                  <a:lnTo>
                    <a:pt x="30" y="1868"/>
                  </a:lnTo>
                  <a:lnTo>
                    <a:pt x="27" y="1875"/>
                  </a:lnTo>
                  <a:lnTo>
                    <a:pt x="23" y="1880"/>
                  </a:lnTo>
                  <a:lnTo>
                    <a:pt x="19" y="1886"/>
                  </a:lnTo>
                  <a:lnTo>
                    <a:pt x="16" y="1892"/>
                  </a:lnTo>
                  <a:lnTo>
                    <a:pt x="13" y="1897"/>
                  </a:lnTo>
                  <a:lnTo>
                    <a:pt x="10" y="1903"/>
                  </a:lnTo>
                  <a:lnTo>
                    <a:pt x="7" y="1910"/>
                  </a:lnTo>
                  <a:lnTo>
                    <a:pt x="6" y="1917"/>
                  </a:lnTo>
                  <a:lnTo>
                    <a:pt x="3" y="1923"/>
                  </a:lnTo>
                  <a:lnTo>
                    <a:pt x="2" y="1931"/>
                  </a:lnTo>
                  <a:lnTo>
                    <a:pt x="1" y="1938"/>
                  </a:lnTo>
                  <a:lnTo>
                    <a:pt x="1" y="1946"/>
                  </a:lnTo>
                  <a:lnTo>
                    <a:pt x="0" y="1955"/>
                  </a:lnTo>
                  <a:lnTo>
                    <a:pt x="1" y="1967"/>
                  </a:lnTo>
                  <a:lnTo>
                    <a:pt x="3" y="1978"/>
                  </a:lnTo>
                  <a:lnTo>
                    <a:pt x="6" y="1989"/>
                  </a:lnTo>
                  <a:lnTo>
                    <a:pt x="10" y="1997"/>
                  </a:lnTo>
                  <a:lnTo>
                    <a:pt x="16" y="2006"/>
                  </a:lnTo>
                  <a:lnTo>
                    <a:pt x="21" y="2014"/>
                  </a:lnTo>
                  <a:lnTo>
                    <a:pt x="28" y="2020"/>
                  </a:lnTo>
                  <a:lnTo>
                    <a:pt x="35" y="2026"/>
                  </a:lnTo>
                  <a:lnTo>
                    <a:pt x="44" y="2031"/>
                  </a:lnTo>
                  <a:lnTo>
                    <a:pt x="52" y="2036"/>
                  </a:lnTo>
                  <a:lnTo>
                    <a:pt x="62" y="2041"/>
                  </a:lnTo>
                  <a:lnTo>
                    <a:pt x="72" y="2045"/>
                  </a:lnTo>
                  <a:lnTo>
                    <a:pt x="82" y="2049"/>
                  </a:lnTo>
                  <a:lnTo>
                    <a:pt x="93" y="2051"/>
                  </a:lnTo>
                  <a:lnTo>
                    <a:pt x="102" y="2055"/>
                  </a:lnTo>
                  <a:lnTo>
                    <a:pt x="113" y="2057"/>
                  </a:lnTo>
                  <a:lnTo>
                    <a:pt x="124" y="2061"/>
                  </a:lnTo>
                  <a:lnTo>
                    <a:pt x="134" y="2064"/>
                  </a:lnTo>
                  <a:lnTo>
                    <a:pt x="145" y="2066"/>
                  </a:lnTo>
                  <a:lnTo>
                    <a:pt x="155" y="2070"/>
                  </a:lnTo>
                  <a:lnTo>
                    <a:pt x="165" y="2074"/>
                  </a:lnTo>
                  <a:lnTo>
                    <a:pt x="174" y="2077"/>
                  </a:lnTo>
                  <a:lnTo>
                    <a:pt x="183" y="2082"/>
                  </a:lnTo>
                  <a:lnTo>
                    <a:pt x="192" y="2087"/>
                  </a:lnTo>
                  <a:lnTo>
                    <a:pt x="199" y="2094"/>
                  </a:lnTo>
                  <a:lnTo>
                    <a:pt x="206" y="2100"/>
                  </a:lnTo>
                  <a:lnTo>
                    <a:pt x="212" y="2106"/>
                  </a:lnTo>
                  <a:lnTo>
                    <a:pt x="217" y="2115"/>
                  </a:lnTo>
                  <a:lnTo>
                    <a:pt x="221" y="2124"/>
                  </a:lnTo>
                  <a:lnTo>
                    <a:pt x="225" y="2132"/>
                  </a:lnTo>
                  <a:lnTo>
                    <a:pt x="227" y="2144"/>
                  </a:lnTo>
                  <a:lnTo>
                    <a:pt x="227" y="2156"/>
                  </a:lnTo>
                  <a:lnTo>
                    <a:pt x="227" y="2165"/>
                  </a:lnTo>
                  <a:lnTo>
                    <a:pt x="226" y="2174"/>
                  </a:lnTo>
                  <a:lnTo>
                    <a:pt x="225" y="2181"/>
                  </a:lnTo>
                  <a:lnTo>
                    <a:pt x="223" y="2189"/>
                  </a:lnTo>
                  <a:lnTo>
                    <a:pt x="221" y="2196"/>
                  </a:lnTo>
                  <a:lnTo>
                    <a:pt x="220" y="2204"/>
                  </a:lnTo>
                  <a:lnTo>
                    <a:pt x="216" y="2210"/>
                  </a:lnTo>
                  <a:lnTo>
                    <a:pt x="214" y="2216"/>
                  </a:lnTo>
                  <a:lnTo>
                    <a:pt x="211" y="2223"/>
                  </a:lnTo>
                  <a:lnTo>
                    <a:pt x="207" y="2228"/>
                  </a:lnTo>
                  <a:lnTo>
                    <a:pt x="204" y="2234"/>
                  </a:lnTo>
                  <a:lnTo>
                    <a:pt x="200" y="2239"/>
                  </a:lnTo>
                  <a:lnTo>
                    <a:pt x="196" y="2245"/>
                  </a:lnTo>
                  <a:lnTo>
                    <a:pt x="193" y="2250"/>
                  </a:lnTo>
                  <a:lnTo>
                    <a:pt x="189" y="2255"/>
                  </a:lnTo>
                  <a:lnTo>
                    <a:pt x="184" y="2260"/>
                  </a:lnTo>
                  <a:lnTo>
                    <a:pt x="181" y="2265"/>
                  </a:lnTo>
                  <a:lnTo>
                    <a:pt x="177" y="2270"/>
                  </a:lnTo>
                  <a:lnTo>
                    <a:pt x="173" y="2275"/>
                  </a:lnTo>
                  <a:lnTo>
                    <a:pt x="170" y="2280"/>
                  </a:lnTo>
                  <a:lnTo>
                    <a:pt x="166" y="2285"/>
                  </a:lnTo>
                  <a:lnTo>
                    <a:pt x="162" y="2291"/>
                  </a:lnTo>
                  <a:lnTo>
                    <a:pt x="159" y="2296"/>
                  </a:lnTo>
                  <a:lnTo>
                    <a:pt x="155" y="2303"/>
                  </a:lnTo>
                  <a:lnTo>
                    <a:pt x="152" y="2308"/>
                  </a:lnTo>
                  <a:lnTo>
                    <a:pt x="150" y="2314"/>
                  </a:lnTo>
                  <a:lnTo>
                    <a:pt x="148" y="2320"/>
                  </a:lnTo>
                  <a:lnTo>
                    <a:pt x="146" y="2326"/>
                  </a:lnTo>
                  <a:lnTo>
                    <a:pt x="144" y="2334"/>
                  </a:lnTo>
                  <a:lnTo>
                    <a:pt x="143" y="2341"/>
                  </a:lnTo>
                  <a:lnTo>
                    <a:pt x="143" y="2349"/>
                  </a:lnTo>
                  <a:lnTo>
                    <a:pt x="143" y="2358"/>
                  </a:lnTo>
                  <a:lnTo>
                    <a:pt x="218" y="2425"/>
                  </a:lnTo>
                  <a:lnTo>
                    <a:pt x="214" y="2430"/>
                  </a:lnTo>
                  <a:lnTo>
                    <a:pt x="207" y="2434"/>
                  </a:lnTo>
                  <a:lnTo>
                    <a:pt x="201" y="2437"/>
                  </a:lnTo>
                  <a:lnTo>
                    <a:pt x="194" y="2440"/>
                  </a:lnTo>
                  <a:lnTo>
                    <a:pt x="188" y="2443"/>
                  </a:lnTo>
                  <a:lnTo>
                    <a:pt x="181" y="2444"/>
                  </a:lnTo>
                  <a:lnTo>
                    <a:pt x="173" y="2447"/>
                  </a:lnTo>
                  <a:lnTo>
                    <a:pt x="167" y="2449"/>
                  </a:lnTo>
                  <a:lnTo>
                    <a:pt x="160" y="2452"/>
                  </a:lnTo>
                  <a:lnTo>
                    <a:pt x="155" y="2454"/>
                  </a:lnTo>
                  <a:lnTo>
                    <a:pt x="149" y="2458"/>
                  </a:lnTo>
                  <a:lnTo>
                    <a:pt x="145" y="2462"/>
                  </a:lnTo>
                  <a:lnTo>
                    <a:pt x="140" y="2467"/>
                  </a:lnTo>
                  <a:lnTo>
                    <a:pt x="138" y="2473"/>
                  </a:lnTo>
                  <a:lnTo>
                    <a:pt x="135" y="2480"/>
                  </a:lnTo>
                  <a:lnTo>
                    <a:pt x="135" y="2489"/>
                  </a:lnTo>
                  <a:lnTo>
                    <a:pt x="137" y="2495"/>
                  </a:lnTo>
                  <a:lnTo>
                    <a:pt x="138" y="2502"/>
                  </a:lnTo>
                  <a:lnTo>
                    <a:pt x="142" y="2507"/>
                  </a:lnTo>
                  <a:lnTo>
                    <a:pt x="145" y="2512"/>
                  </a:lnTo>
                  <a:lnTo>
                    <a:pt x="151" y="2517"/>
                  </a:lnTo>
                  <a:lnTo>
                    <a:pt x="157" y="2522"/>
                  </a:lnTo>
                  <a:lnTo>
                    <a:pt x="163" y="2525"/>
                  </a:lnTo>
                  <a:lnTo>
                    <a:pt x="170" y="2530"/>
                  </a:lnTo>
                  <a:lnTo>
                    <a:pt x="177" y="2535"/>
                  </a:lnTo>
                  <a:lnTo>
                    <a:pt x="183" y="2540"/>
                  </a:lnTo>
                  <a:lnTo>
                    <a:pt x="189" y="2547"/>
                  </a:lnTo>
                  <a:lnTo>
                    <a:pt x="195" y="2554"/>
                  </a:lnTo>
                  <a:lnTo>
                    <a:pt x="200" y="2560"/>
                  </a:lnTo>
                  <a:lnTo>
                    <a:pt x="205" y="2569"/>
                  </a:lnTo>
                  <a:lnTo>
                    <a:pt x="209" y="2579"/>
                  </a:lnTo>
                  <a:lnTo>
                    <a:pt x="211" y="2589"/>
                  </a:lnTo>
                  <a:lnTo>
                    <a:pt x="165" y="2822"/>
                  </a:lnTo>
                  <a:lnTo>
                    <a:pt x="170" y="2839"/>
                  </a:lnTo>
                  <a:lnTo>
                    <a:pt x="174" y="2856"/>
                  </a:lnTo>
                  <a:lnTo>
                    <a:pt x="179" y="2872"/>
                  </a:lnTo>
                  <a:lnTo>
                    <a:pt x="184" y="2887"/>
                  </a:lnTo>
                  <a:lnTo>
                    <a:pt x="190" y="2902"/>
                  </a:lnTo>
                  <a:lnTo>
                    <a:pt x="196" y="2917"/>
                  </a:lnTo>
                  <a:lnTo>
                    <a:pt x="203" y="2931"/>
                  </a:lnTo>
                  <a:lnTo>
                    <a:pt x="210" y="2943"/>
                  </a:lnTo>
                  <a:lnTo>
                    <a:pt x="216" y="2957"/>
                  </a:lnTo>
                  <a:lnTo>
                    <a:pt x="223" y="2970"/>
                  </a:lnTo>
                  <a:lnTo>
                    <a:pt x="232" y="2981"/>
                  </a:lnTo>
                  <a:lnTo>
                    <a:pt x="239" y="2992"/>
                  </a:lnTo>
                  <a:lnTo>
                    <a:pt x="248" y="3003"/>
                  </a:lnTo>
                  <a:lnTo>
                    <a:pt x="258" y="3013"/>
                  </a:lnTo>
                  <a:lnTo>
                    <a:pt x="267" y="3022"/>
                  </a:lnTo>
                  <a:lnTo>
                    <a:pt x="277" y="3031"/>
                  </a:lnTo>
                  <a:lnTo>
                    <a:pt x="287" y="3040"/>
                  </a:lnTo>
                  <a:lnTo>
                    <a:pt x="298" y="3047"/>
                  </a:lnTo>
                  <a:lnTo>
                    <a:pt x="309" y="3055"/>
                  </a:lnTo>
                  <a:lnTo>
                    <a:pt x="320" y="3060"/>
                  </a:lnTo>
                  <a:lnTo>
                    <a:pt x="332" y="3066"/>
                  </a:lnTo>
                  <a:lnTo>
                    <a:pt x="346" y="3071"/>
                  </a:lnTo>
                  <a:lnTo>
                    <a:pt x="358" y="3075"/>
                  </a:lnTo>
                  <a:lnTo>
                    <a:pt x="371" y="3078"/>
                  </a:lnTo>
                  <a:lnTo>
                    <a:pt x="386" y="3081"/>
                  </a:lnTo>
                  <a:lnTo>
                    <a:pt x="401" y="3082"/>
                  </a:lnTo>
                  <a:lnTo>
                    <a:pt x="415" y="3083"/>
                  </a:lnTo>
                  <a:lnTo>
                    <a:pt x="431" y="3083"/>
                  </a:lnTo>
                  <a:lnTo>
                    <a:pt x="447" y="3083"/>
                  </a:lnTo>
                  <a:lnTo>
                    <a:pt x="464" y="3082"/>
                  </a:lnTo>
                  <a:lnTo>
                    <a:pt x="481" y="3081"/>
                  </a:lnTo>
                  <a:lnTo>
                    <a:pt x="499" y="3077"/>
                  </a:lnTo>
                  <a:lnTo>
                    <a:pt x="696" y="3077"/>
                  </a:lnTo>
                  <a:lnTo>
                    <a:pt x="729" y="3083"/>
                  </a:lnTo>
                  <a:lnTo>
                    <a:pt x="761" y="3092"/>
                  </a:lnTo>
                  <a:lnTo>
                    <a:pt x="791" y="3102"/>
                  </a:lnTo>
                  <a:lnTo>
                    <a:pt x="821" y="3115"/>
                  </a:lnTo>
                  <a:lnTo>
                    <a:pt x="849" y="3130"/>
                  </a:lnTo>
                  <a:lnTo>
                    <a:pt x="875" y="3146"/>
                  </a:lnTo>
                  <a:lnTo>
                    <a:pt x="900" y="3164"/>
                  </a:lnTo>
                  <a:lnTo>
                    <a:pt x="923" y="3182"/>
                  </a:lnTo>
                  <a:lnTo>
                    <a:pt x="947" y="3204"/>
                  </a:lnTo>
                  <a:lnTo>
                    <a:pt x="969" y="3226"/>
                  </a:lnTo>
                  <a:lnTo>
                    <a:pt x="988" y="3250"/>
                  </a:lnTo>
                  <a:lnTo>
                    <a:pt x="1008" y="3275"/>
                  </a:lnTo>
                  <a:lnTo>
                    <a:pt x="1026" y="3302"/>
                  </a:lnTo>
                  <a:lnTo>
                    <a:pt x="1043" y="3330"/>
                  </a:lnTo>
                  <a:lnTo>
                    <a:pt x="1060" y="3359"/>
                  </a:lnTo>
                  <a:lnTo>
                    <a:pt x="1075" y="3388"/>
                  </a:lnTo>
                  <a:lnTo>
                    <a:pt x="1090" y="3419"/>
                  </a:lnTo>
                  <a:lnTo>
                    <a:pt x="1103" y="3450"/>
                  </a:lnTo>
                  <a:lnTo>
                    <a:pt x="1115" y="3483"/>
                  </a:lnTo>
                  <a:lnTo>
                    <a:pt x="1127" y="3515"/>
                  </a:lnTo>
                  <a:lnTo>
                    <a:pt x="1138" y="3549"/>
                  </a:lnTo>
                  <a:lnTo>
                    <a:pt x="1149" y="3584"/>
                  </a:lnTo>
                  <a:lnTo>
                    <a:pt x="1159" y="3618"/>
                  </a:lnTo>
                  <a:lnTo>
                    <a:pt x="1168" y="3654"/>
                  </a:lnTo>
                  <a:lnTo>
                    <a:pt x="1176" y="3689"/>
                  </a:lnTo>
                  <a:lnTo>
                    <a:pt x="1184" y="3724"/>
                  </a:lnTo>
                  <a:lnTo>
                    <a:pt x="1191" y="3761"/>
                  </a:lnTo>
                  <a:lnTo>
                    <a:pt x="1197" y="3796"/>
                  </a:lnTo>
                  <a:lnTo>
                    <a:pt x="1203" y="3832"/>
                  </a:lnTo>
                  <a:lnTo>
                    <a:pt x="1209" y="3868"/>
                  </a:lnTo>
                  <a:lnTo>
                    <a:pt x="1214" y="3903"/>
                  </a:lnTo>
                  <a:lnTo>
                    <a:pt x="1219" y="3938"/>
                  </a:lnTo>
                  <a:lnTo>
                    <a:pt x="1272" y="3938"/>
                  </a:lnTo>
                  <a:lnTo>
                    <a:pt x="1285" y="3934"/>
                  </a:lnTo>
                  <a:lnTo>
                    <a:pt x="1298" y="3932"/>
                  </a:lnTo>
                  <a:lnTo>
                    <a:pt x="1312" y="3929"/>
                  </a:lnTo>
                  <a:lnTo>
                    <a:pt x="1327" y="3927"/>
                  </a:lnTo>
                  <a:lnTo>
                    <a:pt x="1340" y="3924"/>
                  </a:lnTo>
                  <a:lnTo>
                    <a:pt x="1355" y="3922"/>
                  </a:lnTo>
                  <a:lnTo>
                    <a:pt x="1369" y="3919"/>
                  </a:lnTo>
                  <a:lnTo>
                    <a:pt x="1384" y="3917"/>
                  </a:lnTo>
                  <a:lnTo>
                    <a:pt x="1400" y="3916"/>
                  </a:lnTo>
                  <a:lnTo>
                    <a:pt x="1415" y="3913"/>
                  </a:lnTo>
                  <a:lnTo>
                    <a:pt x="1430" y="3912"/>
                  </a:lnTo>
                  <a:lnTo>
                    <a:pt x="1446" y="3911"/>
                  </a:lnTo>
                  <a:lnTo>
                    <a:pt x="1462" y="3908"/>
                  </a:lnTo>
                  <a:lnTo>
                    <a:pt x="1478" y="3907"/>
                  </a:lnTo>
                  <a:lnTo>
                    <a:pt x="1494" y="3907"/>
                  </a:lnTo>
                  <a:lnTo>
                    <a:pt x="1510" y="3906"/>
                  </a:lnTo>
                  <a:lnTo>
                    <a:pt x="1526" y="3904"/>
                  </a:lnTo>
                  <a:lnTo>
                    <a:pt x="1543" y="3903"/>
                  </a:lnTo>
                  <a:lnTo>
                    <a:pt x="1559" y="3902"/>
                  </a:lnTo>
                  <a:lnTo>
                    <a:pt x="1575" y="3902"/>
                  </a:lnTo>
                  <a:lnTo>
                    <a:pt x="1592" y="3901"/>
                  </a:lnTo>
                  <a:lnTo>
                    <a:pt x="1608" y="3901"/>
                  </a:lnTo>
                  <a:lnTo>
                    <a:pt x="1625" y="3899"/>
                  </a:lnTo>
                  <a:lnTo>
                    <a:pt x="1641" y="3899"/>
                  </a:lnTo>
                  <a:lnTo>
                    <a:pt x="1658" y="3899"/>
                  </a:lnTo>
                  <a:lnTo>
                    <a:pt x="1674" y="3899"/>
                  </a:lnTo>
                  <a:lnTo>
                    <a:pt x="1689" y="3899"/>
                  </a:lnTo>
                  <a:lnTo>
                    <a:pt x="1707" y="3898"/>
                  </a:lnTo>
                  <a:lnTo>
                    <a:pt x="1722" y="3898"/>
                  </a:lnTo>
                  <a:lnTo>
                    <a:pt x="1738" y="3898"/>
                  </a:lnTo>
                  <a:lnTo>
                    <a:pt x="1754" y="3898"/>
                  </a:lnTo>
                  <a:lnTo>
                    <a:pt x="1770" y="3898"/>
                  </a:lnTo>
                  <a:lnTo>
                    <a:pt x="1787" y="3898"/>
                  </a:lnTo>
                  <a:lnTo>
                    <a:pt x="1804" y="3898"/>
                  </a:lnTo>
                  <a:lnTo>
                    <a:pt x="1820" y="3898"/>
                  </a:lnTo>
                  <a:lnTo>
                    <a:pt x="1837" y="3898"/>
                  </a:lnTo>
                  <a:lnTo>
                    <a:pt x="1853" y="3898"/>
                  </a:lnTo>
                  <a:lnTo>
                    <a:pt x="1870" y="3898"/>
                  </a:lnTo>
                  <a:lnTo>
                    <a:pt x="1886" y="3898"/>
                  </a:lnTo>
                  <a:lnTo>
                    <a:pt x="1902" y="3898"/>
                  </a:lnTo>
                  <a:lnTo>
                    <a:pt x="1918" y="3899"/>
                  </a:lnTo>
                  <a:lnTo>
                    <a:pt x="1934" y="3899"/>
                  </a:lnTo>
                  <a:lnTo>
                    <a:pt x="1948" y="3899"/>
                  </a:lnTo>
                  <a:lnTo>
                    <a:pt x="1964" y="3899"/>
                  </a:lnTo>
                  <a:lnTo>
                    <a:pt x="1980" y="3899"/>
                  </a:lnTo>
                  <a:lnTo>
                    <a:pt x="1995" y="3901"/>
                  </a:lnTo>
                  <a:lnTo>
                    <a:pt x="2011" y="3901"/>
                  </a:lnTo>
                  <a:lnTo>
                    <a:pt x="2025" y="3902"/>
                  </a:lnTo>
                  <a:lnTo>
                    <a:pt x="2041" y="3902"/>
                  </a:lnTo>
                  <a:lnTo>
                    <a:pt x="2056" y="3902"/>
                  </a:lnTo>
                  <a:lnTo>
                    <a:pt x="2071" y="3903"/>
                  </a:lnTo>
                  <a:lnTo>
                    <a:pt x="2087" y="3904"/>
                  </a:lnTo>
                  <a:lnTo>
                    <a:pt x="2101" y="3904"/>
                  </a:lnTo>
                  <a:lnTo>
                    <a:pt x="2116" y="3906"/>
                  </a:lnTo>
                  <a:lnTo>
                    <a:pt x="2131" y="3907"/>
                  </a:lnTo>
                  <a:lnTo>
                    <a:pt x="2145" y="3908"/>
                  </a:lnTo>
                  <a:lnTo>
                    <a:pt x="2160" y="3909"/>
                  </a:lnTo>
                  <a:lnTo>
                    <a:pt x="2174" y="3911"/>
                  </a:lnTo>
                  <a:lnTo>
                    <a:pt x="2189" y="3913"/>
                  </a:lnTo>
                  <a:lnTo>
                    <a:pt x="2204" y="3914"/>
                  </a:lnTo>
                  <a:lnTo>
                    <a:pt x="2218" y="3916"/>
                  </a:lnTo>
                  <a:lnTo>
                    <a:pt x="2233" y="3918"/>
                  </a:lnTo>
                  <a:lnTo>
                    <a:pt x="2248" y="3919"/>
                  </a:lnTo>
                  <a:lnTo>
                    <a:pt x="2262" y="3922"/>
                  </a:lnTo>
                  <a:lnTo>
                    <a:pt x="2275" y="3923"/>
                  </a:lnTo>
                  <a:lnTo>
                    <a:pt x="2287" y="3926"/>
                  </a:lnTo>
                  <a:lnTo>
                    <a:pt x="2299" y="3928"/>
                  </a:lnTo>
                  <a:lnTo>
                    <a:pt x="2310" y="3929"/>
                  </a:lnTo>
                  <a:lnTo>
                    <a:pt x="2322" y="3932"/>
                  </a:lnTo>
                  <a:lnTo>
                    <a:pt x="2333" y="3934"/>
                  </a:lnTo>
                  <a:lnTo>
                    <a:pt x="2346" y="3937"/>
                  </a:lnTo>
                  <a:lnTo>
                    <a:pt x="2357" y="3939"/>
                  </a:lnTo>
                  <a:lnTo>
                    <a:pt x="2369" y="3942"/>
                  </a:lnTo>
                  <a:lnTo>
                    <a:pt x="2380" y="3944"/>
                  </a:lnTo>
                  <a:lnTo>
                    <a:pt x="2392" y="3947"/>
                  </a:lnTo>
                  <a:lnTo>
                    <a:pt x="2403" y="3948"/>
                  </a:lnTo>
                  <a:lnTo>
                    <a:pt x="2415" y="3951"/>
                  </a:lnTo>
                  <a:lnTo>
                    <a:pt x="2426" y="3953"/>
                  </a:lnTo>
                  <a:lnTo>
                    <a:pt x="2437" y="3956"/>
                  </a:lnTo>
                  <a:lnTo>
                    <a:pt x="2449" y="3958"/>
                  </a:lnTo>
                  <a:lnTo>
                    <a:pt x="2460" y="3959"/>
                  </a:lnTo>
                  <a:lnTo>
                    <a:pt x="2473" y="3962"/>
                  </a:lnTo>
                  <a:lnTo>
                    <a:pt x="2484" y="3963"/>
                  </a:lnTo>
                  <a:lnTo>
                    <a:pt x="2496" y="3964"/>
                  </a:lnTo>
                  <a:lnTo>
                    <a:pt x="2507" y="3967"/>
                  </a:lnTo>
                  <a:lnTo>
                    <a:pt x="2519" y="3968"/>
                  </a:lnTo>
                  <a:lnTo>
                    <a:pt x="2531" y="3969"/>
                  </a:lnTo>
                  <a:lnTo>
                    <a:pt x="2542" y="3969"/>
                  </a:lnTo>
                  <a:lnTo>
                    <a:pt x="2554" y="3971"/>
                  </a:lnTo>
                  <a:lnTo>
                    <a:pt x="2567" y="3971"/>
                  </a:lnTo>
                  <a:lnTo>
                    <a:pt x="2579" y="3972"/>
                  </a:lnTo>
                  <a:lnTo>
                    <a:pt x="2591" y="3972"/>
                  </a:lnTo>
                  <a:lnTo>
                    <a:pt x="2603" y="3971"/>
                  </a:lnTo>
                  <a:lnTo>
                    <a:pt x="2616" y="3971"/>
                  </a:lnTo>
                  <a:lnTo>
                    <a:pt x="2628" y="3969"/>
                  </a:lnTo>
                  <a:lnTo>
                    <a:pt x="2641" y="3969"/>
                  </a:lnTo>
                  <a:lnTo>
                    <a:pt x="2526" y="3441"/>
                  </a:lnTo>
                  <a:lnTo>
                    <a:pt x="2530" y="3449"/>
                  </a:lnTo>
                  <a:lnTo>
                    <a:pt x="2535" y="3456"/>
                  </a:lnTo>
                  <a:lnTo>
                    <a:pt x="2540" y="3465"/>
                  </a:lnTo>
                  <a:lnTo>
                    <a:pt x="2545" y="3473"/>
                  </a:lnTo>
                  <a:lnTo>
                    <a:pt x="2550" y="3481"/>
                  </a:lnTo>
                  <a:lnTo>
                    <a:pt x="2556" y="3489"/>
                  </a:lnTo>
                  <a:lnTo>
                    <a:pt x="2562" y="3496"/>
                  </a:lnTo>
                  <a:lnTo>
                    <a:pt x="2568" y="3504"/>
                  </a:lnTo>
                  <a:lnTo>
                    <a:pt x="2574" y="3513"/>
                  </a:lnTo>
                  <a:lnTo>
                    <a:pt x="2580" y="3520"/>
                  </a:lnTo>
                  <a:lnTo>
                    <a:pt x="2587" y="3528"/>
                  </a:lnTo>
                  <a:lnTo>
                    <a:pt x="2595" y="3535"/>
                  </a:lnTo>
                  <a:lnTo>
                    <a:pt x="2602" y="3542"/>
                  </a:lnTo>
                  <a:lnTo>
                    <a:pt x="2609" y="3549"/>
                  </a:lnTo>
                  <a:lnTo>
                    <a:pt x="2618" y="3555"/>
                  </a:lnTo>
                  <a:lnTo>
                    <a:pt x="2627" y="3562"/>
                  </a:lnTo>
                  <a:lnTo>
                    <a:pt x="2635" y="3568"/>
                  </a:lnTo>
                  <a:lnTo>
                    <a:pt x="2644" y="3574"/>
                  </a:lnTo>
                  <a:lnTo>
                    <a:pt x="2653" y="3580"/>
                  </a:lnTo>
                  <a:lnTo>
                    <a:pt x="2662" y="3585"/>
                  </a:lnTo>
                  <a:lnTo>
                    <a:pt x="2673" y="3590"/>
                  </a:lnTo>
                  <a:lnTo>
                    <a:pt x="2683" y="3595"/>
                  </a:lnTo>
                  <a:lnTo>
                    <a:pt x="2693" y="3599"/>
                  </a:lnTo>
                  <a:lnTo>
                    <a:pt x="2704" y="3604"/>
                  </a:lnTo>
                  <a:lnTo>
                    <a:pt x="2714" y="3607"/>
                  </a:lnTo>
                  <a:lnTo>
                    <a:pt x="2725" y="3610"/>
                  </a:lnTo>
                  <a:lnTo>
                    <a:pt x="2736" y="3613"/>
                  </a:lnTo>
                  <a:lnTo>
                    <a:pt x="2749" y="3615"/>
                  </a:lnTo>
                  <a:lnTo>
                    <a:pt x="2761" y="3617"/>
                  </a:lnTo>
                  <a:lnTo>
                    <a:pt x="2773" y="3618"/>
                  </a:lnTo>
                  <a:lnTo>
                    <a:pt x="2785" y="3619"/>
                  </a:lnTo>
                  <a:lnTo>
                    <a:pt x="2799" y="3619"/>
                  </a:lnTo>
                  <a:lnTo>
                    <a:pt x="2815" y="3619"/>
                  </a:lnTo>
                  <a:lnTo>
                    <a:pt x="2832" y="3618"/>
                  </a:lnTo>
                  <a:lnTo>
                    <a:pt x="2849" y="3617"/>
                  </a:lnTo>
                  <a:lnTo>
                    <a:pt x="2866" y="3614"/>
                  </a:lnTo>
                  <a:lnTo>
                    <a:pt x="2884" y="3612"/>
                  </a:lnTo>
                  <a:lnTo>
                    <a:pt x="2901" y="3608"/>
                  </a:lnTo>
                  <a:lnTo>
                    <a:pt x="2920" y="3604"/>
                  </a:lnTo>
                  <a:lnTo>
                    <a:pt x="2937" y="3600"/>
                  </a:lnTo>
                  <a:lnTo>
                    <a:pt x="2954" y="3595"/>
                  </a:lnTo>
                  <a:lnTo>
                    <a:pt x="2972" y="3589"/>
                  </a:lnTo>
                  <a:lnTo>
                    <a:pt x="2989" y="3584"/>
                  </a:lnTo>
                  <a:lnTo>
                    <a:pt x="3006" y="3578"/>
                  </a:lnTo>
                  <a:lnTo>
                    <a:pt x="3024" y="3570"/>
                  </a:lnTo>
                  <a:lnTo>
                    <a:pt x="3039" y="3563"/>
                  </a:lnTo>
                  <a:lnTo>
                    <a:pt x="3057" y="3555"/>
                  </a:lnTo>
                  <a:lnTo>
                    <a:pt x="3072" y="3548"/>
                  </a:lnTo>
                  <a:lnTo>
                    <a:pt x="3088" y="3539"/>
                  </a:lnTo>
                  <a:lnTo>
                    <a:pt x="3104" y="3530"/>
                  </a:lnTo>
                  <a:lnTo>
                    <a:pt x="3119" y="3521"/>
                  </a:lnTo>
                  <a:lnTo>
                    <a:pt x="3132" y="3513"/>
                  </a:lnTo>
                  <a:lnTo>
                    <a:pt x="3147" y="3503"/>
                  </a:lnTo>
                  <a:lnTo>
                    <a:pt x="3160" y="3494"/>
                  </a:lnTo>
                  <a:lnTo>
                    <a:pt x="3173" y="3483"/>
                  </a:lnTo>
                  <a:lnTo>
                    <a:pt x="3185" y="3473"/>
                  </a:lnTo>
                  <a:lnTo>
                    <a:pt x="3196" y="3463"/>
                  </a:lnTo>
                  <a:lnTo>
                    <a:pt x="3207" y="3451"/>
                  </a:lnTo>
                  <a:lnTo>
                    <a:pt x="3217" y="3441"/>
                  </a:lnTo>
                  <a:lnTo>
                    <a:pt x="3225" y="3430"/>
                  </a:lnTo>
                  <a:lnTo>
                    <a:pt x="3234" y="3419"/>
                  </a:lnTo>
                  <a:lnTo>
                    <a:pt x="3241" y="3408"/>
                  </a:lnTo>
                  <a:lnTo>
                    <a:pt x="3247" y="3396"/>
                  </a:lnTo>
                  <a:lnTo>
                    <a:pt x="3252" y="3385"/>
                  </a:lnTo>
                  <a:lnTo>
                    <a:pt x="3246" y="3388"/>
                  </a:lnTo>
                  <a:lnTo>
                    <a:pt x="3240" y="3389"/>
                  </a:lnTo>
                  <a:lnTo>
                    <a:pt x="3234" y="3391"/>
                  </a:lnTo>
                  <a:lnTo>
                    <a:pt x="3228" y="3394"/>
                  </a:lnTo>
                  <a:lnTo>
                    <a:pt x="3222" y="3396"/>
                  </a:lnTo>
                  <a:lnTo>
                    <a:pt x="3214" y="3399"/>
                  </a:lnTo>
                  <a:lnTo>
                    <a:pt x="3208" y="3400"/>
                  </a:lnTo>
                  <a:lnTo>
                    <a:pt x="3201" y="3403"/>
                  </a:lnTo>
                  <a:lnTo>
                    <a:pt x="3195" y="3404"/>
                  </a:lnTo>
                  <a:lnTo>
                    <a:pt x="3187" y="3405"/>
                  </a:lnTo>
                  <a:lnTo>
                    <a:pt x="3180" y="3408"/>
                  </a:lnTo>
                  <a:lnTo>
                    <a:pt x="3174" y="3408"/>
                  </a:lnTo>
                  <a:lnTo>
                    <a:pt x="3167" y="3409"/>
                  </a:lnTo>
                  <a:lnTo>
                    <a:pt x="3159" y="3410"/>
                  </a:lnTo>
                  <a:lnTo>
                    <a:pt x="3153" y="3410"/>
                  </a:lnTo>
                  <a:lnTo>
                    <a:pt x="3147" y="3410"/>
                  </a:lnTo>
                  <a:lnTo>
                    <a:pt x="3071" y="3410"/>
                  </a:lnTo>
                  <a:lnTo>
                    <a:pt x="3101" y="3403"/>
                  </a:lnTo>
                  <a:lnTo>
                    <a:pt x="3129" y="3393"/>
                  </a:lnTo>
                  <a:lnTo>
                    <a:pt x="3156" y="3383"/>
                  </a:lnTo>
                  <a:lnTo>
                    <a:pt x="3182" y="3371"/>
                  </a:lnTo>
                  <a:lnTo>
                    <a:pt x="3208" y="3359"/>
                  </a:lnTo>
                  <a:lnTo>
                    <a:pt x="3233" y="3346"/>
                  </a:lnTo>
                  <a:lnTo>
                    <a:pt x="3257" y="3333"/>
                  </a:lnTo>
                  <a:lnTo>
                    <a:pt x="3280" y="3319"/>
                  </a:lnTo>
                  <a:lnTo>
                    <a:pt x="3303" y="3304"/>
                  </a:lnTo>
                  <a:lnTo>
                    <a:pt x="3324" y="3289"/>
                  </a:lnTo>
                  <a:lnTo>
                    <a:pt x="3346" y="3272"/>
                  </a:lnTo>
                  <a:lnTo>
                    <a:pt x="3366" y="3255"/>
                  </a:lnTo>
                  <a:lnTo>
                    <a:pt x="3385" y="3239"/>
                  </a:lnTo>
                  <a:lnTo>
                    <a:pt x="3405" y="3220"/>
                  </a:lnTo>
                  <a:lnTo>
                    <a:pt x="3423" y="3202"/>
                  </a:lnTo>
                  <a:lnTo>
                    <a:pt x="3440" y="3184"/>
                  </a:lnTo>
                  <a:lnTo>
                    <a:pt x="3457" y="3164"/>
                  </a:lnTo>
                  <a:lnTo>
                    <a:pt x="3473" y="3145"/>
                  </a:lnTo>
                  <a:lnTo>
                    <a:pt x="3489" y="3125"/>
                  </a:lnTo>
                  <a:lnTo>
                    <a:pt x="3504" y="3105"/>
                  </a:lnTo>
                  <a:lnTo>
                    <a:pt x="3518" y="3083"/>
                  </a:lnTo>
                  <a:lnTo>
                    <a:pt x="3532" y="3062"/>
                  </a:lnTo>
                  <a:lnTo>
                    <a:pt x="3544" y="3042"/>
                  </a:lnTo>
                  <a:lnTo>
                    <a:pt x="3556" y="3021"/>
                  </a:lnTo>
                  <a:lnTo>
                    <a:pt x="3568" y="2998"/>
                  </a:lnTo>
                  <a:lnTo>
                    <a:pt x="3579" y="2977"/>
                  </a:lnTo>
                  <a:lnTo>
                    <a:pt x="3589" y="2956"/>
                  </a:lnTo>
                  <a:lnTo>
                    <a:pt x="3599" y="2933"/>
                  </a:lnTo>
                  <a:lnTo>
                    <a:pt x="3609" y="2911"/>
                  </a:lnTo>
                  <a:lnTo>
                    <a:pt x="3617" y="2890"/>
                  </a:lnTo>
                  <a:lnTo>
                    <a:pt x="3625" y="2867"/>
                  </a:lnTo>
                  <a:lnTo>
                    <a:pt x="3632" y="2846"/>
                  </a:lnTo>
                  <a:lnTo>
                    <a:pt x="3619" y="2847"/>
                  </a:lnTo>
                  <a:lnTo>
                    <a:pt x="3606" y="2849"/>
                  </a:lnTo>
                  <a:lnTo>
                    <a:pt x="3595" y="2854"/>
                  </a:lnTo>
                  <a:lnTo>
                    <a:pt x="3584" y="2858"/>
                  </a:lnTo>
                  <a:lnTo>
                    <a:pt x="3575" y="2864"/>
                  </a:lnTo>
                  <a:lnTo>
                    <a:pt x="3565" y="2870"/>
                  </a:lnTo>
                  <a:lnTo>
                    <a:pt x="3556" y="2876"/>
                  </a:lnTo>
                  <a:lnTo>
                    <a:pt x="3547" y="2881"/>
                  </a:lnTo>
                  <a:lnTo>
                    <a:pt x="3538" y="2887"/>
                  </a:lnTo>
                  <a:lnTo>
                    <a:pt x="3528" y="2892"/>
                  </a:lnTo>
                  <a:lnTo>
                    <a:pt x="3520" y="2897"/>
                  </a:lnTo>
                  <a:lnTo>
                    <a:pt x="3510" y="2901"/>
                  </a:lnTo>
                  <a:lnTo>
                    <a:pt x="3499" y="2905"/>
                  </a:lnTo>
                  <a:lnTo>
                    <a:pt x="3488" y="2906"/>
                  </a:lnTo>
                  <a:lnTo>
                    <a:pt x="3476" y="2907"/>
                  </a:lnTo>
                  <a:lnTo>
                    <a:pt x="3463" y="2907"/>
                  </a:lnTo>
                  <a:lnTo>
                    <a:pt x="3478" y="2902"/>
                  </a:lnTo>
                  <a:lnTo>
                    <a:pt x="3492" y="2895"/>
                  </a:lnTo>
                  <a:lnTo>
                    <a:pt x="3505" y="2888"/>
                  </a:lnTo>
                  <a:lnTo>
                    <a:pt x="3518" y="2881"/>
                  </a:lnTo>
                  <a:lnTo>
                    <a:pt x="3531" y="2872"/>
                  </a:lnTo>
                  <a:lnTo>
                    <a:pt x="3544" y="2863"/>
                  </a:lnTo>
                  <a:lnTo>
                    <a:pt x="3555" y="2853"/>
                  </a:lnTo>
                  <a:lnTo>
                    <a:pt x="3567" y="2843"/>
                  </a:lnTo>
                  <a:lnTo>
                    <a:pt x="3578" y="2832"/>
                  </a:lnTo>
                  <a:lnTo>
                    <a:pt x="3589" y="2819"/>
                  </a:lnTo>
                  <a:lnTo>
                    <a:pt x="3599" y="2808"/>
                  </a:lnTo>
                  <a:lnTo>
                    <a:pt x="3609" y="2796"/>
                  </a:lnTo>
                  <a:lnTo>
                    <a:pt x="3619" y="2782"/>
                  </a:lnTo>
                  <a:lnTo>
                    <a:pt x="3627" y="2768"/>
                  </a:lnTo>
                  <a:lnTo>
                    <a:pt x="3636" y="2753"/>
                  </a:lnTo>
                  <a:lnTo>
                    <a:pt x="3644" y="2739"/>
                  </a:lnTo>
                  <a:lnTo>
                    <a:pt x="3652" y="2723"/>
                  </a:lnTo>
                  <a:lnTo>
                    <a:pt x="3659" y="2708"/>
                  </a:lnTo>
                  <a:lnTo>
                    <a:pt x="3665" y="2692"/>
                  </a:lnTo>
                  <a:lnTo>
                    <a:pt x="3671" y="2676"/>
                  </a:lnTo>
                  <a:lnTo>
                    <a:pt x="3677" y="2659"/>
                  </a:lnTo>
                  <a:lnTo>
                    <a:pt x="3682" y="2642"/>
                  </a:lnTo>
                  <a:lnTo>
                    <a:pt x="3687" y="2625"/>
                  </a:lnTo>
                  <a:lnTo>
                    <a:pt x="3692" y="2608"/>
                  </a:lnTo>
                  <a:lnTo>
                    <a:pt x="3696" y="2590"/>
                  </a:lnTo>
                  <a:lnTo>
                    <a:pt x="3698" y="2573"/>
                  </a:lnTo>
                  <a:lnTo>
                    <a:pt x="3702" y="2555"/>
                  </a:lnTo>
                  <a:lnTo>
                    <a:pt x="3704" y="2538"/>
                  </a:lnTo>
                  <a:lnTo>
                    <a:pt x="3705" y="2519"/>
                  </a:lnTo>
                  <a:lnTo>
                    <a:pt x="3707" y="2502"/>
                  </a:lnTo>
                  <a:lnTo>
                    <a:pt x="3708" y="2483"/>
                  </a:lnTo>
                  <a:lnTo>
                    <a:pt x="3708" y="2465"/>
                  </a:lnTo>
                  <a:lnTo>
                    <a:pt x="3707" y="2438"/>
                  </a:lnTo>
                  <a:lnTo>
                    <a:pt x="3703" y="2411"/>
                  </a:lnTo>
                  <a:lnTo>
                    <a:pt x="3698" y="2385"/>
                  </a:lnTo>
                  <a:lnTo>
                    <a:pt x="3691" y="2360"/>
                  </a:lnTo>
                  <a:lnTo>
                    <a:pt x="3681" y="2336"/>
                  </a:lnTo>
                  <a:lnTo>
                    <a:pt x="3670" y="2313"/>
                  </a:lnTo>
                  <a:lnTo>
                    <a:pt x="3656" y="2290"/>
                  </a:lnTo>
                  <a:lnTo>
                    <a:pt x="3643" y="2268"/>
                  </a:lnTo>
                  <a:lnTo>
                    <a:pt x="3627" y="2245"/>
                  </a:lnTo>
                  <a:lnTo>
                    <a:pt x="3610" y="2224"/>
                  </a:lnTo>
                  <a:lnTo>
                    <a:pt x="3592" y="2204"/>
                  </a:lnTo>
                  <a:lnTo>
                    <a:pt x="3572" y="2184"/>
                  </a:lnTo>
                  <a:lnTo>
                    <a:pt x="3553" y="2164"/>
                  </a:lnTo>
                  <a:lnTo>
                    <a:pt x="3532" y="2145"/>
                  </a:lnTo>
                  <a:lnTo>
                    <a:pt x="3510" y="2126"/>
                  </a:lnTo>
                  <a:lnTo>
                    <a:pt x="3489" y="2107"/>
                  </a:lnTo>
                  <a:lnTo>
                    <a:pt x="3466" y="2089"/>
                  </a:lnTo>
                  <a:lnTo>
                    <a:pt x="3444" y="2070"/>
                  </a:lnTo>
                  <a:lnTo>
                    <a:pt x="3421" y="2052"/>
                  </a:lnTo>
                  <a:lnTo>
                    <a:pt x="3399" y="2035"/>
                  </a:lnTo>
                  <a:lnTo>
                    <a:pt x="3375" y="2017"/>
                  </a:lnTo>
                  <a:lnTo>
                    <a:pt x="3353" y="2000"/>
                  </a:lnTo>
                  <a:lnTo>
                    <a:pt x="3331" y="1982"/>
                  </a:lnTo>
                  <a:lnTo>
                    <a:pt x="3309" y="1965"/>
                  </a:lnTo>
                  <a:lnTo>
                    <a:pt x="3289" y="1948"/>
                  </a:lnTo>
                  <a:lnTo>
                    <a:pt x="3269" y="1931"/>
                  </a:lnTo>
                  <a:lnTo>
                    <a:pt x="3250" y="1913"/>
                  </a:lnTo>
                  <a:lnTo>
                    <a:pt x="3231" y="1895"/>
                  </a:lnTo>
                  <a:lnTo>
                    <a:pt x="3214" y="1877"/>
                  </a:lnTo>
                  <a:lnTo>
                    <a:pt x="3197" y="1860"/>
                  </a:lnTo>
                  <a:lnTo>
                    <a:pt x="3182" y="1841"/>
                  </a:lnTo>
                  <a:lnTo>
                    <a:pt x="3170" y="1823"/>
                  </a:lnTo>
                  <a:lnTo>
                    <a:pt x="3156" y="1802"/>
                  </a:lnTo>
                  <a:lnTo>
                    <a:pt x="3143" y="1780"/>
                  </a:lnTo>
                  <a:lnTo>
                    <a:pt x="3132" y="1757"/>
                  </a:lnTo>
                  <a:lnTo>
                    <a:pt x="3120" y="1733"/>
                  </a:lnTo>
                  <a:lnTo>
                    <a:pt x="3110" y="1709"/>
                  </a:lnTo>
                  <a:lnTo>
                    <a:pt x="3101" y="1684"/>
                  </a:lnTo>
                  <a:lnTo>
                    <a:pt x="3092" y="1661"/>
                  </a:lnTo>
                  <a:lnTo>
                    <a:pt x="3083" y="1634"/>
                  </a:lnTo>
                  <a:lnTo>
                    <a:pt x="3075" y="1609"/>
                  </a:lnTo>
                  <a:lnTo>
                    <a:pt x="3068" y="1583"/>
                  </a:lnTo>
                  <a:lnTo>
                    <a:pt x="3060" y="1556"/>
                  </a:lnTo>
                  <a:lnTo>
                    <a:pt x="3053" y="1529"/>
                  </a:lnTo>
                  <a:lnTo>
                    <a:pt x="3047" y="1502"/>
                  </a:lnTo>
                  <a:lnTo>
                    <a:pt x="3041" y="1475"/>
                  </a:lnTo>
                  <a:lnTo>
                    <a:pt x="3035" y="1448"/>
                  </a:lnTo>
                  <a:lnTo>
                    <a:pt x="3028" y="1419"/>
                  </a:lnTo>
                  <a:lnTo>
                    <a:pt x="3022" y="1392"/>
                  </a:lnTo>
                  <a:lnTo>
                    <a:pt x="3016" y="1364"/>
                  </a:lnTo>
                  <a:lnTo>
                    <a:pt x="3010" y="1337"/>
                  </a:lnTo>
                  <a:lnTo>
                    <a:pt x="3004" y="1309"/>
                  </a:lnTo>
                  <a:lnTo>
                    <a:pt x="2998" y="1281"/>
                  </a:lnTo>
                  <a:lnTo>
                    <a:pt x="2992" y="1255"/>
                  </a:lnTo>
                  <a:lnTo>
                    <a:pt x="2985" y="1228"/>
                  </a:lnTo>
                  <a:lnTo>
                    <a:pt x="2977" y="1200"/>
                  </a:lnTo>
                  <a:lnTo>
                    <a:pt x="2970" y="1174"/>
                  </a:lnTo>
                  <a:lnTo>
                    <a:pt x="2963" y="1148"/>
                  </a:lnTo>
                  <a:lnTo>
                    <a:pt x="2954" y="1121"/>
                  </a:lnTo>
                  <a:lnTo>
                    <a:pt x="2945" y="1096"/>
                  </a:lnTo>
                  <a:lnTo>
                    <a:pt x="2936" y="1071"/>
                  </a:lnTo>
                  <a:lnTo>
                    <a:pt x="2926" y="1046"/>
                  </a:lnTo>
                  <a:lnTo>
                    <a:pt x="2915" y="1022"/>
                  </a:lnTo>
                  <a:lnTo>
                    <a:pt x="2904" y="1000"/>
                  </a:lnTo>
                  <a:lnTo>
                    <a:pt x="2889" y="969"/>
                  </a:lnTo>
                  <a:lnTo>
                    <a:pt x="2873" y="939"/>
                  </a:lnTo>
                  <a:lnTo>
                    <a:pt x="2859" y="909"/>
                  </a:lnTo>
                  <a:lnTo>
                    <a:pt x="2844" y="878"/>
                  </a:lnTo>
                  <a:lnTo>
                    <a:pt x="2829" y="848"/>
                  </a:lnTo>
                  <a:lnTo>
                    <a:pt x="2816" y="818"/>
                  </a:lnTo>
                  <a:lnTo>
                    <a:pt x="2801" y="788"/>
                  </a:lnTo>
                  <a:lnTo>
                    <a:pt x="2787" y="760"/>
                  </a:lnTo>
                  <a:lnTo>
                    <a:pt x="2772" y="731"/>
                  </a:lnTo>
                  <a:lnTo>
                    <a:pt x="2757" y="702"/>
                  </a:lnTo>
                  <a:lnTo>
                    <a:pt x="2743" y="673"/>
                  </a:lnTo>
                  <a:lnTo>
                    <a:pt x="2728" y="644"/>
                  </a:lnTo>
                  <a:lnTo>
                    <a:pt x="2713" y="617"/>
                  </a:lnTo>
                  <a:lnTo>
                    <a:pt x="2697" y="589"/>
                  </a:lnTo>
                  <a:lnTo>
                    <a:pt x="2682" y="562"/>
                  </a:lnTo>
                  <a:lnTo>
                    <a:pt x="2666" y="536"/>
                  </a:lnTo>
                  <a:lnTo>
                    <a:pt x="2649" y="509"/>
                  </a:lnTo>
                  <a:lnTo>
                    <a:pt x="2631" y="483"/>
                  </a:lnTo>
                  <a:lnTo>
                    <a:pt x="2614" y="458"/>
                  </a:lnTo>
                  <a:lnTo>
                    <a:pt x="2596" y="433"/>
                  </a:lnTo>
                  <a:lnTo>
                    <a:pt x="2578" y="408"/>
                  </a:lnTo>
                  <a:lnTo>
                    <a:pt x="2558" y="384"/>
                  </a:lnTo>
                  <a:lnTo>
                    <a:pt x="2537" y="362"/>
                  </a:lnTo>
                  <a:lnTo>
                    <a:pt x="2517" y="339"/>
                  </a:lnTo>
                  <a:lnTo>
                    <a:pt x="2495" y="318"/>
                  </a:lnTo>
                  <a:lnTo>
                    <a:pt x="2471" y="297"/>
                  </a:lnTo>
                  <a:lnTo>
                    <a:pt x="2448" y="275"/>
                  </a:lnTo>
                  <a:lnTo>
                    <a:pt x="2424" y="257"/>
                  </a:lnTo>
                  <a:lnTo>
                    <a:pt x="2398" y="237"/>
                  </a:lnTo>
                  <a:lnTo>
                    <a:pt x="2372" y="219"/>
                  </a:lnTo>
                  <a:lnTo>
                    <a:pt x="2344" y="201"/>
                  </a:lnTo>
                  <a:lnTo>
                    <a:pt x="2315" y="185"/>
                  </a:lnTo>
                  <a:lnTo>
                    <a:pt x="2293" y="174"/>
                  </a:lnTo>
                  <a:lnTo>
                    <a:pt x="2270" y="161"/>
                  </a:lnTo>
                  <a:lnTo>
                    <a:pt x="2247" y="150"/>
                  </a:lnTo>
                  <a:lnTo>
                    <a:pt x="2223" y="140"/>
                  </a:lnTo>
                  <a:lnTo>
                    <a:pt x="2199" y="130"/>
                  </a:lnTo>
                  <a:lnTo>
                    <a:pt x="2174" y="120"/>
                  </a:lnTo>
                  <a:lnTo>
                    <a:pt x="2149" y="111"/>
                  </a:lnTo>
                  <a:lnTo>
                    <a:pt x="2123" y="101"/>
                  </a:lnTo>
                  <a:lnTo>
                    <a:pt x="2098" y="94"/>
                  </a:lnTo>
                  <a:lnTo>
                    <a:pt x="2072" y="85"/>
                  </a:lnTo>
                  <a:lnTo>
                    <a:pt x="2045" y="78"/>
                  </a:lnTo>
                  <a:lnTo>
                    <a:pt x="2018" y="70"/>
                  </a:lnTo>
                  <a:lnTo>
                    <a:pt x="1991" y="63"/>
                  </a:lnTo>
                  <a:lnTo>
                    <a:pt x="1963" y="56"/>
                  </a:lnTo>
                  <a:lnTo>
                    <a:pt x="1935" y="50"/>
                  </a:lnTo>
                  <a:lnTo>
                    <a:pt x="1907" y="44"/>
                  </a:lnTo>
                  <a:lnTo>
                    <a:pt x="1879" y="39"/>
                  </a:lnTo>
                  <a:lnTo>
                    <a:pt x="1850" y="34"/>
                  </a:lnTo>
                  <a:lnTo>
                    <a:pt x="1820" y="29"/>
                  </a:lnTo>
                  <a:lnTo>
                    <a:pt x="1791" y="25"/>
                  </a:lnTo>
                  <a:lnTo>
                    <a:pt x="1762" y="20"/>
                  </a:lnTo>
                  <a:lnTo>
                    <a:pt x="1731" y="16"/>
                  </a:lnTo>
                  <a:lnTo>
                    <a:pt x="1700" y="14"/>
                  </a:lnTo>
                  <a:lnTo>
                    <a:pt x="1670" y="11"/>
                  </a:lnTo>
                  <a:lnTo>
                    <a:pt x="1638" y="8"/>
                  </a:lnTo>
                  <a:lnTo>
                    <a:pt x="1606" y="6"/>
                  </a:lnTo>
                  <a:lnTo>
                    <a:pt x="1576" y="4"/>
                  </a:lnTo>
                  <a:lnTo>
                    <a:pt x="1544" y="3"/>
                  </a:lnTo>
                  <a:lnTo>
                    <a:pt x="1511" y="1"/>
                  </a:lnTo>
                  <a:lnTo>
                    <a:pt x="1479" y="0"/>
                  </a:lnTo>
                  <a:lnTo>
                    <a:pt x="1446" y="0"/>
                  </a:lnTo>
                  <a:lnTo>
                    <a:pt x="1413" y="0"/>
                  </a:lnTo>
                  <a:lnTo>
                    <a:pt x="1390" y="0"/>
                  </a:lnTo>
                  <a:lnTo>
                    <a:pt x="1367" y="0"/>
                  </a:lnTo>
                  <a:lnTo>
                    <a:pt x="1344" y="0"/>
                  </a:lnTo>
                  <a:lnTo>
                    <a:pt x="1322" y="0"/>
                  </a:lnTo>
                  <a:lnTo>
                    <a:pt x="1300" y="1"/>
                  </a:lnTo>
                  <a:lnTo>
                    <a:pt x="1278" y="1"/>
                  </a:lnTo>
                  <a:lnTo>
                    <a:pt x="1256" y="3"/>
                  </a:lnTo>
                  <a:lnTo>
                    <a:pt x="1234" y="3"/>
                  </a:lnTo>
                  <a:lnTo>
                    <a:pt x="1213" y="4"/>
                  </a:lnTo>
                  <a:lnTo>
                    <a:pt x="1191" y="5"/>
                  </a:lnTo>
                  <a:lnTo>
                    <a:pt x="1170" y="6"/>
                  </a:lnTo>
                  <a:lnTo>
                    <a:pt x="1149" y="8"/>
                  </a:lnTo>
                  <a:lnTo>
                    <a:pt x="1129" y="10"/>
                  </a:lnTo>
                  <a:lnTo>
                    <a:pt x="1109" y="11"/>
                  </a:lnTo>
                  <a:lnTo>
                    <a:pt x="1088" y="14"/>
                  </a:lnTo>
                  <a:lnTo>
                    <a:pt x="1069" y="16"/>
                  </a:lnTo>
                  <a:lnTo>
                    <a:pt x="1049" y="19"/>
                  </a:lnTo>
                  <a:lnTo>
                    <a:pt x="1030" y="21"/>
                  </a:lnTo>
                  <a:lnTo>
                    <a:pt x="1010" y="25"/>
                  </a:lnTo>
                  <a:lnTo>
                    <a:pt x="992" y="28"/>
                  </a:lnTo>
                  <a:lnTo>
                    <a:pt x="972" y="31"/>
                  </a:lnTo>
                  <a:lnTo>
                    <a:pt x="954" y="36"/>
                  </a:lnTo>
                  <a:lnTo>
                    <a:pt x="936" y="40"/>
                  </a:lnTo>
                  <a:lnTo>
                    <a:pt x="917" y="45"/>
                  </a:lnTo>
                  <a:lnTo>
                    <a:pt x="899" y="49"/>
                  </a:lnTo>
                  <a:lnTo>
                    <a:pt x="882" y="55"/>
                  </a:lnTo>
                  <a:lnTo>
                    <a:pt x="864" y="60"/>
                  </a:lnTo>
                  <a:lnTo>
                    <a:pt x="846" y="66"/>
                  </a:lnTo>
                  <a:lnTo>
                    <a:pt x="829" y="73"/>
                  </a:lnTo>
                  <a:lnTo>
                    <a:pt x="812" y="79"/>
                  </a:lnTo>
                  <a:lnTo>
                    <a:pt x="795" y="86"/>
                  </a:lnTo>
                  <a:lnTo>
                    <a:pt x="779" y="94"/>
                  </a:lnTo>
                  <a:lnTo>
                    <a:pt x="769" y="99"/>
                  </a:lnTo>
                  <a:lnTo>
                    <a:pt x="760" y="103"/>
                  </a:lnTo>
                  <a:lnTo>
                    <a:pt x="750" y="108"/>
                  </a:lnTo>
                  <a:lnTo>
                    <a:pt x="740" y="113"/>
                  </a:lnTo>
                  <a:lnTo>
                    <a:pt x="732" y="116"/>
                  </a:lnTo>
                  <a:lnTo>
                    <a:pt x="722" y="121"/>
                  </a:lnTo>
                  <a:lnTo>
                    <a:pt x="713" y="125"/>
                  </a:lnTo>
                  <a:lnTo>
                    <a:pt x="705" y="130"/>
                  </a:lnTo>
                  <a:lnTo>
                    <a:pt x="696" y="135"/>
                  </a:lnTo>
                  <a:lnTo>
                    <a:pt x="688" y="139"/>
                  </a:lnTo>
                  <a:lnTo>
                    <a:pt x="680" y="144"/>
                  </a:lnTo>
                  <a:lnTo>
                    <a:pt x="672" y="148"/>
                  </a:lnTo>
                  <a:lnTo>
                    <a:pt x="664" y="153"/>
                  </a:lnTo>
                  <a:lnTo>
                    <a:pt x="656" y="158"/>
                  </a:lnTo>
                  <a:lnTo>
                    <a:pt x="649" y="161"/>
                  </a:lnTo>
                  <a:lnTo>
                    <a:pt x="640" y="166"/>
                  </a:lnTo>
                  <a:lnTo>
                    <a:pt x="633" y="171"/>
                  </a:lnTo>
                  <a:lnTo>
                    <a:pt x="625" y="176"/>
                  </a:lnTo>
                  <a:lnTo>
                    <a:pt x="618" y="181"/>
                  </a:lnTo>
                  <a:lnTo>
                    <a:pt x="611" y="186"/>
                  </a:lnTo>
                  <a:lnTo>
                    <a:pt x="603" y="191"/>
                  </a:lnTo>
                  <a:lnTo>
                    <a:pt x="596" y="196"/>
                  </a:lnTo>
                  <a:lnTo>
                    <a:pt x="589" y="203"/>
                  </a:lnTo>
                  <a:lnTo>
                    <a:pt x="581" y="208"/>
                  </a:lnTo>
                  <a:lnTo>
                    <a:pt x="574" y="213"/>
                  </a:lnTo>
                  <a:lnTo>
                    <a:pt x="567" y="219"/>
                  </a:lnTo>
                  <a:lnTo>
                    <a:pt x="559" y="224"/>
                  </a:lnTo>
                  <a:lnTo>
                    <a:pt x="552" y="230"/>
                  </a:lnTo>
                  <a:lnTo>
                    <a:pt x="545" y="237"/>
                  </a:lnTo>
                  <a:lnTo>
                    <a:pt x="537" y="243"/>
                  </a:lnTo>
                  <a:lnTo>
                    <a:pt x="530" y="249"/>
                  </a:lnTo>
                  <a:lnTo>
                    <a:pt x="523" y="255"/>
                  </a:lnTo>
                  <a:lnTo>
                    <a:pt x="517" y="262"/>
                  </a:lnTo>
                  <a:lnTo>
                    <a:pt x="509" y="268"/>
                  </a:lnTo>
                  <a:lnTo>
                    <a:pt x="502" y="274"/>
                  </a:lnTo>
                  <a:lnTo>
                    <a:pt x="495" y="280"/>
                  </a:lnTo>
                  <a:lnTo>
                    <a:pt x="488" y="287"/>
                  </a:lnTo>
                  <a:lnTo>
                    <a:pt x="481" y="293"/>
                  </a:lnTo>
                  <a:lnTo>
                    <a:pt x="474" y="300"/>
                  </a:lnTo>
                  <a:lnTo>
                    <a:pt x="466" y="308"/>
                  </a:lnTo>
                  <a:lnTo>
                    <a:pt x="459" y="315"/>
                  </a:lnTo>
                  <a:lnTo>
                    <a:pt x="452" y="324"/>
                  </a:lnTo>
                  <a:lnTo>
                    <a:pt x="444" y="332"/>
                  </a:lnTo>
                  <a:lnTo>
                    <a:pt x="437" y="340"/>
                  </a:lnTo>
                  <a:lnTo>
                    <a:pt x="430" y="348"/>
                  </a:lnTo>
                  <a:lnTo>
                    <a:pt x="424" y="357"/>
                  </a:lnTo>
                  <a:lnTo>
                    <a:pt x="416" y="367"/>
                  </a:lnTo>
                  <a:lnTo>
                    <a:pt x="410" y="375"/>
                  </a:lnTo>
                  <a:lnTo>
                    <a:pt x="403" y="384"/>
                  </a:lnTo>
                  <a:lnTo>
                    <a:pt x="397" y="394"/>
                  </a:lnTo>
                  <a:lnTo>
                    <a:pt x="391" y="404"/>
                  </a:lnTo>
                  <a:lnTo>
                    <a:pt x="386" y="414"/>
                  </a:lnTo>
                  <a:lnTo>
                    <a:pt x="380" y="425"/>
                  </a:lnTo>
                  <a:lnTo>
                    <a:pt x="375" y="435"/>
                  </a:lnTo>
                  <a:lnTo>
                    <a:pt x="370" y="446"/>
                  </a:lnTo>
                  <a:lnTo>
                    <a:pt x="366" y="457"/>
                  </a:lnTo>
                  <a:lnTo>
                    <a:pt x="363" y="468"/>
                  </a:lnTo>
                  <a:lnTo>
                    <a:pt x="359" y="479"/>
                  </a:lnTo>
                  <a:lnTo>
                    <a:pt x="355" y="491"/>
                  </a:lnTo>
                  <a:lnTo>
                    <a:pt x="353" y="503"/>
                  </a:lnTo>
                  <a:lnTo>
                    <a:pt x="352" y="514"/>
                  </a:lnTo>
                  <a:lnTo>
                    <a:pt x="349" y="527"/>
                  </a:lnTo>
                  <a:lnTo>
                    <a:pt x="349" y="539"/>
                  </a:lnTo>
                  <a:lnTo>
                    <a:pt x="348" y="552"/>
                  </a:lnTo>
                  <a:lnTo>
                    <a:pt x="349" y="563"/>
                  </a:lnTo>
                  <a:lnTo>
                    <a:pt x="352" y="574"/>
                  </a:lnTo>
                  <a:lnTo>
                    <a:pt x="357" y="586"/>
                  </a:lnTo>
                  <a:lnTo>
                    <a:pt x="363" y="596"/>
                  </a:lnTo>
                  <a:lnTo>
                    <a:pt x="369" y="607"/>
                  </a:lnTo>
                  <a:lnTo>
                    <a:pt x="377" y="617"/>
                  </a:lnTo>
                  <a:lnTo>
                    <a:pt x="387" y="627"/>
                  </a:lnTo>
                  <a:lnTo>
                    <a:pt x="396" y="637"/>
                  </a:lnTo>
                  <a:lnTo>
                    <a:pt x="407" y="647"/>
                  </a:lnTo>
                  <a:lnTo>
                    <a:pt x="416" y="656"/>
                  </a:lnTo>
                  <a:lnTo>
                    <a:pt x="427" y="663"/>
                  </a:lnTo>
                  <a:lnTo>
                    <a:pt x="438" y="672"/>
                  </a:lnTo>
                  <a:lnTo>
                    <a:pt x="448" y="680"/>
                  </a:lnTo>
                  <a:lnTo>
                    <a:pt x="459" y="686"/>
                  </a:lnTo>
                  <a:lnTo>
                    <a:pt x="468" y="692"/>
                  </a:lnTo>
                  <a:lnTo>
                    <a:pt x="476" y="697"/>
                  </a:lnTo>
                  <a:lnTo>
                    <a:pt x="468" y="7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6" name="Freeform 45"/>
            <p:cNvSpPr>
              <a:spLocks/>
            </p:cNvSpPr>
            <p:nvPr/>
          </p:nvSpPr>
          <p:spPr bwMode="auto">
            <a:xfrm>
              <a:off x="4085" y="1772"/>
              <a:ext cx="48" cy="177"/>
            </a:xfrm>
            <a:custGeom>
              <a:avLst/>
              <a:gdLst>
                <a:gd name="T0" fmla="*/ 3 w 145"/>
                <a:gd name="T1" fmla="*/ 529 h 529"/>
                <a:gd name="T2" fmla="*/ 3 w 145"/>
                <a:gd name="T3" fmla="*/ 493 h 529"/>
                <a:gd name="T4" fmla="*/ 6 w 145"/>
                <a:gd name="T5" fmla="*/ 457 h 529"/>
                <a:gd name="T6" fmla="*/ 8 w 145"/>
                <a:gd name="T7" fmla="*/ 421 h 529"/>
                <a:gd name="T8" fmla="*/ 13 w 145"/>
                <a:gd name="T9" fmla="*/ 384 h 529"/>
                <a:gd name="T10" fmla="*/ 18 w 145"/>
                <a:gd name="T11" fmla="*/ 348 h 529"/>
                <a:gd name="T12" fmla="*/ 24 w 145"/>
                <a:gd name="T13" fmla="*/ 312 h 529"/>
                <a:gd name="T14" fmla="*/ 31 w 145"/>
                <a:gd name="T15" fmla="*/ 275 h 529"/>
                <a:gd name="T16" fmla="*/ 40 w 145"/>
                <a:gd name="T17" fmla="*/ 240 h 529"/>
                <a:gd name="T18" fmla="*/ 50 w 145"/>
                <a:gd name="T19" fmla="*/ 207 h 529"/>
                <a:gd name="T20" fmla="*/ 59 w 145"/>
                <a:gd name="T21" fmla="*/ 174 h 529"/>
                <a:gd name="T22" fmla="*/ 72 w 145"/>
                <a:gd name="T23" fmla="*/ 141 h 529"/>
                <a:gd name="T24" fmla="*/ 84 w 145"/>
                <a:gd name="T25" fmla="*/ 110 h 529"/>
                <a:gd name="T26" fmla="*/ 99 w 145"/>
                <a:gd name="T27" fmla="*/ 80 h 529"/>
                <a:gd name="T28" fmla="*/ 113 w 145"/>
                <a:gd name="T29" fmla="*/ 53 h 529"/>
                <a:gd name="T30" fmla="*/ 128 w 145"/>
                <a:gd name="T31" fmla="*/ 26 h 529"/>
                <a:gd name="T32" fmla="*/ 145 w 145"/>
                <a:gd name="T33" fmla="*/ 3 h 529"/>
                <a:gd name="T34" fmla="*/ 134 w 145"/>
                <a:gd name="T35" fmla="*/ 13 h 529"/>
                <a:gd name="T36" fmla="*/ 117 w 145"/>
                <a:gd name="T37" fmla="*/ 38 h 529"/>
                <a:gd name="T38" fmla="*/ 102 w 145"/>
                <a:gd name="T39" fmla="*/ 65 h 529"/>
                <a:gd name="T40" fmla="*/ 88 w 145"/>
                <a:gd name="T41" fmla="*/ 94 h 529"/>
                <a:gd name="T42" fmla="*/ 74 w 145"/>
                <a:gd name="T43" fmla="*/ 124 h 529"/>
                <a:gd name="T44" fmla="*/ 62 w 145"/>
                <a:gd name="T45" fmla="*/ 156 h 529"/>
                <a:gd name="T46" fmla="*/ 51 w 145"/>
                <a:gd name="T47" fmla="*/ 189 h 529"/>
                <a:gd name="T48" fmla="*/ 41 w 145"/>
                <a:gd name="T49" fmla="*/ 223 h 529"/>
                <a:gd name="T50" fmla="*/ 33 w 145"/>
                <a:gd name="T51" fmla="*/ 258 h 529"/>
                <a:gd name="T52" fmla="*/ 24 w 145"/>
                <a:gd name="T53" fmla="*/ 293 h 529"/>
                <a:gd name="T54" fmla="*/ 18 w 145"/>
                <a:gd name="T55" fmla="*/ 329 h 529"/>
                <a:gd name="T56" fmla="*/ 12 w 145"/>
                <a:gd name="T57" fmla="*/ 365 h 529"/>
                <a:gd name="T58" fmla="*/ 7 w 145"/>
                <a:gd name="T59" fmla="*/ 402 h 529"/>
                <a:gd name="T60" fmla="*/ 3 w 145"/>
                <a:gd name="T61" fmla="*/ 438 h 529"/>
                <a:gd name="T62" fmla="*/ 1 w 145"/>
                <a:gd name="T63" fmla="*/ 476 h 529"/>
                <a:gd name="T64" fmla="*/ 0 w 145"/>
                <a:gd name="T65" fmla="*/ 511 h 529"/>
                <a:gd name="T66" fmla="*/ 0 w 145"/>
                <a:gd name="T67"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529">
                  <a:moveTo>
                    <a:pt x="3" y="529"/>
                  </a:moveTo>
                  <a:lnTo>
                    <a:pt x="3" y="529"/>
                  </a:lnTo>
                  <a:lnTo>
                    <a:pt x="3" y="511"/>
                  </a:lnTo>
                  <a:lnTo>
                    <a:pt x="3" y="493"/>
                  </a:lnTo>
                  <a:lnTo>
                    <a:pt x="4" y="476"/>
                  </a:lnTo>
                  <a:lnTo>
                    <a:pt x="6" y="457"/>
                  </a:lnTo>
                  <a:lnTo>
                    <a:pt x="7" y="439"/>
                  </a:lnTo>
                  <a:lnTo>
                    <a:pt x="8" y="421"/>
                  </a:lnTo>
                  <a:lnTo>
                    <a:pt x="11" y="403"/>
                  </a:lnTo>
                  <a:lnTo>
                    <a:pt x="13" y="384"/>
                  </a:lnTo>
                  <a:lnTo>
                    <a:pt x="15" y="365"/>
                  </a:lnTo>
                  <a:lnTo>
                    <a:pt x="18" y="348"/>
                  </a:lnTo>
                  <a:lnTo>
                    <a:pt x="20" y="329"/>
                  </a:lnTo>
                  <a:lnTo>
                    <a:pt x="24" y="312"/>
                  </a:lnTo>
                  <a:lnTo>
                    <a:pt x="28" y="294"/>
                  </a:lnTo>
                  <a:lnTo>
                    <a:pt x="31" y="275"/>
                  </a:lnTo>
                  <a:lnTo>
                    <a:pt x="35" y="258"/>
                  </a:lnTo>
                  <a:lnTo>
                    <a:pt x="40" y="240"/>
                  </a:lnTo>
                  <a:lnTo>
                    <a:pt x="45" y="224"/>
                  </a:lnTo>
                  <a:lnTo>
                    <a:pt x="50" y="207"/>
                  </a:lnTo>
                  <a:lnTo>
                    <a:pt x="55" y="190"/>
                  </a:lnTo>
                  <a:lnTo>
                    <a:pt x="59" y="174"/>
                  </a:lnTo>
                  <a:lnTo>
                    <a:pt x="66" y="156"/>
                  </a:lnTo>
                  <a:lnTo>
                    <a:pt x="72" y="141"/>
                  </a:lnTo>
                  <a:lnTo>
                    <a:pt x="78" y="125"/>
                  </a:lnTo>
                  <a:lnTo>
                    <a:pt x="84" y="110"/>
                  </a:lnTo>
                  <a:lnTo>
                    <a:pt x="91" y="95"/>
                  </a:lnTo>
                  <a:lnTo>
                    <a:pt x="99" y="80"/>
                  </a:lnTo>
                  <a:lnTo>
                    <a:pt x="106" y="66"/>
                  </a:lnTo>
                  <a:lnTo>
                    <a:pt x="113" y="53"/>
                  </a:lnTo>
                  <a:lnTo>
                    <a:pt x="120" y="39"/>
                  </a:lnTo>
                  <a:lnTo>
                    <a:pt x="128" y="26"/>
                  </a:lnTo>
                  <a:lnTo>
                    <a:pt x="136" y="14"/>
                  </a:lnTo>
                  <a:lnTo>
                    <a:pt x="145" y="3"/>
                  </a:lnTo>
                  <a:lnTo>
                    <a:pt x="142" y="0"/>
                  </a:lnTo>
                  <a:lnTo>
                    <a:pt x="134" y="13"/>
                  </a:lnTo>
                  <a:lnTo>
                    <a:pt x="125" y="24"/>
                  </a:lnTo>
                  <a:lnTo>
                    <a:pt x="117" y="38"/>
                  </a:lnTo>
                  <a:lnTo>
                    <a:pt x="109" y="51"/>
                  </a:lnTo>
                  <a:lnTo>
                    <a:pt x="102" y="65"/>
                  </a:lnTo>
                  <a:lnTo>
                    <a:pt x="95" y="79"/>
                  </a:lnTo>
                  <a:lnTo>
                    <a:pt x="88" y="94"/>
                  </a:lnTo>
                  <a:lnTo>
                    <a:pt x="81" y="109"/>
                  </a:lnTo>
                  <a:lnTo>
                    <a:pt x="74" y="124"/>
                  </a:lnTo>
                  <a:lnTo>
                    <a:pt x="68" y="140"/>
                  </a:lnTo>
                  <a:lnTo>
                    <a:pt x="62" y="156"/>
                  </a:lnTo>
                  <a:lnTo>
                    <a:pt x="57" y="173"/>
                  </a:lnTo>
                  <a:lnTo>
                    <a:pt x="51" y="189"/>
                  </a:lnTo>
                  <a:lnTo>
                    <a:pt x="46" y="205"/>
                  </a:lnTo>
                  <a:lnTo>
                    <a:pt x="41" y="223"/>
                  </a:lnTo>
                  <a:lnTo>
                    <a:pt x="36" y="240"/>
                  </a:lnTo>
                  <a:lnTo>
                    <a:pt x="33" y="258"/>
                  </a:lnTo>
                  <a:lnTo>
                    <a:pt x="28" y="275"/>
                  </a:lnTo>
                  <a:lnTo>
                    <a:pt x="24" y="293"/>
                  </a:lnTo>
                  <a:lnTo>
                    <a:pt x="20" y="312"/>
                  </a:lnTo>
                  <a:lnTo>
                    <a:pt x="18" y="329"/>
                  </a:lnTo>
                  <a:lnTo>
                    <a:pt x="14" y="347"/>
                  </a:lnTo>
                  <a:lnTo>
                    <a:pt x="12" y="365"/>
                  </a:lnTo>
                  <a:lnTo>
                    <a:pt x="9" y="383"/>
                  </a:lnTo>
                  <a:lnTo>
                    <a:pt x="7" y="402"/>
                  </a:lnTo>
                  <a:lnTo>
                    <a:pt x="6" y="421"/>
                  </a:lnTo>
                  <a:lnTo>
                    <a:pt x="3" y="438"/>
                  </a:lnTo>
                  <a:lnTo>
                    <a:pt x="2" y="457"/>
                  </a:lnTo>
                  <a:lnTo>
                    <a:pt x="1" y="476"/>
                  </a:lnTo>
                  <a:lnTo>
                    <a:pt x="1" y="493"/>
                  </a:lnTo>
                  <a:lnTo>
                    <a:pt x="0" y="511"/>
                  </a:lnTo>
                  <a:lnTo>
                    <a:pt x="0" y="529"/>
                  </a:lnTo>
                  <a:lnTo>
                    <a:pt x="0" y="529"/>
                  </a:lnTo>
                  <a:lnTo>
                    <a:pt x="3" y="5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7" name="Freeform 46"/>
            <p:cNvSpPr>
              <a:spLocks/>
            </p:cNvSpPr>
            <p:nvPr/>
          </p:nvSpPr>
          <p:spPr bwMode="auto">
            <a:xfrm>
              <a:off x="4085" y="1949"/>
              <a:ext cx="1" cy="67"/>
            </a:xfrm>
            <a:custGeom>
              <a:avLst/>
              <a:gdLst>
                <a:gd name="T0" fmla="*/ 3 w 3"/>
                <a:gd name="T1" fmla="*/ 202 h 202"/>
                <a:gd name="T2" fmla="*/ 3 w 3"/>
                <a:gd name="T3" fmla="*/ 193 h 202"/>
                <a:gd name="T4" fmla="*/ 3 w 3"/>
                <a:gd name="T5" fmla="*/ 184 h 202"/>
                <a:gd name="T6" fmla="*/ 3 w 3"/>
                <a:gd name="T7" fmla="*/ 174 h 202"/>
                <a:gd name="T8" fmla="*/ 3 w 3"/>
                <a:gd name="T9" fmla="*/ 163 h 202"/>
                <a:gd name="T10" fmla="*/ 3 w 3"/>
                <a:gd name="T11" fmla="*/ 152 h 202"/>
                <a:gd name="T12" fmla="*/ 3 w 3"/>
                <a:gd name="T13" fmla="*/ 139 h 202"/>
                <a:gd name="T14" fmla="*/ 3 w 3"/>
                <a:gd name="T15" fmla="*/ 127 h 202"/>
                <a:gd name="T16" fmla="*/ 3 w 3"/>
                <a:gd name="T17" fmla="*/ 113 h 202"/>
                <a:gd name="T18" fmla="*/ 3 w 3"/>
                <a:gd name="T19" fmla="*/ 99 h 202"/>
                <a:gd name="T20" fmla="*/ 3 w 3"/>
                <a:gd name="T21" fmla="*/ 86 h 202"/>
                <a:gd name="T22" fmla="*/ 3 w 3"/>
                <a:gd name="T23" fmla="*/ 70 h 202"/>
                <a:gd name="T24" fmla="*/ 3 w 3"/>
                <a:gd name="T25" fmla="*/ 57 h 202"/>
                <a:gd name="T26" fmla="*/ 3 w 3"/>
                <a:gd name="T27" fmla="*/ 42 h 202"/>
                <a:gd name="T28" fmla="*/ 3 w 3"/>
                <a:gd name="T29" fmla="*/ 28 h 202"/>
                <a:gd name="T30" fmla="*/ 3 w 3"/>
                <a:gd name="T31" fmla="*/ 14 h 202"/>
                <a:gd name="T32" fmla="*/ 3 w 3"/>
                <a:gd name="T33" fmla="*/ 0 h 202"/>
                <a:gd name="T34" fmla="*/ 0 w 3"/>
                <a:gd name="T35" fmla="*/ 7 h 202"/>
                <a:gd name="T36" fmla="*/ 0 w 3"/>
                <a:gd name="T37" fmla="*/ 20 h 202"/>
                <a:gd name="T38" fmla="*/ 0 w 3"/>
                <a:gd name="T39" fmla="*/ 35 h 202"/>
                <a:gd name="T40" fmla="*/ 0 w 3"/>
                <a:gd name="T41" fmla="*/ 49 h 202"/>
                <a:gd name="T42" fmla="*/ 0 w 3"/>
                <a:gd name="T43" fmla="*/ 64 h 202"/>
                <a:gd name="T44" fmla="*/ 0 w 3"/>
                <a:gd name="T45" fmla="*/ 78 h 202"/>
                <a:gd name="T46" fmla="*/ 0 w 3"/>
                <a:gd name="T47" fmla="*/ 92 h 202"/>
                <a:gd name="T48" fmla="*/ 0 w 3"/>
                <a:gd name="T49" fmla="*/ 107 h 202"/>
                <a:gd name="T50" fmla="*/ 0 w 3"/>
                <a:gd name="T51" fmla="*/ 119 h 202"/>
                <a:gd name="T52" fmla="*/ 0 w 3"/>
                <a:gd name="T53" fmla="*/ 133 h 202"/>
                <a:gd name="T54" fmla="*/ 0 w 3"/>
                <a:gd name="T55" fmla="*/ 146 h 202"/>
                <a:gd name="T56" fmla="*/ 0 w 3"/>
                <a:gd name="T57" fmla="*/ 158 h 202"/>
                <a:gd name="T58" fmla="*/ 0 w 3"/>
                <a:gd name="T59" fmla="*/ 169 h 202"/>
                <a:gd name="T60" fmla="*/ 0 w 3"/>
                <a:gd name="T61" fmla="*/ 179 h 202"/>
                <a:gd name="T62" fmla="*/ 0 w 3"/>
                <a:gd name="T63" fmla="*/ 189 h 202"/>
                <a:gd name="T64" fmla="*/ 0 w 3"/>
                <a:gd name="T65" fmla="*/ 198 h 202"/>
                <a:gd name="T66" fmla="*/ 0 w 3"/>
                <a:gd name="T6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 h="202">
                  <a:moveTo>
                    <a:pt x="3" y="202"/>
                  </a:moveTo>
                  <a:lnTo>
                    <a:pt x="3" y="202"/>
                  </a:lnTo>
                  <a:lnTo>
                    <a:pt x="3" y="198"/>
                  </a:lnTo>
                  <a:lnTo>
                    <a:pt x="3" y="193"/>
                  </a:lnTo>
                  <a:lnTo>
                    <a:pt x="3" y="189"/>
                  </a:lnTo>
                  <a:lnTo>
                    <a:pt x="3" y="184"/>
                  </a:lnTo>
                  <a:lnTo>
                    <a:pt x="3" y="179"/>
                  </a:lnTo>
                  <a:lnTo>
                    <a:pt x="3" y="174"/>
                  </a:lnTo>
                  <a:lnTo>
                    <a:pt x="3" y="169"/>
                  </a:lnTo>
                  <a:lnTo>
                    <a:pt x="3" y="163"/>
                  </a:lnTo>
                  <a:lnTo>
                    <a:pt x="3" y="158"/>
                  </a:lnTo>
                  <a:lnTo>
                    <a:pt x="3" y="152"/>
                  </a:lnTo>
                  <a:lnTo>
                    <a:pt x="3" y="146"/>
                  </a:lnTo>
                  <a:lnTo>
                    <a:pt x="3" y="139"/>
                  </a:lnTo>
                  <a:lnTo>
                    <a:pt x="3" y="133"/>
                  </a:lnTo>
                  <a:lnTo>
                    <a:pt x="3" y="127"/>
                  </a:lnTo>
                  <a:lnTo>
                    <a:pt x="3" y="119"/>
                  </a:lnTo>
                  <a:lnTo>
                    <a:pt x="3" y="113"/>
                  </a:lnTo>
                  <a:lnTo>
                    <a:pt x="3" y="107"/>
                  </a:lnTo>
                  <a:lnTo>
                    <a:pt x="3" y="99"/>
                  </a:lnTo>
                  <a:lnTo>
                    <a:pt x="3" y="92"/>
                  </a:lnTo>
                  <a:lnTo>
                    <a:pt x="3" y="86"/>
                  </a:lnTo>
                  <a:lnTo>
                    <a:pt x="3" y="78"/>
                  </a:lnTo>
                  <a:lnTo>
                    <a:pt x="3" y="70"/>
                  </a:lnTo>
                  <a:lnTo>
                    <a:pt x="3" y="64"/>
                  </a:lnTo>
                  <a:lnTo>
                    <a:pt x="3" y="57"/>
                  </a:lnTo>
                  <a:lnTo>
                    <a:pt x="3" y="49"/>
                  </a:lnTo>
                  <a:lnTo>
                    <a:pt x="3" y="42"/>
                  </a:lnTo>
                  <a:lnTo>
                    <a:pt x="3" y="35"/>
                  </a:lnTo>
                  <a:lnTo>
                    <a:pt x="3" y="28"/>
                  </a:lnTo>
                  <a:lnTo>
                    <a:pt x="3" y="20"/>
                  </a:lnTo>
                  <a:lnTo>
                    <a:pt x="3" y="14"/>
                  </a:lnTo>
                  <a:lnTo>
                    <a:pt x="3" y="7"/>
                  </a:lnTo>
                  <a:lnTo>
                    <a:pt x="3" y="0"/>
                  </a:lnTo>
                  <a:lnTo>
                    <a:pt x="0" y="0"/>
                  </a:lnTo>
                  <a:lnTo>
                    <a:pt x="0" y="7"/>
                  </a:lnTo>
                  <a:lnTo>
                    <a:pt x="0" y="14"/>
                  </a:lnTo>
                  <a:lnTo>
                    <a:pt x="0" y="20"/>
                  </a:lnTo>
                  <a:lnTo>
                    <a:pt x="0" y="28"/>
                  </a:lnTo>
                  <a:lnTo>
                    <a:pt x="0" y="35"/>
                  </a:lnTo>
                  <a:lnTo>
                    <a:pt x="0" y="42"/>
                  </a:lnTo>
                  <a:lnTo>
                    <a:pt x="0" y="49"/>
                  </a:lnTo>
                  <a:lnTo>
                    <a:pt x="0" y="57"/>
                  </a:lnTo>
                  <a:lnTo>
                    <a:pt x="0" y="64"/>
                  </a:lnTo>
                  <a:lnTo>
                    <a:pt x="0" y="70"/>
                  </a:lnTo>
                  <a:lnTo>
                    <a:pt x="0" y="78"/>
                  </a:lnTo>
                  <a:lnTo>
                    <a:pt x="0" y="86"/>
                  </a:lnTo>
                  <a:lnTo>
                    <a:pt x="0" y="92"/>
                  </a:lnTo>
                  <a:lnTo>
                    <a:pt x="0" y="99"/>
                  </a:lnTo>
                  <a:lnTo>
                    <a:pt x="0" y="107"/>
                  </a:lnTo>
                  <a:lnTo>
                    <a:pt x="0" y="113"/>
                  </a:lnTo>
                  <a:lnTo>
                    <a:pt x="0" y="119"/>
                  </a:lnTo>
                  <a:lnTo>
                    <a:pt x="0" y="127"/>
                  </a:lnTo>
                  <a:lnTo>
                    <a:pt x="0" y="133"/>
                  </a:lnTo>
                  <a:lnTo>
                    <a:pt x="0" y="139"/>
                  </a:lnTo>
                  <a:lnTo>
                    <a:pt x="0" y="146"/>
                  </a:lnTo>
                  <a:lnTo>
                    <a:pt x="0" y="152"/>
                  </a:lnTo>
                  <a:lnTo>
                    <a:pt x="0" y="158"/>
                  </a:lnTo>
                  <a:lnTo>
                    <a:pt x="0" y="163"/>
                  </a:lnTo>
                  <a:lnTo>
                    <a:pt x="0" y="169"/>
                  </a:lnTo>
                  <a:lnTo>
                    <a:pt x="0" y="174"/>
                  </a:lnTo>
                  <a:lnTo>
                    <a:pt x="0" y="179"/>
                  </a:lnTo>
                  <a:lnTo>
                    <a:pt x="0" y="184"/>
                  </a:lnTo>
                  <a:lnTo>
                    <a:pt x="0" y="189"/>
                  </a:lnTo>
                  <a:lnTo>
                    <a:pt x="0" y="193"/>
                  </a:lnTo>
                  <a:lnTo>
                    <a:pt x="0" y="198"/>
                  </a:lnTo>
                  <a:lnTo>
                    <a:pt x="0" y="202"/>
                  </a:lnTo>
                  <a:lnTo>
                    <a:pt x="0" y="202"/>
                  </a:lnTo>
                  <a:lnTo>
                    <a:pt x="3"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8" name="Freeform 47"/>
            <p:cNvSpPr>
              <a:spLocks/>
            </p:cNvSpPr>
            <p:nvPr/>
          </p:nvSpPr>
          <p:spPr bwMode="auto">
            <a:xfrm>
              <a:off x="4016" y="2016"/>
              <a:ext cx="70" cy="111"/>
            </a:xfrm>
            <a:custGeom>
              <a:avLst/>
              <a:gdLst>
                <a:gd name="T0" fmla="*/ 3 w 209"/>
                <a:gd name="T1" fmla="*/ 334 h 334"/>
                <a:gd name="T2" fmla="*/ 15 w 209"/>
                <a:gd name="T3" fmla="*/ 319 h 334"/>
                <a:gd name="T4" fmla="*/ 28 w 209"/>
                <a:gd name="T5" fmla="*/ 301 h 334"/>
                <a:gd name="T6" fmla="*/ 44 w 209"/>
                <a:gd name="T7" fmla="*/ 283 h 334"/>
                <a:gd name="T8" fmla="*/ 60 w 209"/>
                <a:gd name="T9" fmla="*/ 264 h 334"/>
                <a:gd name="T10" fmla="*/ 77 w 209"/>
                <a:gd name="T11" fmla="*/ 243 h 334"/>
                <a:gd name="T12" fmla="*/ 94 w 209"/>
                <a:gd name="T13" fmla="*/ 221 h 334"/>
                <a:gd name="T14" fmla="*/ 111 w 209"/>
                <a:gd name="T15" fmla="*/ 199 h 334"/>
                <a:gd name="T16" fmla="*/ 129 w 209"/>
                <a:gd name="T17" fmla="*/ 176 h 334"/>
                <a:gd name="T18" fmla="*/ 144 w 209"/>
                <a:gd name="T19" fmla="*/ 154 h 334"/>
                <a:gd name="T20" fmla="*/ 159 w 209"/>
                <a:gd name="T21" fmla="*/ 130 h 334"/>
                <a:gd name="T22" fmla="*/ 174 w 209"/>
                <a:gd name="T23" fmla="*/ 106 h 334"/>
                <a:gd name="T24" fmla="*/ 185 w 209"/>
                <a:gd name="T25" fmla="*/ 84 h 334"/>
                <a:gd name="T26" fmla="*/ 196 w 209"/>
                <a:gd name="T27" fmla="*/ 61 h 334"/>
                <a:gd name="T28" fmla="*/ 203 w 209"/>
                <a:gd name="T29" fmla="*/ 40 h 334"/>
                <a:gd name="T30" fmla="*/ 208 w 209"/>
                <a:gd name="T31" fmla="*/ 20 h 334"/>
                <a:gd name="T32" fmla="*/ 209 w 209"/>
                <a:gd name="T33" fmla="*/ 0 h 334"/>
                <a:gd name="T34" fmla="*/ 206 w 209"/>
                <a:gd name="T35" fmla="*/ 9 h 334"/>
                <a:gd name="T36" fmla="*/ 202 w 209"/>
                <a:gd name="T37" fmla="*/ 29 h 334"/>
                <a:gd name="T38" fmla="*/ 196 w 209"/>
                <a:gd name="T39" fmla="*/ 50 h 334"/>
                <a:gd name="T40" fmla="*/ 187 w 209"/>
                <a:gd name="T41" fmla="*/ 71 h 334"/>
                <a:gd name="T42" fmla="*/ 176 w 209"/>
                <a:gd name="T43" fmla="*/ 94 h 334"/>
                <a:gd name="T44" fmla="*/ 164 w 209"/>
                <a:gd name="T45" fmla="*/ 116 h 334"/>
                <a:gd name="T46" fmla="*/ 149 w 209"/>
                <a:gd name="T47" fmla="*/ 139 h 334"/>
                <a:gd name="T48" fmla="*/ 133 w 209"/>
                <a:gd name="T49" fmla="*/ 163 h 334"/>
                <a:gd name="T50" fmla="*/ 118 w 209"/>
                <a:gd name="T51" fmla="*/ 185 h 334"/>
                <a:gd name="T52" fmla="*/ 100 w 209"/>
                <a:gd name="T53" fmla="*/ 208 h 334"/>
                <a:gd name="T54" fmla="*/ 83 w 209"/>
                <a:gd name="T55" fmla="*/ 230 h 334"/>
                <a:gd name="T56" fmla="*/ 66 w 209"/>
                <a:gd name="T57" fmla="*/ 251 h 334"/>
                <a:gd name="T58" fmla="*/ 49 w 209"/>
                <a:gd name="T59" fmla="*/ 271 h 334"/>
                <a:gd name="T60" fmla="*/ 33 w 209"/>
                <a:gd name="T61" fmla="*/ 290 h 334"/>
                <a:gd name="T62" fmla="*/ 19 w 209"/>
                <a:gd name="T63" fmla="*/ 308 h 334"/>
                <a:gd name="T64" fmla="*/ 5 w 209"/>
                <a:gd name="T65" fmla="*/ 324 h 334"/>
                <a:gd name="T66" fmla="*/ 0 w 209"/>
                <a:gd name="T67" fmla="*/ 33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334">
                  <a:moveTo>
                    <a:pt x="3" y="334"/>
                  </a:moveTo>
                  <a:lnTo>
                    <a:pt x="3" y="334"/>
                  </a:lnTo>
                  <a:lnTo>
                    <a:pt x="9" y="327"/>
                  </a:lnTo>
                  <a:lnTo>
                    <a:pt x="15" y="319"/>
                  </a:lnTo>
                  <a:lnTo>
                    <a:pt x="21" y="310"/>
                  </a:lnTo>
                  <a:lnTo>
                    <a:pt x="28" y="301"/>
                  </a:lnTo>
                  <a:lnTo>
                    <a:pt x="36" y="293"/>
                  </a:lnTo>
                  <a:lnTo>
                    <a:pt x="44" y="283"/>
                  </a:lnTo>
                  <a:lnTo>
                    <a:pt x="52" y="274"/>
                  </a:lnTo>
                  <a:lnTo>
                    <a:pt x="60" y="264"/>
                  </a:lnTo>
                  <a:lnTo>
                    <a:pt x="69" y="253"/>
                  </a:lnTo>
                  <a:lnTo>
                    <a:pt x="77" y="243"/>
                  </a:lnTo>
                  <a:lnTo>
                    <a:pt x="86" y="231"/>
                  </a:lnTo>
                  <a:lnTo>
                    <a:pt x="94" y="221"/>
                  </a:lnTo>
                  <a:lnTo>
                    <a:pt x="103" y="210"/>
                  </a:lnTo>
                  <a:lnTo>
                    <a:pt x="111" y="199"/>
                  </a:lnTo>
                  <a:lnTo>
                    <a:pt x="120" y="188"/>
                  </a:lnTo>
                  <a:lnTo>
                    <a:pt x="129" y="176"/>
                  </a:lnTo>
                  <a:lnTo>
                    <a:pt x="136" y="165"/>
                  </a:lnTo>
                  <a:lnTo>
                    <a:pt x="144" y="154"/>
                  </a:lnTo>
                  <a:lnTo>
                    <a:pt x="152" y="141"/>
                  </a:lnTo>
                  <a:lnTo>
                    <a:pt x="159" y="130"/>
                  </a:lnTo>
                  <a:lnTo>
                    <a:pt x="166" y="119"/>
                  </a:lnTo>
                  <a:lnTo>
                    <a:pt x="174" y="106"/>
                  </a:lnTo>
                  <a:lnTo>
                    <a:pt x="180" y="95"/>
                  </a:lnTo>
                  <a:lnTo>
                    <a:pt x="185" y="84"/>
                  </a:lnTo>
                  <a:lnTo>
                    <a:pt x="191" y="74"/>
                  </a:lnTo>
                  <a:lnTo>
                    <a:pt x="196" y="61"/>
                  </a:lnTo>
                  <a:lnTo>
                    <a:pt x="199" y="51"/>
                  </a:lnTo>
                  <a:lnTo>
                    <a:pt x="203" y="40"/>
                  </a:lnTo>
                  <a:lnTo>
                    <a:pt x="206" y="30"/>
                  </a:lnTo>
                  <a:lnTo>
                    <a:pt x="208" y="20"/>
                  </a:lnTo>
                  <a:lnTo>
                    <a:pt x="208" y="10"/>
                  </a:lnTo>
                  <a:lnTo>
                    <a:pt x="209" y="0"/>
                  </a:lnTo>
                  <a:lnTo>
                    <a:pt x="206" y="0"/>
                  </a:lnTo>
                  <a:lnTo>
                    <a:pt x="206" y="9"/>
                  </a:lnTo>
                  <a:lnTo>
                    <a:pt x="204" y="19"/>
                  </a:lnTo>
                  <a:lnTo>
                    <a:pt x="202" y="29"/>
                  </a:lnTo>
                  <a:lnTo>
                    <a:pt x="199" y="39"/>
                  </a:lnTo>
                  <a:lnTo>
                    <a:pt x="196" y="50"/>
                  </a:lnTo>
                  <a:lnTo>
                    <a:pt x="192" y="60"/>
                  </a:lnTo>
                  <a:lnTo>
                    <a:pt x="187" y="71"/>
                  </a:lnTo>
                  <a:lnTo>
                    <a:pt x="182" y="82"/>
                  </a:lnTo>
                  <a:lnTo>
                    <a:pt x="176" y="94"/>
                  </a:lnTo>
                  <a:lnTo>
                    <a:pt x="170" y="105"/>
                  </a:lnTo>
                  <a:lnTo>
                    <a:pt x="164" y="116"/>
                  </a:lnTo>
                  <a:lnTo>
                    <a:pt x="157" y="128"/>
                  </a:lnTo>
                  <a:lnTo>
                    <a:pt x="149" y="139"/>
                  </a:lnTo>
                  <a:lnTo>
                    <a:pt x="142" y="151"/>
                  </a:lnTo>
                  <a:lnTo>
                    <a:pt x="133" y="163"/>
                  </a:lnTo>
                  <a:lnTo>
                    <a:pt x="126" y="174"/>
                  </a:lnTo>
                  <a:lnTo>
                    <a:pt x="118" y="185"/>
                  </a:lnTo>
                  <a:lnTo>
                    <a:pt x="109" y="196"/>
                  </a:lnTo>
                  <a:lnTo>
                    <a:pt x="100" y="208"/>
                  </a:lnTo>
                  <a:lnTo>
                    <a:pt x="92" y="219"/>
                  </a:lnTo>
                  <a:lnTo>
                    <a:pt x="83" y="230"/>
                  </a:lnTo>
                  <a:lnTo>
                    <a:pt x="75" y="240"/>
                  </a:lnTo>
                  <a:lnTo>
                    <a:pt x="66" y="251"/>
                  </a:lnTo>
                  <a:lnTo>
                    <a:pt x="58" y="261"/>
                  </a:lnTo>
                  <a:lnTo>
                    <a:pt x="49" y="271"/>
                  </a:lnTo>
                  <a:lnTo>
                    <a:pt x="42" y="281"/>
                  </a:lnTo>
                  <a:lnTo>
                    <a:pt x="33" y="290"/>
                  </a:lnTo>
                  <a:lnTo>
                    <a:pt x="26" y="299"/>
                  </a:lnTo>
                  <a:lnTo>
                    <a:pt x="19" y="308"/>
                  </a:lnTo>
                  <a:lnTo>
                    <a:pt x="13" y="316"/>
                  </a:lnTo>
                  <a:lnTo>
                    <a:pt x="5" y="324"/>
                  </a:lnTo>
                  <a:lnTo>
                    <a:pt x="0" y="332"/>
                  </a:lnTo>
                  <a:lnTo>
                    <a:pt x="0" y="332"/>
                  </a:lnTo>
                  <a:lnTo>
                    <a:pt x="3" y="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09" name="Freeform 48"/>
            <p:cNvSpPr>
              <a:spLocks/>
            </p:cNvSpPr>
            <p:nvPr/>
          </p:nvSpPr>
          <p:spPr bwMode="auto">
            <a:xfrm>
              <a:off x="3976" y="2127"/>
              <a:ext cx="41" cy="60"/>
            </a:xfrm>
            <a:custGeom>
              <a:avLst/>
              <a:gdLst>
                <a:gd name="T0" fmla="*/ 3 w 122"/>
                <a:gd name="T1" fmla="*/ 180 h 180"/>
                <a:gd name="T2" fmla="*/ 3 w 122"/>
                <a:gd name="T3" fmla="*/ 163 h 180"/>
                <a:gd name="T4" fmla="*/ 6 w 122"/>
                <a:gd name="T5" fmla="*/ 150 h 180"/>
                <a:gd name="T6" fmla="*/ 11 w 122"/>
                <a:gd name="T7" fmla="*/ 136 h 180"/>
                <a:gd name="T8" fmla="*/ 15 w 122"/>
                <a:gd name="T9" fmla="*/ 123 h 180"/>
                <a:gd name="T10" fmla="*/ 22 w 122"/>
                <a:gd name="T11" fmla="*/ 111 h 180"/>
                <a:gd name="T12" fmla="*/ 29 w 122"/>
                <a:gd name="T13" fmla="*/ 101 h 180"/>
                <a:gd name="T14" fmla="*/ 37 w 122"/>
                <a:gd name="T15" fmla="*/ 90 h 180"/>
                <a:gd name="T16" fmla="*/ 46 w 122"/>
                <a:gd name="T17" fmla="*/ 80 h 180"/>
                <a:gd name="T18" fmla="*/ 56 w 122"/>
                <a:gd name="T19" fmla="*/ 70 h 180"/>
                <a:gd name="T20" fmla="*/ 64 w 122"/>
                <a:gd name="T21" fmla="*/ 61 h 180"/>
                <a:gd name="T22" fmla="*/ 74 w 122"/>
                <a:gd name="T23" fmla="*/ 51 h 180"/>
                <a:gd name="T24" fmla="*/ 85 w 122"/>
                <a:gd name="T25" fmla="*/ 42 h 180"/>
                <a:gd name="T26" fmla="*/ 95 w 122"/>
                <a:gd name="T27" fmla="*/ 32 h 180"/>
                <a:gd name="T28" fmla="*/ 103 w 122"/>
                <a:gd name="T29" fmla="*/ 22 h 180"/>
                <a:gd name="T30" fmla="*/ 113 w 122"/>
                <a:gd name="T31" fmla="*/ 12 h 180"/>
                <a:gd name="T32" fmla="*/ 122 w 122"/>
                <a:gd name="T33" fmla="*/ 2 h 180"/>
                <a:gd name="T34" fmla="*/ 114 w 122"/>
                <a:gd name="T35" fmla="*/ 5 h 180"/>
                <a:gd name="T36" fmla="*/ 106 w 122"/>
                <a:gd name="T37" fmla="*/ 15 h 180"/>
                <a:gd name="T38" fmla="*/ 96 w 122"/>
                <a:gd name="T39" fmla="*/ 25 h 180"/>
                <a:gd name="T40" fmla="*/ 88 w 122"/>
                <a:gd name="T41" fmla="*/ 35 h 180"/>
                <a:gd name="T42" fmla="*/ 78 w 122"/>
                <a:gd name="T43" fmla="*/ 43 h 180"/>
                <a:gd name="T44" fmla="*/ 68 w 122"/>
                <a:gd name="T45" fmla="*/ 53 h 180"/>
                <a:gd name="T46" fmla="*/ 57 w 122"/>
                <a:gd name="T47" fmla="*/ 62 h 180"/>
                <a:gd name="T48" fmla="*/ 47 w 122"/>
                <a:gd name="T49" fmla="*/ 72 h 180"/>
                <a:gd name="T50" fmla="*/ 39 w 122"/>
                <a:gd name="T51" fmla="*/ 82 h 180"/>
                <a:gd name="T52" fmla="*/ 30 w 122"/>
                <a:gd name="T53" fmla="*/ 93 h 180"/>
                <a:gd name="T54" fmla="*/ 23 w 122"/>
                <a:gd name="T55" fmla="*/ 103 h 180"/>
                <a:gd name="T56" fmla="*/ 15 w 122"/>
                <a:gd name="T57" fmla="*/ 116 h 180"/>
                <a:gd name="T58" fmla="*/ 9 w 122"/>
                <a:gd name="T59" fmla="*/ 128 h 180"/>
                <a:gd name="T60" fmla="*/ 4 w 122"/>
                <a:gd name="T61" fmla="*/ 141 h 180"/>
                <a:gd name="T62" fmla="*/ 2 w 122"/>
                <a:gd name="T63" fmla="*/ 156 h 180"/>
                <a:gd name="T64" fmla="*/ 0 w 122"/>
                <a:gd name="T65" fmla="*/ 171 h 180"/>
                <a:gd name="T66" fmla="*/ 0 w 122"/>
                <a:gd name="T6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80">
                  <a:moveTo>
                    <a:pt x="3" y="180"/>
                  </a:moveTo>
                  <a:lnTo>
                    <a:pt x="3" y="180"/>
                  </a:lnTo>
                  <a:lnTo>
                    <a:pt x="3" y="171"/>
                  </a:lnTo>
                  <a:lnTo>
                    <a:pt x="3" y="163"/>
                  </a:lnTo>
                  <a:lnTo>
                    <a:pt x="4" y="156"/>
                  </a:lnTo>
                  <a:lnTo>
                    <a:pt x="6" y="150"/>
                  </a:lnTo>
                  <a:lnTo>
                    <a:pt x="8" y="142"/>
                  </a:lnTo>
                  <a:lnTo>
                    <a:pt x="11" y="136"/>
                  </a:lnTo>
                  <a:lnTo>
                    <a:pt x="13" y="130"/>
                  </a:lnTo>
                  <a:lnTo>
                    <a:pt x="15" y="123"/>
                  </a:lnTo>
                  <a:lnTo>
                    <a:pt x="18" y="117"/>
                  </a:lnTo>
                  <a:lnTo>
                    <a:pt x="22" y="111"/>
                  </a:lnTo>
                  <a:lnTo>
                    <a:pt x="25" y="106"/>
                  </a:lnTo>
                  <a:lnTo>
                    <a:pt x="29" y="101"/>
                  </a:lnTo>
                  <a:lnTo>
                    <a:pt x="33" y="95"/>
                  </a:lnTo>
                  <a:lnTo>
                    <a:pt x="37" y="90"/>
                  </a:lnTo>
                  <a:lnTo>
                    <a:pt x="41" y="85"/>
                  </a:lnTo>
                  <a:lnTo>
                    <a:pt x="46" y="80"/>
                  </a:lnTo>
                  <a:lnTo>
                    <a:pt x="51" y="75"/>
                  </a:lnTo>
                  <a:lnTo>
                    <a:pt x="56" y="70"/>
                  </a:lnTo>
                  <a:lnTo>
                    <a:pt x="59" y="66"/>
                  </a:lnTo>
                  <a:lnTo>
                    <a:pt x="64" y="61"/>
                  </a:lnTo>
                  <a:lnTo>
                    <a:pt x="69" y="56"/>
                  </a:lnTo>
                  <a:lnTo>
                    <a:pt x="74" y="51"/>
                  </a:lnTo>
                  <a:lnTo>
                    <a:pt x="79" y="46"/>
                  </a:lnTo>
                  <a:lnTo>
                    <a:pt x="85" y="42"/>
                  </a:lnTo>
                  <a:lnTo>
                    <a:pt x="89" y="37"/>
                  </a:lnTo>
                  <a:lnTo>
                    <a:pt x="95" y="32"/>
                  </a:lnTo>
                  <a:lnTo>
                    <a:pt x="100" y="27"/>
                  </a:lnTo>
                  <a:lnTo>
                    <a:pt x="103" y="22"/>
                  </a:lnTo>
                  <a:lnTo>
                    <a:pt x="108" y="17"/>
                  </a:lnTo>
                  <a:lnTo>
                    <a:pt x="113" y="12"/>
                  </a:lnTo>
                  <a:lnTo>
                    <a:pt x="117" y="7"/>
                  </a:lnTo>
                  <a:lnTo>
                    <a:pt x="122" y="2"/>
                  </a:lnTo>
                  <a:lnTo>
                    <a:pt x="119" y="0"/>
                  </a:lnTo>
                  <a:lnTo>
                    <a:pt x="114" y="5"/>
                  </a:lnTo>
                  <a:lnTo>
                    <a:pt x="111" y="10"/>
                  </a:lnTo>
                  <a:lnTo>
                    <a:pt x="106" y="15"/>
                  </a:lnTo>
                  <a:lnTo>
                    <a:pt x="101" y="20"/>
                  </a:lnTo>
                  <a:lnTo>
                    <a:pt x="96" y="25"/>
                  </a:lnTo>
                  <a:lnTo>
                    <a:pt x="91" y="30"/>
                  </a:lnTo>
                  <a:lnTo>
                    <a:pt x="88" y="35"/>
                  </a:lnTo>
                  <a:lnTo>
                    <a:pt x="83" y="38"/>
                  </a:lnTo>
                  <a:lnTo>
                    <a:pt x="78" y="43"/>
                  </a:lnTo>
                  <a:lnTo>
                    <a:pt x="72" y="48"/>
                  </a:lnTo>
                  <a:lnTo>
                    <a:pt x="68" y="53"/>
                  </a:lnTo>
                  <a:lnTo>
                    <a:pt x="62" y="57"/>
                  </a:lnTo>
                  <a:lnTo>
                    <a:pt x="57" y="62"/>
                  </a:lnTo>
                  <a:lnTo>
                    <a:pt x="52" y="67"/>
                  </a:lnTo>
                  <a:lnTo>
                    <a:pt x="47" y="72"/>
                  </a:lnTo>
                  <a:lnTo>
                    <a:pt x="44" y="77"/>
                  </a:lnTo>
                  <a:lnTo>
                    <a:pt x="39" y="82"/>
                  </a:lnTo>
                  <a:lnTo>
                    <a:pt x="34" y="87"/>
                  </a:lnTo>
                  <a:lnTo>
                    <a:pt x="30" y="93"/>
                  </a:lnTo>
                  <a:lnTo>
                    <a:pt x="26" y="98"/>
                  </a:lnTo>
                  <a:lnTo>
                    <a:pt x="23" y="103"/>
                  </a:lnTo>
                  <a:lnTo>
                    <a:pt x="19" y="110"/>
                  </a:lnTo>
                  <a:lnTo>
                    <a:pt x="15" y="116"/>
                  </a:lnTo>
                  <a:lnTo>
                    <a:pt x="12" y="122"/>
                  </a:lnTo>
                  <a:lnTo>
                    <a:pt x="9" y="128"/>
                  </a:lnTo>
                  <a:lnTo>
                    <a:pt x="7" y="135"/>
                  </a:lnTo>
                  <a:lnTo>
                    <a:pt x="4" y="141"/>
                  </a:lnTo>
                  <a:lnTo>
                    <a:pt x="3" y="148"/>
                  </a:lnTo>
                  <a:lnTo>
                    <a:pt x="2" y="156"/>
                  </a:lnTo>
                  <a:lnTo>
                    <a:pt x="1" y="163"/>
                  </a:lnTo>
                  <a:lnTo>
                    <a:pt x="0" y="171"/>
                  </a:lnTo>
                  <a:lnTo>
                    <a:pt x="0" y="180"/>
                  </a:lnTo>
                  <a:lnTo>
                    <a:pt x="0" y="180"/>
                  </a:lnTo>
                  <a:lnTo>
                    <a:pt x="3"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0" name="Freeform 49"/>
            <p:cNvSpPr>
              <a:spLocks/>
            </p:cNvSpPr>
            <p:nvPr/>
          </p:nvSpPr>
          <p:spPr bwMode="auto">
            <a:xfrm>
              <a:off x="3976" y="2187"/>
              <a:ext cx="77" cy="67"/>
            </a:xfrm>
            <a:custGeom>
              <a:avLst/>
              <a:gdLst>
                <a:gd name="T0" fmla="*/ 230 w 230"/>
                <a:gd name="T1" fmla="*/ 201 h 201"/>
                <a:gd name="T2" fmla="*/ 227 w 230"/>
                <a:gd name="T3" fmla="*/ 177 h 201"/>
                <a:gd name="T4" fmla="*/ 219 w 230"/>
                <a:gd name="T5" fmla="*/ 159 h 201"/>
                <a:gd name="T6" fmla="*/ 208 w 230"/>
                <a:gd name="T7" fmla="*/ 142 h 201"/>
                <a:gd name="T8" fmla="*/ 194 w 230"/>
                <a:gd name="T9" fmla="*/ 131 h 201"/>
                <a:gd name="T10" fmla="*/ 177 w 230"/>
                <a:gd name="T11" fmla="*/ 121 h 201"/>
                <a:gd name="T12" fmla="*/ 157 w 230"/>
                <a:gd name="T13" fmla="*/ 114 h 201"/>
                <a:gd name="T14" fmla="*/ 136 w 230"/>
                <a:gd name="T15" fmla="*/ 107 h 201"/>
                <a:gd name="T16" fmla="*/ 116 w 230"/>
                <a:gd name="T17" fmla="*/ 101 h 201"/>
                <a:gd name="T18" fmla="*/ 94 w 230"/>
                <a:gd name="T19" fmla="*/ 95 h 201"/>
                <a:gd name="T20" fmla="*/ 74 w 230"/>
                <a:gd name="T21" fmla="*/ 87 h 201"/>
                <a:gd name="T22" fmla="*/ 55 w 230"/>
                <a:gd name="T23" fmla="*/ 80 h 201"/>
                <a:gd name="T24" fmla="*/ 37 w 230"/>
                <a:gd name="T25" fmla="*/ 70 h 201"/>
                <a:gd name="T26" fmla="*/ 24 w 230"/>
                <a:gd name="T27" fmla="*/ 57 h 201"/>
                <a:gd name="T28" fmla="*/ 13 w 230"/>
                <a:gd name="T29" fmla="*/ 42 h 201"/>
                <a:gd name="T30" fmla="*/ 6 w 230"/>
                <a:gd name="T31" fmla="*/ 23 h 201"/>
                <a:gd name="T32" fmla="*/ 3 w 230"/>
                <a:gd name="T33" fmla="*/ 0 h 201"/>
                <a:gd name="T34" fmla="*/ 1 w 230"/>
                <a:gd name="T35" fmla="*/ 12 h 201"/>
                <a:gd name="T36" fmla="*/ 6 w 230"/>
                <a:gd name="T37" fmla="*/ 34 h 201"/>
                <a:gd name="T38" fmla="*/ 15 w 230"/>
                <a:gd name="T39" fmla="*/ 52 h 201"/>
                <a:gd name="T40" fmla="*/ 28 w 230"/>
                <a:gd name="T41" fmla="*/ 66 h 201"/>
                <a:gd name="T42" fmla="*/ 45 w 230"/>
                <a:gd name="T43" fmla="*/ 79 h 201"/>
                <a:gd name="T44" fmla="*/ 63 w 230"/>
                <a:gd name="T45" fmla="*/ 87 h 201"/>
                <a:gd name="T46" fmla="*/ 83 w 230"/>
                <a:gd name="T47" fmla="*/ 95 h 201"/>
                <a:gd name="T48" fmla="*/ 103 w 230"/>
                <a:gd name="T49" fmla="*/ 101 h 201"/>
                <a:gd name="T50" fmla="*/ 124 w 230"/>
                <a:gd name="T51" fmla="*/ 107 h 201"/>
                <a:gd name="T52" fmla="*/ 146 w 230"/>
                <a:gd name="T53" fmla="*/ 114 h 201"/>
                <a:gd name="T54" fmla="*/ 166 w 230"/>
                <a:gd name="T55" fmla="*/ 121 h 201"/>
                <a:gd name="T56" fmla="*/ 184 w 230"/>
                <a:gd name="T57" fmla="*/ 129 h 201"/>
                <a:gd name="T58" fmla="*/ 199 w 230"/>
                <a:gd name="T59" fmla="*/ 140 h 201"/>
                <a:gd name="T60" fmla="*/ 212 w 230"/>
                <a:gd name="T61" fmla="*/ 152 h 201"/>
                <a:gd name="T62" fmla="*/ 221 w 230"/>
                <a:gd name="T63" fmla="*/ 169 h 201"/>
                <a:gd name="T64" fmla="*/ 226 w 230"/>
                <a:gd name="T65" fmla="*/ 189 h 201"/>
                <a:gd name="T66" fmla="*/ 226 w 230"/>
                <a:gd name="T6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01">
                  <a:moveTo>
                    <a:pt x="230" y="201"/>
                  </a:moveTo>
                  <a:lnTo>
                    <a:pt x="230" y="201"/>
                  </a:lnTo>
                  <a:lnTo>
                    <a:pt x="229" y="189"/>
                  </a:lnTo>
                  <a:lnTo>
                    <a:pt x="227" y="177"/>
                  </a:lnTo>
                  <a:lnTo>
                    <a:pt x="224" y="167"/>
                  </a:lnTo>
                  <a:lnTo>
                    <a:pt x="219" y="159"/>
                  </a:lnTo>
                  <a:lnTo>
                    <a:pt x="215" y="150"/>
                  </a:lnTo>
                  <a:lnTo>
                    <a:pt x="208" y="142"/>
                  </a:lnTo>
                  <a:lnTo>
                    <a:pt x="201" y="136"/>
                  </a:lnTo>
                  <a:lnTo>
                    <a:pt x="194" y="131"/>
                  </a:lnTo>
                  <a:lnTo>
                    <a:pt x="185" y="126"/>
                  </a:lnTo>
                  <a:lnTo>
                    <a:pt x="177" y="121"/>
                  </a:lnTo>
                  <a:lnTo>
                    <a:pt x="167" y="117"/>
                  </a:lnTo>
                  <a:lnTo>
                    <a:pt x="157" y="114"/>
                  </a:lnTo>
                  <a:lnTo>
                    <a:pt x="146" y="110"/>
                  </a:lnTo>
                  <a:lnTo>
                    <a:pt x="136" y="107"/>
                  </a:lnTo>
                  <a:lnTo>
                    <a:pt x="125" y="104"/>
                  </a:lnTo>
                  <a:lnTo>
                    <a:pt x="116" y="101"/>
                  </a:lnTo>
                  <a:lnTo>
                    <a:pt x="105" y="97"/>
                  </a:lnTo>
                  <a:lnTo>
                    <a:pt x="94" y="95"/>
                  </a:lnTo>
                  <a:lnTo>
                    <a:pt x="84" y="91"/>
                  </a:lnTo>
                  <a:lnTo>
                    <a:pt x="74" y="87"/>
                  </a:lnTo>
                  <a:lnTo>
                    <a:pt x="63" y="84"/>
                  </a:lnTo>
                  <a:lnTo>
                    <a:pt x="55" y="80"/>
                  </a:lnTo>
                  <a:lnTo>
                    <a:pt x="46" y="75"/>
                  </a:lnTo>
                  <a:lnTo>
                    <a:pt x="37" y="70"/>
                  </a:lnTo>
                  <a:lnTo>
                    <a:pt x="30" y="64"/>
                  </a:lnTo>
                  <a:lnTo>
                    <a:pt x="24" y="57"/>
                  </a:lnTo>
                  <a:lnTo>
                    <a:pt x="18" y="50"/>
                  </a:lnTo>
                  <a:lnTo>
                    <a:pt x="13" y="42"/>
                  </a:lnTo>
                  <a:lnTo>
                    <a:pt x="8" y="32"/>
                  </a:lnTo>
                  <a:lnTo>
                    <a:pt x="6" y="23"/>
                  </a:lnTo>
                  <a:lnTo>
                    <a:pt x="3" y="11"/>
                  </a:lnTo>
                  <a:lnTo>
                    <a:pt x="3" y="0"/>
                  </a:lnTo>
                  <a:lnTo>
                    <a:pt x="0" y="0"/>
                  </a:lnTo>
                  <a:lnTo>
                    <a:pt x="1" y="12"/>
                  </a:lnTo>
                  <a:lnTo>
                    <a:pt x="2" y="23"/>
                  </a:lnTo>
                  <a:lnTo>
                    <a:pt x="6" y="34"/>
                  </a:lnTo>
                  <a:lnTo>
                    <a:pt x="9" y="44"/>
                  </a:lnTo>
                  <a:lnTo>
                    <a:pt x="15" y="52"/>
                  </a:lnTo>
                  <a:lnTo>
                    <a:pt x="20" y="60"/>
                  </a:lnTo>
                  <a:lnTo>
                    <a:pt x="28" y="66"/>
                  </a:lnTo>
                  <a:lnTo>
                    <a:pt x="36" y="72"/>
                  </a:lnTo>
                  <a:lnTo>
                    <a:pt x="45" y="79"/>
                  </a:lnTo>
                  <a:lnTo>
                    <a:pt x="53" y="82"/>
                  </a:lnTo>
                  <a:lnTo>
                    <a:pt x="63" y="87"/>
                  </a:lnTo>
                  <a:lnTo>
                    <a:pt x="73" y="91"/>
                  </a:lnTo>
                  <a:lnTo>
                    <a:pt x="83" y="95"/>
                  </a:lnTo>
                  <a:lnTo>
                    <a:pt x="94" y="97"/>
                  </a:lnTo>
                  <a:lnTo>
                    <a:pt x="103" y="101"/>
                  </a:lnTo>
                  <a:lnTo>
                    <a:pt x="114" y="104"/>
                  </a:lnTo>
                  <a:lnTo>
                    <a:pt x="124" y="107"/>
                  </a:lnTo>
                  <a:lnTo>
                    <a:pt x="135" y="110"/>
                  </a:lnTo>
                  <a:lnTo>
                    <a:pt x="146" y="114"/>
                  </a:lnTo>
                  <a:lnTo>
                    <a:pt x="156" y="117"/>
                  </a:lnTo>
                  <a:lnTo>
                    <a:pt x="166" y="121"/>
                  </a:lnTo>
                  <a:lnTo>
                    <a:pt x="174" y="125"/>
                  </a:lnTo>
                  <a:lnTo>
                    <a:pt x="184" y="129"/>
                  </a:lnTo>
                  <a:lnTo>
                    <a:pt x="191" y="134"/>
                  </a:lnTo>
                  <a:lnTo>
                    <a:pt x="199" y="140"/>
                  </a:lnTo>
                  <a:lnTo>
                    <a:pt x="206" y="146"/>
                  </a:lnTo>
                  <a:lnTo>
                    <a:pt x="212" y="152"/>
                  </a:lnTo>
                  <a:lnTo>
                    <a:pt x="217" y="160"/>
                  </a:lnTo>
                  <a:lnTo>
                    <a:pt x="221" y="169"/>
                  </a:lnTo>
                  <a:lnTo>
                    <a:pt x="224" y="179"/>
                  </a:lnTo>
                  <a:lnTo>
                    <a:pt x="226" y="189"/>
                  </a:lnTo>
                  <a:lnTo>
                    <a:pt x="226" y="201"/>
                  </a:lnTo>
                  <a:lnTo>
                    <a:pt x="226" y="201"/>
                  </a:lnTo>
                  <a:lnTo>
                    <a:pt x="230"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1" name="Freeform 50"/>
            <p:cNvSpPr>
              <a:spLocks/>
            </p:cNvSpPr>
            <p:nvPr/>
          </p:nvSpPr>
          <p:spPr bwMode="auto">
            <a:xfrm>
              <a:off x="4023" y="2254"/>
              <a:ext cx="30" cy="67"/>
            </a:xfrm>
            <a:custGeom>
              <a:avLst/>
              <a:gdLst>
                <a:gd name="T0" fmla="*/ 4 w 89"/>
                <a:gd name="T1" fmla="*/ 202 h 203"/>
                <a:gd name="T2" fmla="*/ 5 w 89"/>
                <a:gd name="T3" fmla="*/ 185 h 203"/>
                <a:gd name="T4" fmla="*/ 8 w 89"/>
                <a:gd name="T5" fmla="*/ 172 h 203"/>
                <a:gd name="T6" fmla="*/ 11 w 89"/>
                <a:gd name="T7" fmla="*/ 159 h 203"/>
                <a:gd name="T8" fmla="*/ 17 w 89"/>
                <a:gd name="T9" fmla="*/ 147 h 203"/>
                <a:gd name="T10" fmla="*/ 23 w 89"/>
                <a:gd name="T11" fmla="*/ 137 h 203"/>
                <a:gd name="T12" fmla="*/ 31 w 89"/>
                <a:gd name="T13" fmla="*/ 125 h 203"/>
                <a:gd name="T14" fmla="*/ 38 w 89"/>
                <a:gd name="T15" fmla="*/ 115 h 203"/>
                <a:gd name="T16" fmla="*/ 45 w 89"/>
                <a:gd name="T17" fmla="*/ 105 h 203"/>
                <a:gd name="T18" fmla="*/ 54 w 89"/>
                <a:gd name="T19" fmla="*/ 95 h 203"/>
                <a:gd name="T20" fmla="*/ 61 w 89"/>
                <a:gd name="T21" fmla="*/ 84 h 203"/>
                <a:gd name="T22" fmla="*/ 69 w 89"/>
                <a:gd name="T23" fmla="*/ 73 h 203"/>
                <a:gd name="T24" fmla="*/ 75 w 89"/>
                <a:gd name="T25" fmla="*/ 60 h 203"/>
                <a:gd name="T26" fmla="*/ 81 w 89"/>
                <a:gd name="T27" fmla="*/ 48 h 203"/>
                <a:gd name="T28" fmla="*/ 85 w 89"/>
                <a:gd name="T29" fmla="*/ 33 h 203"/>
                <a:gd name="T30" fmla="*/ 87 w 89"/>
                <a:gd name="T31" fmla="*/ 18 h 203"/>
                <a:gd name="T32" fmla="*/ 89 w 89"/>
                <a:gd name="T33" fmla="*/ 0 h 203"/>
                <a:gd name="T34" fmla="*/ 85 w 89"/>
                <a:gd name="T35" fmla="*/ 9 h 203"/>
                <a:gd name="T36" fmla="*/ 83 w 89"/>
                <a:gd name="T37" fmla="*/ 25 h 203"/>
                <a:gd name="T38" fmla="*/ 80 w 89"/>
                <a:gd name="T39" fmla="*/ 39 h 203"/>
                <a:gd name="T40" fmla="*/ 75 w 89"/>
                <a:gd name="T41" fmla="*/ 53 h 203"/>
                <a:gd name="T42" fmla="*/ 69 w 89"/>
                <a:gd name="T43" fmla="*/ 65 h 203"/>
                <a:gd name="T44" fmla="*/ 63 w 89"/>
                <a:gd name="T45" fmla="*/ 77 h 203"/>
                <a:gd name="T46" fmla="*/ 55 w 89"/>
                <a:gd name="T47" fmla="*/ 88 h 203"/>
                <a:gd name="T48" fmla="*/ 47 w 89"/>
                <a:gd name="T49" fmla="*/ 98 h 203"/>
                <a:gd name="T50" fmla="*/ 39 w 89"/>
                <a:gd name="T51" fmla="*/ 108 h 203"/>
                <a:gd name="T52" fmla="*/ 32 w 89"/>
                <a:gd name="T53" fmla="*/ 118 h 203"/>
                <a:gd name="T54" fmla="*/ 23 w 89"/>
                <a:gd name="T55" fmla="*/ 128 h 203"/>
                <a:gd name="T56" fmla="*/ 17 w 89"/>
                <a:gd name="T57" fmla="*/ 139 h 203"/>
                <a:gd name="T58" fmla="*/ 11 w 89"/>
                <a:gd name="T59" fmla="*/ 152 h 203"/>
                <a:gd name="T60" fmla="*/ 6 w 89"/>
                <a:gd name="T61" fmla="*/ 164 h 203"/>
                <a:gd name="T62" fmla="*/ 3 w 89"/>
                <a:gd name="T63" fmla="*/ 178 h 203"/>
                <a:gd name="T64" fmla="*/ 0 w 89"/>
                <a:gd name="T65" fmla="*/ 193 h 203"/>
                <a:gd name="T66" fmla="*/ 2 w 89"/>
                <a:gd name="T6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203">
                  <a:moveTo>
                    <a:pt x="3" y="200"/>
                  </a:moveTo>
                  <a:lnTo>
                    <a:pt x="4" y="202"/>
                  </a:lnTo>
                  <a:lnTo>
                    <a:pt x="4" y="193"/>
                  </a:lnTo>
                  <a:lnTo>
                    <a:pt x="5" y="185"/>
                  </a:lnTo>
                  <a:lnTo>
                    <a:pt x="6" y="178"/>
                  </a:lnTo>
                  <a:lnTo>
                    <a:pt x="8" y="172"/>
                  </a:lnTo>
                  <a:lnTo>
                    <a:pt x="9" y="165"/>
                  </a:lnTo>
                  <a:lnTo>
                    <a:pt x="11" y="159"/>
                  </a:lnTo>
                  <a:lnTo>
                    <a:pt x="14" y="153"/>
                  </a:lnTo>
                  <a:lnTo>
                    <a:pt x="17" y="147"/>
                  </a:lnTo>
                  <a:lnTo>
                    <a:pt x="20" y="142"/>
                  </a:lnTo>
                  <a:lnTo>
                    <a:pt x="23" y="137"/>
                  </a:lnTo>
                  <a:lnTo>
                    <a:pt x="27" y="130"/>
                  </a:lnTo>
                  <a:lnTo>
                    <a:pt x="31" y="125"/>
                  </a:lnTo>
                  <a:lnTo>
                    <a:pt x="34" y="120"/>
                  </a:lnTo>
                  <a:lnTo>
                    <a:pt x="38" y="115"/>
                  </a:lnTo>
                  <a:lnTo>
                    <a:pt x="42" y="110"/>
                  </a:lnTo>
                  <a:lnTo>
                    <a:pt x="45" y="105"/>
                  </a:lnTo>
                  <a:lnTo>
                    <a:pt x="50" y="100"/>
                  </a:lnTo>
                  <a:lnTo>
                    <a:pt x="54" y="95"/>
                  </a:lnTo>
                  <a:lnTo>
                    <a:pt x="58" y="89"/>
                  </a:lnTo>
                  <a:lnTo>
                    <a:pt x="61" y="84"/>
                  </a:lnTo>
                  <a:lnTo>
                    <a:pt x="65" y="79"/>
                  </a:lnTo>
                  <a:lnTo>
                    <a:pt x="69" y="73"/>
                  </a:lnTo>
                  <a:lnTo>
                    <a:pt x="72" y="67"/>
                  </a:lnTo>
                  <a:lnTo>
                    <a:pt x="75" y="60"/>
                  </a:lnTo>
                  <a:lnTo>
                    <a:pt x="78" y="54"/>
                  </a:lnTo>
                  <a:lnTo>
                    <a:pt x="81" y="48"/>
                  </a:lnTo>
                  <a:lnTo>
                    <a:pt x="83" y="40"/>
                  </a:lnTo>
                  <a:lnTo>
                    <a:pt x="85" y="33"/>
                  </a:lnTo>
                  <a:lnTo>
                    <a:pt x="87" y="25"/>
                  </a:lnTo>
                  <a:lnTo>
                    <a:pt x="87" y="18"/>
                  </a:lnTo>
                  <a:lnTo>
                    <a:pt x="88" y="9"/>
                  </a:lnTo>
                  <a:lnTo>
                    <a:pt x="89" y="0"/>
                  </a:lnTo>
                  <a:lnTo>
                    <a:pt x="85" y="0"/>
                  </a:lnTo>
                  <a:lnTo>
                    <a:pt x="85" y="9"/>
                  </a:lnTo>
                  <a:lnTo>
                    <a:pt x="85" y="16"/>
                  </a:lnTo>
                  <a:lnTo>
                    <a:pt x="83" y="25"/>
                  </a:lnTo>
                  <a:lnTo>
                    <a:pt x="82" y="33"/>
                  </a:lnTo>
                  <a:lnTo>
                    <a:pt x="80" y="39"/>
                  </a:lnTo>
                  <a:lnTo>
                    <a:pt x="77" y="46"/>
                  </a:lnTo>
                  <a:lnTo>
                    <a:pt x="75" y="53"/>
                  </a:lnTo>
                  <a:lnTo>
                    <a:pt x="72" y="59"/>
                  </a:lnTo>
                  <a:lnTo>
                    <a:pt x="69" y="65"/>
                  </a:lnTo>
                  <a:lnTo>
                    <a:pt x="66" y="72"/>
                  </a:lnTo>
                  <a:lnTo>
                    <a:pt x="63" y="77"/>
                  </a:lnTo>
                  <a:lnTo>
                    <a:pt x="59" y="83"/>
                  </a:lnTo>
                  <a:lnTo>
                    <a:pt x="55" y="88"/>
                  </a:lnTo>
                  <a:lnTo>
                    <a:pt x="52" y="93"/>
                  </a:lnTo>
                  <a:lnTo>
                    <a:pt x="47" y="98"/>
                  </a:lnTo>
                  <a:lnTo>
                    <a:pt x="43" y="103"/>
                  </a:lnTo>
                  <a:lnTo>
                    <a:pt x="39" y="108"/>
                  </a:lnTo>
                  <a:lnTo>
                    <a:pt x="36" y="113"/>
                  </a:lnTo>
                  <a:lnTo>
                    <a:pt x="32" y="118"/>
                  </a:lnTo>
                  <a:lnTo>
                    <a:pt x="28" y="123"/>
                  </a:lnTo>
                  <a:lnTo>
                    <a:pt x="23" y="128"/>
                  </a:lnTo>
                  <a:lnTo>
                    <a:pt x="21" y="134"/>
                  </a:lnTo>
                  <a:lnTo>
                    <a:pt x="17" y="139"/>
                  </a:lnTo>
                  <a:lnTo>
                    <a:pt x="14" y="145"/>
                  </a:lnTo>
                  <a:lnTo>
                    <a:pt x="11" y="152"/>
                  </a:lnTo>
                  <a:lnTo>
                    <a:pt x="9" y="158"/>
                  </a:lnTo>
                  <a:lnTo>
                    <a:pt x="6" y="164"/>
                  </a:lnTo>
                  <a:lnTo>
                    <a:pt x="4" y="170"/>
                  </a:lnTo>
                  <a:lnTo>
                    <a:pt x="3" y="178"/>
                  </a:lnTo>
                  <a:lnTo>
                    <a:pt x="2" y="185"/>
                  </a:lnTo>
                  <a:lnTo>
                    <a:pt x="0" y="193"/>
                  </a:lnTo>
                  <a:lnTo>
                    <a:pt x="0" y="202"/>
                  </a:lnTo>
                  <a:lnTo>
                    <a:pt x="2" y="203"/>
                  </a:lnTo>
                  <a:lnTo>
                    <a:pt x="3"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2" name="Freeform 51"/>
            <p:cNvSpPr>
              <a:spLocks/>
            </p:cNvSpPr>
            <p:nvPr/>
          </p:nvSpPr>
          <p:spPr bwMode="auto">
            <a:xfrm>
              <a:off x="4024" y="2320"/>
              <a:ext cx="26" cy="24"/>
            </a:xfrm>
            <a:custGeom>
              <a:avLst/>
              <a:gdLst>
                <a:gd name="T0" fmla="*/ 79 w 79"/>
                <a:gd name="T1" fmla="*/ 70 h 70"/>
                <a:gd name="T2" fmla="*/ 78 w 79"/>
                <a:gd name="T3" fmla="*/ 68 h 70"/>
                <a:gd name="T4" fmla="*/ 1 w 79"/>
                <a:gd name="T5" fmla="*/ 0 h 70"/>
                <a:gd name="T6" fmla="*/ 0 w 79"/>
                <a:gd name="T7" fmla="*/ 3 h 70"/>
                <a:gd name="T8" fmla="*/ 76 w 79"/>
                <a:gd name="T9" fmla="*/ 70 h 70"/>
                <a:gd name="T10" fmla="*/ 75 w 79"/>
                <a:gd name="T11" fmla="*/ 68 h 70"/>
                <a:gd name="T12" fmla="*/ 76 w 79"/>
                <a:gd name="T13" fmla="*/ 70 h 70"/>
                <a:gd name="T14" fmla="*/ 78 w 79"/>
                <a:gd name="T15" fmla="*/ 70 h 70"/>
                <a:gd name="T16" fmla="*/ 79 w 79"/>
                <a:gd name="T17" fmla="*/ 70 h 70"/>
                <a:gd name="T18" fmla="*/ 79 w 79"/>
                <a:gd name="T19" fmla="*/ 69 h 70"/>
                <a:gd name="T20" fmla="*/ 78 w 79"/>
                <a:gd name="T21" fmla="*/ 68 h 70"/>
                <a:gd name="T22" fmla="*/ 79 w 7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0">
                  <a:moveTo>
                    <a:pt x="79" y="70"/>
                  </a:moveTo>
                  <a:lnTo>
                    <a:pt x="78" y="68"/>
                  </a:lnTo>
                  <a:lnTo>
                    <a:pt x="1" y="0"/>
                  </a:lnTo>
                  <a:lnTo>
                    <a:pt x="0" y="3"/>
                  </a:lnTo>
                  <a:lnTo>
                    <a:pt x="76" y="70"/>
                  </a:lnTo>
                  <a:lnTo>
                    <a:pt x="75" y="68"/>
                  </a:lnTo>
                  <a:lnTo>
                    <a:pt x="76" y="70"/>
                  </a:lnTo>
                  <a:lnTo>
                    <a:pt x="78" y="70"/>
                  </a:lnTo>
                  <a:lnTo>
                    <a:pt x="79" y="70"/>
                  </a:lnTo>
                  <a:lnTo>
                    <a:pt x="79" y="69"/>
                  </a:lnTo>
                  <a:lnTo>
                    <a:pt x="78" y="68"/>
                  </a:lnTo>
                  <a:lnTo>
                    <a:pt x="7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3" name="Freeform 52"/>
            <p:cNvSpPr>
              <a:spLocks/>
            </p:cNvSpPr>
            <p:nvPr/>
          </p:nvSpPr>
          <p:spPr bwMode="auto">
            <a:xfrm>
              <a:off x="4021" y="2343"/>
              <a:ext cx="29" cy="22"/>
            </a:xfrm>
            <a:custGeom>
              <a:avLst/>
              <a:gdLst>
                <a:gd name="T0" fmla="*/ 4 w 88"/>
                <a:gd name="T1" fmla="*/ 65 h 65"/>
                <a:gd name="T2" fmla="*/ 4 w 88"/>
                <a:gd name="T3" fmla="*/ 65 h 65"/>
                <a:gd name="T4" fmla="*/ 5 w 88"/>
                <a:gd name="T5" fmla="*/ 56 h 65"/>
                <a:gd name="T6" fmla="*/ 6 w 88"/>
                <a:gd name="T7" fmla="*/ 50 h 65"/>
                <a:gd name="T8" fmla="*/ 9 w 88"/>
                <a:gd name="T9" fmla="*/ 44 h 65"/>
                <a:gd name="T10" fmla="*/ 13 w 88"/>
                <a:gd name="T11" fmla="*/ 39 h 65"/>
                <a:gd name="T12" fmla="*/ 17 w 88"/>
                <a:gd name="T13" fmla="*/ 35 h 65"/>
                <a:gd name="T14" fmla="*/ 22 w 88"/>
                <a:gd name="T15" fmla="*/ 33 h 65"/>
                <a:gd name="T16" fmla="*/ 28 w 88"/>
                <a:gd name="T17" fmla="*/ 29 h 65"/>
                <a:gd name="T18" fmla="*/ 34 w 88"/>
                <a:gd name="T19" fmla="*/ 26 h 65"/>
                <a:gd name="T20" fmla="*/ 41 w 88"/>
                <a:gd name="T21" fmla="*/ 24 h 65"/>
                <a:gd name="T22" fmla="*/ 48 w 88"/>
                <a:gd name="T23" fmla="*/ 23 h 65"/>
                <a:gd name="T24" fmla="*/ 55 w 88"/>
                <a:gd name="T25" fmla="*/ 20 h 65"/>
                <a:gd name="T26" fmla="*/ 62 w 88"/>
                <a:gd name="T27" fmla="*/ 18 h 65"/>
                <a:gd name="T28" fmla="*/ 68 w 88"/>
                <a:gd name="T29" fmla="*/ 15 h 65"/>
                <a:gd name="T30" fmla="*/ 76 w 88"/>
                <a:gd name="T31" fmla="*/ 11 h 65"/>
                <a:gd name="T32" fmla="*/ 82 w 88"/>
                <a:gd name="T33" fmla="*/ 8 h 65"/>
                <a:gd name="T34" fmla="*/ 88 w 88"/>
                <a:gd name="T35" fmla="*/ 2 h 65"/>
                <a:gd name="T36" fmla="*/ 84 w 88"/>
                <a:gd name="T37" fmla="*/ 0 h 65"/>
                <a:gd name="T38" fmla="*/ 79 w 88"/>
                <a:gd name="T39" fmla="*/ 5 h 65"/>
                <a:gd name="T40" fmla="*/ 73 w 88"/>
                <a:gd name="T41" fmla="*/ 9 h 65"/>
                <a:gd name="T42" fmla="*/ 67 w 88"/>
                <a:gd name="T43" fmla="*/ 11 h 65"/>
                <a:gd name="T44" fmla="*/ 61 w 88"/>
                <a:gd name="T45" fmla="*/ 14 h 65"/>
                <a:gd name="T46" fmla="*/ 54 w 88"/>
                <a:gd name="T47" fmla="*/ 16 h 65"/>
                <a:gd name="T48" fmla="*/ 46 w 88"/>
                <a:gd name="T49" fmla="*/ 19 h 65"/>
                <a:gd name="T50" fmla="*/ 40 w 88"/>
                <a:gd name="T51" fmla="*/ 21 h 65"/>
                <a:gd name="T52" fmla="*/ 33 w 88"/>
                <a:gd name="T53" fmla="*/ 24 h 65"/>
                <a:gd name="T54" fmla="*/ 27 w 88"/>
                <a:gd name="T55" fmla="*/ 26 h 65"/>
                <a:gd name="T56" fmla="*/ 21 w 88"/>
                <a:gd name="T57" fmla="*/ 29 h 65"/>
                <a:gd name="T58" fmla="*/ 15 w 88"/>
                <a:gd name="T59" fmla="*/ 33 h 65"/>
                <a:gd name="T60" fmla="*/ 10 w 88"/>
                <a:gd name="T61" fmla="*/ 36 h 65"/>
                <a:gd name="T62" fmla="*/ 6 w 88"/>
                <a:gd name="T63" fmla="*/ 41 h 65"/>
                <a:gd name="T64" fmla="*/ 4 w 88"/>
                <a:gd name="T65" fmla="*/ 49 h 65"/>
                <a:gd name="T66" fmla="*/ 1 w 88"/>
                <a:gd name="T67" fmla="*/ 56 h 65"/>
                <a:gd name="T68" fmla="*/ 0 w 88"/>
                <a:gd name="T69" fmla="*/ 65 h 65"/>
                <a:gd name="T70" fmla="*/ 0 w 88"/>
                <a:gd name="T71" fmla="*/ 65 h 65"/>
                <a:gd name="T72" fmla="*/ 4 w 88"/>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65">
                  <a:moveTo>
                    <a:pt x="4" y="65"/>
                  </a:moveTo>
                  <a:lnTo>
                    <a:pt x="4" y="65"/>
                  </a:lnTo>
                  <a:lnTo>
                    <a:pt x="5" y="56"/>
                  </a:lnTo>
                  <a:lnTo>
                    <a:pt x="6" y="50"/>
                  </a:lnTo>
                  <a:lnTo>
                    <a:pt x="9" y="44"/>
                  </a:lnTo>
                  <a:lnTo>
                    <a:pt x="13" y="39"/>
                  </a:lnTo>
                  <a:lnTo>
                    <a:pt x="17" y="35"/>
                  </a:lnTo>
                  <a:lnTo>
                    <a:pt x="22" y="33"/>
                  </a:lnTo>
                  <a:lnTo>
                    <a:pt x="28" y="29"/>
                  </a:lnTo>
                  <a:lnTo>
                    <a:pt x="34" y="26"/>
                  </a:lnTo>
                  <a:lnTo>
                    <a:pt x="41" y="24"/>
                  </a:lnTo>
                  <a:lnTo>
                    <a:pt x="48" y="23"/>
                  </a:lnTo>
                  <a:lnTo>
                    <a:pt x="55" y="20"/>
                  </a:lnTo>
                  <a:lnTo>
                    <a:pt x="62" y="18"/>
                  </a:lnTo>
                  <a:lnTo>
                    <a:pt x="68" y="15"/>
                  </a:lnTo>
                  <a:lnTo>
                    <a:pt x="76" y="11"/>
                  </a:lnTo>
                  <a:lnTo>
                    <a:pt x="82" y="8"/>
                  </a:lnTo>
                  <a:lnTo>
                    <a:pt x="88" y="2"/>
                  </a:lnTo>
                  <a:lnTo>
                    <a:pt x="84" y="0"/>
                  </a:lnTo>
                  <a:lnTo>
                    <a:pt x="79" y="5"/>
                  </a:lnTo>
                  <a:lnTo>
                    <a:pt x="73" y="9"/>
                  </a:lnTo>
                  <a:lnTo>
                    <a:pt x="67" y="11"/>
                  </a:lnTo>
                  <a:lnTo>
                    <a:pt x="61" y="14"/>
                  </a:lnTo>
                  <a:lnTo>
                    <a:pt x="54" y="16"/>
                  </a:lnTo>
                  <a:lnTo>
                    <a:pt x="46" y="19"/>
                  </a:lnTo>
                  <a:lnTo>
                    <a:pt x="40" y="21"/>
                  </a:lnTo>
                  <a:lnTo>
                    <a:pt x="33" y="24"/>
                  </a:lnTo>
                  <a:lnTo>
                    <a:pt x="27" y="26"/>
                  </a:lnTo>
                  <a:lnTo>
                    <a:pt x="21" y="29"/>
                  </a:lnTo>
                  <a:lnTo>
                    <a:pt x="15" y="33"/>
                  </a:lnTo>
                  <a:lnTo>
                    <a:pt x="10" y="36"/>
                  </a:lnTo>
                  <a:lnTo>
                    <a:pt x="6" y="41"/>
                  </a:lnTo>
                  <a:lnTo>
                    <a:pt x="4" y="49"/>
                  </a:lnTo>
                  <a:lnTo>
                    <a:pt x="1" y="56"/>
                  </a:lnTo>
                  <a:lnTo>
                    <a:pt x="0" y="65"/>
                  </a:lnTo>
                  <a:lnTo>
                    <a:pt x="0" y="65"/>
                  </a:lnTo>
                  <a:lnTo>
                    <a:pt x="4"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4" name="Freeform 53"/>
            <p:cNvSpPr>
              <a:spLocks/>
            </p:cNvSpPr>
            <p:nvPr/>
          </p:nvSpPr>
          <p:spPr bwMode="auto">
            <a:xfrm>
              <a:off x="4021" y="2365"/>
              <a:ext cx="26" cy="34"/>
            </a:xfrm>
            <a:custGeom>
              <a:avLst/>
              <a:gdLst>
                <a:gd name="T0" fmla="*/ 79 w 79"/>
                <a:gd name="T1" fmla="*/ 101 h 103"/>
                <a:gd name="T2" fmla="*/ 79 w 79"/>
                <a:gd name="T3" fmla="*/ 100 h 103"/>
                <a:gd name="T4" fmla="*/ 77 w 79"/>
                <a:gd name="T5" fmla="*/ 89 h 103"/>
                <a:gd name="T6" fmla="*/ 73 w 79"/>
                <a:gd name="T7" fmla="*/ 80 h 103"/>
                <a:gd name="T8" fmla="*/ 68 w 79"/>
                <a:gd name="T9" fmla="*/ 71 h 103"/>
                <a:gd name="T10" fmla="*/ 63 w 79"/>
                <a:gd name="T11" fmla="*/ 64 h 103"/>
                <a:gd name="T12" fmla="*/ 57 w 79"/>
                <a:gd name="T13" fmla="*/ 56 h 103"/>
                <a:gd name="T14" fmla="*/ 51 w 79"/>
                <a:gd name="T15" fmla="*/ 50 h 103"/>
                <a:gd name="T16" fmla="*/ 44 w 79"/>
                <a:gd name="T17" fmla="*/ 45 h 103"/>
                <a:gd name="T18" fmla="*/ 38 w 79"/>
                <a:gd name="T19" fmla="*/ 40 h 103"/>
                <a:gd name="T20" fmla="*/ 30 w 79"/>
                <a:gd name="T21" fmla="*/ 35 h 103"/>
                <a:gd name="T22" fmla="*/ 24 w 79"/>
                <a:gd name="T23" fmla="*/ 30 h 103"/>
                <a:gd name="T24" fmla="*/ 19 w 79"/>
                <a:gd name="T25" fmla="*/ 26 h 103"/>
                <a:gd name="T26" fmla="*/ 13 w 79"/>
                <a:gd name="T27" fmla="*/ 21 h 103"/>
                <a:gd name="T28" fmla="*/ 10 w 79"/>
                <a:gd name="T29" fmla="*/ 16 h 103"/>
                <a:gd name="T30" fmla="*/ 7 w 79"/>
                <a:gd name="T31" fmla="*/ 11 h 103"/>
                <a:gd name="T32" fmla="*/ 5 w 79"/>
                <a:gd name="T33" fmla="*/ 6 h 103"/>
                <a:gd name="T34" fmla="*/ 4 w 79"/>
                <a:gd name="T35" fmla="*/ 0 h 103"/>
                <a:gd name="T36" fmla="*/ 0 w 79"/>
                <a:gd name="T37" fmla="*/ 0 h 103"/>
                <a:gd name="T38" fmla="*/ 1 w 79"/>
                <a:gd name="T39" fmla="*/ 6 h 103"/>
                <a:gd name="T40" fmla="*/ 4 w 79"/>
                <a:gd name="T41" fmla="*/ 13 h 103"/>
                <a:gd name="T42" fmla="*/ 7 w 79"/>
                <a:gd name="T43" fmla="*/ 19 h 103"/>
                <a:gd name="T44" fmla="*/ 11 w 79"/>
                <a:gd name="T45" fmla="*/ 24 h 103"/>
                <a:gd name="T46" fmla="*/ 17 w 79"/>
                <a:gd name="T47" fmla="*/ 29 h 103"/>
                <a:gd name="T48" fmla="*/ 23 w 79"/>
                <a:gd name="T49" fmla="*/ 34 h 103"/>
                <a:gd name="T50" fmla="*/ 29 w 79"/>
                <a:gd name="T51" fmla="*/ 38 h 103"/>
                <a:gd name="T52" fmla="*/ 35 w 79"/>
                <a:gd name="T53" fmla="*/ 43 h 103"/>
                <a:gd name="T54" fmla="*/ 43 w 79"/>
                <a:gd name="T55" fmla="*/ 48 h 103"/>
                <a:gd name="T56" fmla="*/ 49 w 79"/>
                <a:gd name="T57" fmla="*/ 53 h 103"/>
                <a:gd name="T58" fmla="*/ 55 w 79"/>
                <a:gd name="T59" fmla="*/ 59 h 103"/>
                <a:gd name="T60" fmla="*/ 61 w 79"/>
                <a:gd name="T61" fmla="*/ 65 h 103"/>
                <a:gd name="T62" fmla="*/ 66 w 79"/>
                <a:gd name="T63" fmla="*/ 73 h 103"/>
                <a:gd name="T64" fmla="*/ 71 w 79"/>
                <a:gd name="T65" fmla="*/ 81 h 103"/>
                <a:gd name="T66" fmla="*/ 74 w 79"/>
                <a:gd name="T67" fmla="*/ 90 h 103"/>
                <a:gd name="T68" fmla="*/ 77 w 79"/>
                <a:gd name="T69" fmla="*/ 101 h 103"/>
                <a:gd name="T70" fmla="*/ 77 w 79"/>
                <a:gd name="T71" fmla="*/ 100 h 103"/>
                <a:gd name="T72" fmla="*/ 77 w 79"/>
                <a:gd name="T73" fmla="*/ 101 h 103"/>
                <a:gd name="T74" fmla="*/ 77 w 79"/>
                <a:gd name="T75" fmla="*/ 101 h 103"/>
                <a:gd name="T76" fmla="*/ 78 w 79"/>
                <a:gd name="T77" fmla="*/ 103 h 103"/>
                <a:gd name="T78" fmla="*/ 79 w 79"/>
                <a:gd name="T79" fmla="*/ 101 h 103"/>
                <a:gd name="T80" fmla="*/ 79 w 79"/>
                <a:gd name="T81" fmla="*/ 100 h 103"/>
                <a:gd name="T82" fmla="*/ 79 w 79"/>
                <a:gd name="T83"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103">
                  <a:moveTo>
                    <a:pt x="79" y="101"/>
                  </a:moveTo>
                  <a:lnTo>
                    <a:pt x="79" y="100"/>
                  </a:lnTo>
                  <a:lnTo>
                    <a:pt x="77" y="89"/>
                  </a:lnTo>
                  <a:lnTo>
                    <a:pt x="73" y="80"/>
                  </a:lnTo>
                  <a:lnTo>
                    <a:pt x="68" y="71"/>
                  </a:lnTo>
                  <a:lnTo>
                    <a:pt x="63" y="64"/>
                  </a:lnTo>
                  <a:lnTo>
                    <a:pt x="57" y="56"/>
                  </a:lnTo>
                  <a:lnTo>
                    <a:pt x="51" y="50"/>
                  </a:lnTo>
                  <a:lnTo>
                    <a:pt x="44" y="45"/>
                  </a:lnTo>
                  <a:lnTo>
                    <a:pt x="38" y="40"/>
                  </a:lnTo>
                  <a:lnTo>
                    <a:pt x="30" y="35"/>
                  </a:lnTo>
                  <a:lnTo>
                    <a:pt x="24" y="30"/>
                  </a:lnTo>
                  <a:lnTo>
                    <a:pt x="19" y="26"/>
                  </a:lnTo>
                  <a:lnTo>
                    <a:pt x="13" y="21"/>
                  </a:lnTo>
                  <a:lnTo>
                    <a:pt x="10" y="16"/>
                  </a:lnTo>
                  <a:lnTo>
                    <a:pt x="7" y="11"/>
                  </a:lnTo>
                  <a:lnTo>
                    <a:pt x="5" y="6"/>
                  </a:lnTo>
                  <a:lnTo>
                    <a:pt x="4" y="0"/>
                  </a:lnTo>
                  <a:lnTo>
                    <a:pt x="0" y="0"/>
                  </a:lnTo>
                  <a:lnTo>
                    <a:pt x="1" y="6"/>
                  </a:lnTo>
                  <a:lnTo>
                    <a:pt x="4" y="13"/>
                  </a:lnTo>
                  <a:lnTo>
                    <a:pt x="7" y="19"/>
                  </a:lnTo>
                  <a:lnTo>
                    <a:pt x="11" y="24"/>
                  </a:lnTo>
                  <a:lnTo>
                    <a:pt x="17" y="29"/>
                  </a:lnTo>
                  <a:lnTo>
                    <a:pt x="23" y="34"/>
                  </a:lnTo>
                  <a:lnTo>
                    <a:pt x="29" y="38"/>
                  </a:lnTo>
                  <a:lnTo>
                    <a:pt x="35" y="43"/>
                  </a:lnTo>
                  <a:lnTo>
                    <a:pt x="43" y="48"/>
                  </a:lnTo>
                  <a:lnTo>
                    <a:pt x="49" y="53"/>
                  </a:lnTo>
                  <a:lnTo>
                    <a:pt x="55" y="59"/>
                  </a:lnTo>
                  <a:lnTo>
                    <a:pt x="61" y="65"/>
                  </a:lnTo>
                  <a:lnTo>
                    <a:pt x="66" y="73"/>
                  </a:lnTo>
                  <a:lnTo>
                    <a:pt x="71" y="81"/>
                  </a:lnTo>
                  <a:lnTo>
                    <a:pt x="74" y="90"/>
                  </a:lnTo>
                  <a:lnTo>
                    <a:pt x="77" y="101"/>
                  </a:lnTo>
                  <a:lnTo>
                    <a:pt x="77" y="100"/>
                  </a:lnTo>
                  <a:lnTo>
                    <a:pt x="77" y="101"/>
                  </a:lnTo>
                  <a:lnTo>
                    <a:pt x="77" y="101"/>
                  </a:lnTo>
                  <a:lnTo>
                    <a:pt x="78" y="103"/>
                  </a:lnTo>
                  <a:lnTo>
                    <a:pt x="79" y="101"/>
                  </a:lnTo>
                  <a:lnTo>
                    <a:pt x="79" y="100"/>
                  </a:lnTo>
                  <a:lnTo>
                    <a:pt x="79"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5" name="Freeform 54"/>
            <p:cNvSpPr>
              <a:spLocks/>
            </p:cNvSpPr>
            <p:nvPr/>
          </p:nvSpPr>
          <p:spPr bwMode="auto">
            <a:xfrm>
              <a:off x="4031" y="2398"/>
              <a:ext cx="16" cy="78"/>
            </a:xfrm>
            <a:custGeom>
              <a:avLst/>
              <a:gdLst>
                <a:gd name="T0" fmla="*/ 4 w 49"/>
                <a:gd name="T1" fmla="*/ 233 h 234"/>
                <a:gd name="T2" fmla="*/ 4 w 49"/>
                <a:gd name="T3" fmla="*/ 233 h 234"/>
                <a:gd name="T4" fmla="*/ 49 w 49"/>
                <a:gd name="T5" fmla="*/ 1 h 234"/>
                <a:gd name="T6" fmla="*/ 47 w 49"/>
                <a:gd name="T7" fmla="*/ 0 h 234"/>
                <a:gd name="T8" fmla="*/ 0 w 49"/>
                <a:gd name="T9" fmla="*/ 233 h 234"/>
                <a:gd name="T10" fmla="*/ 0 w 49"/>
                <a:gd name="T11" fmla="*/ 233 h 234"/>
                <a:gd name="T12" fmla="*/ 0 w 49"/>
                <a:gd name="T13" fmla="*/ 233 h 234"/>
                <a:gd name="T14" fmla="*/ 0 w 49"/>
                <a:gd name="T15" fmla="*/ 234 h 234"/>
                <a:gd name="T16" fmla="*/ 2 w 49"/>
                <a:gd name="T17" fmla="*/ 234 h 234"/>
                <a:gd name="T18" fmla="*/ 3 w 49"/>
                <a:gd name="T19" fmla="*/ 234 h 234"/>
                <a:gd name="T20" fmla="*/ 4 w 49"/>
                <a:gd name="T21" fmla="*/ 233 h 234"/>
                <a:gd name="T22" fmla="*/ 4 w 49"/>
                <a:gd name="T23" fmla="*/ 23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34">
                  <a:moveTo>
                    <a:pt x="4" y="233"/>
                  </a:moveTo>
                  <a:lnTo>
                    <a:pt x="4" y="233"/>
                  </a:lnTo>
                  <a:lnTo>
                    <a:pt x="49" y="1"/>
                  </a:lnTo>
                  <a:lnTo>
                    <a:pt x="47" y="0"/>
                  </a:lnTo>
                  <a:lnTo>
                    <a:pt x="0" y="233"/>
                  </a:lnTo>
                  <a:lnTo>
                    <a:pt x="0" y="233"/>
                  </a:lnTo>
                  <a:lnTo>
                    <a:pt x="0" y="233"/>
                  </a:lnTo>
                  <a:lnTo>
                    <a:pt x="0" y="234"/>
                  </a:lnTo>
                  <a:lnTo>
                    <a:pt x="2" y="234"/>
                  </a:lnTo>
                  <a:lnTo>
                    <a:pt x="3" y="234"/>
                  </a:lnTo>
                  <a:lnTo>
                    <a:pt x="4" y="233"/>
                  </a:lnTo>
                  <a:lnTo>
                    <a:pt x="4" y="2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6" name="Freeform 55"/>
            <p:cNvSpPr>
              <a:spLocks/>
            </p:cNvSpPr>
            <p:nvPr/>
          </p:nvSpPr>
          <p:spPr bwMode="auto">
            <a:xfrm>
              <a:off x="4031" y="2476"/>
              <a:ext cx="113" cy="88"/>
            </a:xfrm>
            <a:custGeom>
              <a:avLst/>
              <a:gdLst>
                <a:gd name="T0" fmla="*/ 336 w 338"/>
                <a:gd name="T1" fmla="*/ 254 h 264"/>
                <a:gd name="T2" fmla="*/ 301 w 338"/>
                <a:gd name="T3" fmla="*/ 259 h 264"/>
                <a:gd name="T4" fmla="*/ 268 w 338"/>
                <a:gd name="T5" fmla="*/ 260 h 264"/>
                <a:gd name="T6" fmla="*/ 238 w 338"/>
                <a:gd name="T7" fmla="*/ 259 h 264"/>
                <a:gd name="T8" fmla="*/ 209 w 338"/>
                <a:gd name="T9" fmla="*/ 254 h 264"/>
                <a:gd name="T10" fmla="*/ 183 w 338"/>
                <a:gd name="T11" fmla="*/ 246 h 264"/>
                <a:gd name="T12" fmla="*/ 158 w 338"/>
                <a:gd name="T13" fmla="*/ 236 h 264"/>
                <a:gd name="T14" fmla="*/ 136 w 338"/>
                <a:gd name="T15" fmla="*/ 224 h 264"/>
                <a:gd name="T16" fmla="*/ 115 w 338"/>
                <a:gd name="T17" fmla="*/ 208 h 264"/>
                <a:gd name="T18" fmla="*/ 96 w 338"/>
                <a:gd name="T19" fmla="*/ 190 h 264"/>
                <a:gd name="T20" fmla="*/ 79 w 338"/>
                <a:gd name="T21" fmla="*/ 169 h 264"/>
                <a:gd name="T22" fmla="*/ 62 w 338"/>
                <a:gd name="T23" fmla="*/ 146 h 264"/>
                <a:gd name="T24" fmla="*/ 48 w 338"/>
                <a:gd name="T25" fmla="*/ 121 h 264"/>
                <a:gd name="T26" fmla="*/ 35 w 338"/>
                <a:gd name="T27" fmla="*/ 94 h 264"/>
                <a:gd name="T28" fmla="*/ 24 w 338"/>
                <a:gd name="T29" fmla="*/ 65 h 264"/>
                <a:gd name="T30" fmla="*/ 13 w 338"/>
                <a:gd name="T31" fmla="*/ 32 h 264"/>
                <a:gd name="T32" fmla="*/ 4 w 338"/>
                <a:gd name="T33" fmla="*/ 0 h 264"/>
                <a:gd name="T34" fmla="*/ 5 w 338"/>
                <a:gd name="T35" fmla="*/ 17 h 264"/>
                <a:gd name="T36" fmla="*/ 15 w 338"/>
                <a:gd name="T37" fmla="*/ 50 h 264"/>
                <a:gd name="T38" fmla="*/ 26 w 338"/>
                <a:gd name="T39" fmla="*/ 80 h 264"/>
                <a:gd name="T40" fmla="*/ 38 w 338"/>
                <a:gd name="T41" fmla="*/ 109 h 264"/>
                <a:gd name="T42" fmla="*/ 52 w 338"/>
                <a:gd name="T43" fmla="*/ 136 h 264"/>
                <a:gd name="T44" fmla="*/ 68 w 338"/>
                <a:gd name="T45" fmla="*/ 160 h 264"/>
                <a:gd name="T46" fmla="*/ 84 w 338"/>
                <a:gd name="T47" fmla="*/ 183 h 264"/>
                <a:gd name="T48" fmla="*/ 103 w 338"/>
                <a:gd name="T49" fmla="*/ 201 h 264"/>
                <a:gd name="T50" fmla="*/ 123 w 338"/>
                <a:gd name="T51" fmla="*/ 219 h 264"/>
                <a:gd name="T52" fmla="*/ 145 w 338"/>
                <a:gd name="T53" fmla="*/ 234 h 264"/>
                <a:gd name="T54" fmla="*/ 169 w 338"/>
                <a:gd name="T55" fmla="*/ 245 h 264"/>
                <a:gd name="T56" fmla="*/ 195 w 338"/>
                <a:gd name="T57" fmla="*/ 254 h 264"/>
                <a:gd name="T58" fmla="*/ 223 w 338"/>
                <a:gd name="T59" fmla="*/ 260 h 264"/>
                <a:gd name="T60" fmla="*/ 252 w 338"/>
                <a:gd name="T61" fmla="*/ 263 h 264"/>
                <a:gd name="T62" fmla="*/ 284 w 338"/>
                <a:gd name="T63" fmla="*/ 263 h 264"/>
                <a:gd name="T64" fmla="*/ 319 w 338"/>
                <a:gd name="T65" fmla="*/ 260 h 264"/>
                <a:gd name="T66" fmla="*/ 336 w 338"/>
                <a:gd name="T67" fmla="*/ 258 h 264"/>
                <a:gd name="T68" fmla="*/ 338 w 338"/>
                <a:gd name="T69" fmla="*/ 256 h 264"/>
                <a:gd name="T70" fmla="*/ 338 w 338"/>
                <a:gd name="T71" fmla="*/ 254 h 264"/>
                <a:gd name="T72" fmla="*/ 336 w 338"/>
                <a:gd name="T73" fmla="*/ 25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8" h="264">
                  <a:moveTo>
                    <a:pt x="336" y="254"/>
                  </a:moveTo>
                  <a:lnTo>
                    <a:pt x="336" y="254"/>
                  </a:lnTo>
                  <a:lnTo>
                    <a:pt x="318" y="256"/>
                  </a:lnTo>
                  <a:lnTo>
                    <a:pt x="301" y="259"/>
                  </a:lnTo>
                  <a:lnTo>
                    <a:pt x="284" y="260"/>
                  </a:lnTo>
                  <a:lnTo>
                    <a:pt x="268" y="260"/>
                  </a:lnTo>
                  <a:lnTo>
                    <a:pt x="252" y="260"/>
                  </a:lnTo>
                  <a:lnTo>
                    <a:pt x="238" y="259"/>
                  </a:lnTo>
                  <a:lnTo>
                    <a:pt x="223" y="256"/>
                  </a:lnTo>
                  <a:lnTo>
                    <a:pt x="209" y="254"/>
                  </a:lnTo>
                  <a:lnTo>
                    <a:pt x="196" y="251"/>
                  </a:lnTo>
                  <a:lnTo>
                    <a:pt x="183" y="246"/>
                  </a:lnTo>
                  <a:lnTo>
                    <a:pt x="170" y="241"/>
                  </a:lnTo>
                  <a:lnTo>
                    <a:pt x="158" y="236"/>
                  </a:lnTo>
                  <a:lnTo>
                    <a:pt x="146" y="230"/>
                  </a:lnTo>
                  <a:lnTo>
                    <a:pt x="136" y="224"/>
                  </a:lnTo>
                  <a:lnTo>
                    <a:pt x="125" y="216"/>
                  </a:lnTo>
                  <a:lnTo>
                    <a:pt x="115" y="208"/>
                  </a:lnTo>
                  <a:lnTo>
                    <a:pt x="104" y="199"/>
                  </a:lnTo>
                  <a:lnTo>
                    <a:pt x="96" y="190"/>
                  </a:lnTo>
                  <a:lnTo>
                    <a:pt x="87" y="180"/>
                  </a:lnTo>
                  <a:lnTo>
                    <a:pt x="79" y="169"/>
                  </a:lnTo>
                  <a:lnTo>
                    <a:pt x="70" y="158"/>
                  </a:lnTo>
                  <a:lnTo>
                    <a:pt x="62" y="146"/>
                  </a:lnTo>
                  <a:lnTo>
                    <a:pt x="55" y="134"/>
                  </a:lnTo>
                  <a:lnTo>
                    <a:pt x="48" y="121"/>
                  </a:lnTo>
                  <a:lnTo>
                    <a:pt x="41" y="108"/>
                  </a:lnTo>
                  <a:lnTo>
                    <a:pt x="35" y="94"/>
                  </a:lnTo>
                  <a:lnTo>
                    <a:pt x="29" y="80"/>
                  </a:lnTo>
                  <a:lnTo>
                    <a:pt x="24" y="65"/>
                  </a:lnTo>
                  <a:lnTo>
                    <a:pt x="18" y="49"/>
                  </a:lnTo>
                  <a:lnTo>
                    <a:pt x="13" y="32"/>
                  </a:lnTo>
                  <a:lnTo>
                    <a:pt x="8" y="16"/>
                  </a:lnTo>
                  <a:lnTo>
                    <a:pt x="4" y="0"/>
                  </a:lnTo>
                  <a:lnTo>
                    <a:pt x="0" y="0"/>
                  </a:lnTo>
                  <a:lnTo>
                    <a:pt x="5" y="17"/>
                  </a:lnTo>
                  <a:lnTo>
                    <a:pt x="9" y="34"/>
                  </a:lnTo>
                  <a:lnTo>
                    <a:pt x="15" y="50"/>
                  </a:lnTo>
                  <a:lnTo>
                    <a:pt x="20" y="65"/>
                  </a:lnTo>
                  <a:lnTo>
                    <a:pt x="26" y="80"/>
                  </a:lnTo>
                  <a:lnTo>
                    <a:pt x="32" y="95"/>
                  </a:lnTo>
                  <a:lnTo>
                    <a:pt x="38" y="109"/>
                  </a:lnTo>
                  <a:lnTo>
                    <a:pt x="44" y="123"/>
                  </a:lnTo>
                  <a:lnTo>
                    <a:pt x="52" y="136"/>
                  </a:lnTo>
                  <a:lnTo>
                    <a:pt x="59" y="149"/>
                  </a:lnTo>
                  <a:lnTo>
                    <a:pt x="68" y="160"/>
                  </a:lnTo>
                  <a:lnTo>
                    <a:pt x="75" y="171"/>
                  </a:lnTo>
                  <a:lnTo>
                    <a:pt x="84" y="183"/>
                  </a:lnTo>
                  <a:lnTo>
                    <a:pt x="93" y="193"/>
                  </a:lnTo>
                  <a:lnTo>
                    <a:pt x="103" y="201"/>
                  </a:lnTo>
                  <a:lnTo>
                    <a:pt x="113" y="211"/>
                  </a:lnTo>
                  <a:lnTo>
                    <a:pt x="123" y="219"/>
                  </a:lnTo>
                  <a:lnTo>
                    <a:pt x="134" y="226"/>
                  </a:lnTo>
                  <a:lnTo>
                    <a:pt x="145" y="234"/>
                  </a:lnTo>
                  <a:lnTo>
                    <a:pt x="157" y="240"/>
                  </a:lnTo>
                  <a:lnTo>
                    <a:pt x="169" y="245"/>
                  </a:lnTo>
                  <a:lnTo>
                    <a:pt x="181" y="250"/>
                  </a:lnTo>
                  <a:lnTo>
                    <a:pt x="195" y="254"/>
                  </a:lnTo>
                  <a:lnTo>
                    <a:pt x="208" y="258"/>
                  </a:lnTo>
                  <a:lnTo>
                    <a:pt x="223" y="260"/>
                  </a:lnTo>
                  <a:lnTo>
                    <a:pt x="238" y="263"/>
                  </a:lnTo>
                  <a:lnTo>
                    <a:pt x="252" y="263"/>
                  </a:lnTo>
                  <a:lnTo>
                    <a:pt x="268" y="264"/>
                  </a:lnTo>
                  <a:lnTo>
                    <a:pt x="284" y="263"/>
                  </a:lnTo>
                  <a:lnTo>
                    <a:pt x="301" y="261"/>
                  </a:lnTo>
                  <a:lnTo>
                    <a:pt x="319" y="260"/>
                  </a:lnTo>
                  <a:lnTo>
                    <a:pt x="336" y="256"/>
                  </a:lnTo>
                  <a:lnTo>
                    <a:pt x="336" y="258"/>
                  </a:lnTo>
                  <a:lnTo>
                    <a:pt x="336" y="256"/>
                  </a:lnTo>
                  <a:lnTo>
                    <a:pt x="338" y="256"/>
                  </a:lnTo>
                  <a:lnTo>
                    <a:pt x="338" y="255"/>
                  </a:lnTo>
                  <a:lnTo>
                    <a:pt x="338" y="254"/>
                  </a:lnTo>
                  <a:lnTo>
                    <a:pt x="336" y="254"/>
                  </a:lnTo>
                  <a:lnTo>
                    <a:pt x="336"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7" name="Freeform 56"/>
            <p:cNvSpPr>
              <a:spLocks/>
            </p:cNvSpPr>
            <p:nvPr/>
          </p:nvSpPr>
          <p:spPr bwMode="auto">
            <a:xfrm>
              <a:off x="4143" y="2560"/>
              <a:ext cx="67" cy="2"/>
            </a:xfrm>
            <a:custGeom>
              <a:avLst/>
              <a:gdLst>
                <a:gd name="T0" fmla="*/ 197 w 200"/>
                <a:gd name="T1" fmla="*/ 0 h 4"/>
                <a:gd name="T2" fmla="*/ 197 w 200"/>
                <a:gd name="T3" fmla="*/ 0 h 4"/>
                <a:gd name="T4" fmla="*/ 0 w 200"/>
                <a:gd name="T5" fmla="*/ 0 h 4"/>
                <a:gd name="T6" fmla="*/ 0 w 200"/>
                <a:gd name="T7" fmla="*/ 4 h 4"/>
                <a:gd name="T8" fmla="*/ 197 w 200"/>
                <a:gd name="T9" fmla="*/ 4 h 4"/>
                <a:gd name="T10" fmla="*/ 197 w 200"/>
                <a:gd name="T11" fmla="*/ 2 h 4"/>
                <a:gd name="T12" fmla="*/ 197 w 200"/>
                <a:gd name="T13" fmla="*/ 4 h 4"/>
                <a:gd name="T14" fmla="*/ 198 w 200"/>
                <a:gd name="T15" fmla="*/ 2 h 4"/>
                <a:gd name="T16" fmla="*/ 200 w 200"/>
                <a:gd name="T17" fmla="*/ 1 h 4"/>
                <a:gd name="T18" fmla="*/ 198 w 200"/>
                <a:gd name="T19" fmla="*/ 0 h 4"/>
                <a:gd name="T20" fmla="*/ 197 w 200"/>
                <a:gd name="T21" fmla="*/ 0 h 4"/>
                <a:gd name="T22" fmla="*/ 197 w 200"/>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4">
                  <a:moveTo>
                    <a:pt x="197" y="0"/>
                  </a:moveTo>
                  <a:lnTo>
                    <a:pt x="197" y="0"/>
                  </a:lnTo>
                  <a:lnTo>
                    <a:pt x="0" y="0"/>
                  </a:lnTo>
                  <a:lnTo>
                    <a:pt x="0" y="4"/>
                  </a:lnTo>
                  <a:lnTo>
                    <a:pt x="197" y="4"/>
                  </a:lnTo>
                  <a:lnTo>
                    <a:pt x="197" y="2"/>
                  </a:lnTo>
                  <a:lnTo>
                    <a:pt x="197" y="4"/>
                  </a:lnTo>
                  <a:lnTo>
                    <a:pt x="198" y="2"/>
                  </a:lnTo>
                  <a:lnTo>
                    <a:pt x="200" y="1"/>
                  </a:lnTo>
                  <a:lnTo>
                    <a:pt x="198" y="0"/>
                  </a:lnTo>
                  <a:lnTo>
                    <a:pt x="197" y="0"/>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8" name="Freeform 57"/>
            <p:cNvSpPr>
              <a:spLocks/>
            </p:cNvSpPr>
            <p:nvPr/>
          </p:nvSpPr>
          <p:spPr bwMode="auto">
            <a:xfrm>
              <a:off x="4209" y="2560"/>
              <a:ext cx="174" cy="289"/>
            </a:xfrm>
            <a:custGeom>
              <a:avLst/>
              <a:gdLst>
                <a:gd name="T0" fmla="*/ 524 w 524"/>
                <a:gd name="T1" fmla="*/ 862 h 865"/>
                <a:gd name="T2" fmla="*/ 515 w 524"/>
                <a:gd name="T3" fmla="*/ 791 h 865"/>
                <a:gd name="T4" fmla="*/ 504 w 524"/>
                <a:gd name="T5" fmla="*/ 720 h 865"/>
                <a:gd name="T6" fmla="*/ 489 w 524"/>
                <a:gd name="T7" fmla="*/ 648 h 865"/>
                <a:gd name="T8" fmla="*/ 473 w 524"/>
                <a:gd name="T9" fmla="*/ 577 h 865"/>
                <a:gd name="T10" fmla="*/ 455 w 524"/>
                <a:gd name="T11" fmla="*/ 507 h 865"/>
                <a:gd name="T12" fmla="*/ 434 w 524"/>
                <a:gd name="T13" fmla="*/ 439 h 865"/>
                <a:gd name="T14" fmla="*/ 408 w 524"/>
                <a:gd name="T15" fmla="*/ 374 h 865"/>
                <a:gd name="T16" fmla="*/ 381 w 524"/>
                <a:gd name="T17" fmla="*/ 312 h 865"/>
                <a:gd name="T18" fmla="*/ 350 w 524"/>
                <a:gd name="T19" fmla="*/ 253 h 865"/>
                <a:gd name="T20" fmla="*/ 313 w 524"/>
                <a:gd name="T21" fmla="*/ 199 h 865"/>
                <a:gd name="T22" fmla="*/ 274 w 524"/>
                <a:gd name="T23" fmla="*/ 149 h 865"/>
                <a:gd name="T24" fmla="*/ 229 w 524"/>
                <a:gd name="T25" fmla="*/ 105 h 865"/>
                <a:gd name="T26" fmla="*/ 180 w 524"/>
                <a:gd name="T27" fmla="*/ 69 h 865"/>
                <a:gd name="T28" fmla="*/ 126 w 524"/>
                <a:gd name="T29" fmla="*/ 38 h 865"/>
                <a:gd name="T30" fmla="*/ 66 w 524"/>
                <a:gd name="T31" fmla="*/ 15 h 865"/>
                <a:gd name="T32" fmla="*/ 0 w 524"/>
                <a:gd name="T33" fmla="*/ 0 h 865"/>
                <a:gd name="T34" fmla="*/ 33 w 524"/>
                <a:gd name="T35" fmla="*/ 9 h 865"/>
                <a:gd name="T36" fmla="*/ 95 w 524"/>
                <a:gd name="T37" fmla="*/ 29 h 865"/>
                <a:gd name="T38" fmla="*/ 152 w 524"/>
                <a:gd name="T39" fmla="*/ 55 h 865"/>
                <a:gd name="T40" fmla="*/ 203 w 524"/>
                <a:gd name="T41" fmla="*/ 89 h 865"/>
                <a:gd name="T42" fmla="*/ 249 w 524"/>
                <a:gd name="T43" fmla="*/ 129 h 865"/>
                <a:gd name="T44" fmla="*/ 291 w 524"/>
                <a:gd name="T45" fmla="*/ 175 h 865"/>
                <a:gd name="T46" fmla="*/ 329 w 524"/>
                <a:gd name="T47" fmla="*/ 228 h 865"/>
                <a:gd name="T48" fmla="*/ 362 w 524"/>
                <a:gd name="T49" fmla="*/ 283 h 865"/>
                <a:gd name="T50" fmla="*/ 392 w 524"/>
                <a:gd name="T51" fmla="*/ 344 h 865"/>
                <a:gd name="T52" fmla="*/ 418 w 524"/>
                <a:gd name="T53" fmla="*/ 407 h 865"/>
                <a:gd name="T54" fmla="*/ 441 w 524"/>
                <a:gd name="T55" fmla="*/ 474 h 865"/>
                <a:gd name="T56" fmla="*/ 461 w 524"/>
                <a:gd name="T57" fmla="*/ 543 h 865"/>
                <a:gd name="T58" fmla="*/ 478 w 524"/>
                <a:gd name="T59" fmla="*/ 613 h 865"/>
                <a:gd name="T60" fmla="*/ 494 w 524"/>
                <a:gd name="T61" fmla="*/ 685 h 865"/>
                <a:gd name="T62" fmla="*/ 506 w 524"/>
                <a:gd name="T63" fmla="*/ 756 h 865"/>
                <a:gd name="T64" fmla="*/ 517 w 524"/>
                <a:gd name="T65" fmla="*/ 827 h 865"/>
                <a:gd name="T66" fmla="*/ 523 w 524"/>
                <a:gd name="T67" fmla="*/ 865 h 865"/>
                <a:gd name="T68" fmla="*/ 522 w 524"/>
                <a:gd name="T69" fmla="*/ 863 h 865"/>
                <a:gd name="T70" fmla="*/ 524 w 524"/>
                <a:gd name="T71" fmla="*/ 863 h 865"/>
                <a:gd name="T72" fmla="*/ 523 w 524"/>
                <a:gd name="T73" fmla="*/ 86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4" h="865">
                  <a:moveTo>
                    <a:pt x="523" y="861"/>
                  </a:moveTo>
                  <a:lnTo>
                    <a:pt x="524" y="862"/>
                  </a:lnTo>
                  <a:lnTo>
                    <a:pt x="519" y="827"/>
                  </a:lnTo>
                  <a:lnTo>
                    <a:pt x="515" y="791"/>
                  </a:lnTo>
                  <a:lnTo>
                    <a:pt x="508" y="756"/>
                  </a:lnTo>
                  <a:lnTo>
                    <a:pt x="504" y="720"/>
                  </a:lnTo>
                  <a:lnTo>
                    <a:pt x="496" y="683"/>
                  </a:lnTo>
                  <a:lnTo>
                    <a:pt x="489" y="648"/>
                  </a:lnTo>
                  <a:lnTo>
                    <a:pt x="482" y="612"/>
                  </a:lnTo>
                  <a:lnTo>
                    <a:pt x="473" y="577"/>
                  </a:lnTo>
                  <a:lnTo>
                    <a:pt x="464" y="542"/>
                  </a:lnTo>
                  <a:lnTo>
                    <a:pt x="455" y="507"/>
                  </a:lnTo>
                  <a:lnTo>
                    <a:pt x="445" y="473"/>
                  </a:lnTo>
                  <a:lnTo>
                    <a:pt x="434" y="439"/>
                  </a:lnTo>
                  <a:lnTo>
                    <a:pt x="422" y="407"/>
                  </a:lnTo>
                  <a:lnTo>
                    <a:pt x="408" y="374"/>
                  </a:lnTo>
                  <a:lnTo>
                    <a:pt x="395" y="342"/>
                  </a:lnTo>
                  <a:lnTo>
                    <a:pt x="381" y="312"/>
                  </a:lnTo>
                  <a:lnTo>
                    <a:pt x="365" y="282"/>
                  </a:lnTo>
                  <a:lnTo>
                    <a:pt x="350" y="253"/>
                  </a:lnTo>
                  <a:lnTo>
                    <a:pt x="331" y="225"/>
                  </a:lnTo>
                  <a:lnTo>
                    <a:pt x="313" y="199"/>
                  </a:lnTo>
                  <a:lnTo>
                    <a:pt x="295" y="174"/>
                  </a:lnTo>
                  <a:lnTo>
                    <a:pt x="274" y="149"/>
                  </a:lnTo>
                  <a:lnTo>
                    <a:pt x="252" y="126"/>
                  </a:lnTo>
                  <a:lnTo>
                    <a:pt x="229" y="105"/>
                  </a:lnTo>
                  <a:lnTo>
                    <a:pt x="205" y="86"/>
                  </a:lnTo>
                  <a:lnTo>
                    <a:pt x="180" y="69"/>
                  </a:lnTo>
                  <a:lnTo>
                    <a:pt x="153" y="53"/>
                  </a:lnTo>
                  <a:lnTo>
                    <a:pt x="126" y="38"/>
                  </a:lnTo>
                  <a:lnTo>
                    <a:pt x="97" y="25"/>
                  </a:lnTo>
                  <a:lnTo>
                    <a:pt x="66" y="15"/>
                  </a:lnTo>
                  <a:lnTo>
                    <a:pt x="33" y="6"/>
                  </a:lnTo>
                  <a:lnTo>
                    <a:pt x="0" y="0"/>
                  </a:lnTo>
                  <a:lnTo>
                    <a:pt x="0" y="2"/>
                  </a:lnTo>
                  <a:lnTo>
                    <a:pt x="33" y="9"/>
                  </a:lnTo>
                  <a:lnTo>
                    <a:pt x="65" y="18"/>
                  </a:lnTo>
                  <a:lnTo>
                    <a:pt x="95" y="29"/>
                  </a:lnTo>
                  <a:lnTo>
                    <a:pt x="124" y="41"/>
                  </a:lnTo>
                  <a:lnTo>
                    <a:pt x="152" y="55"/>
                  </a:lnTo>
                  <a:lnTo>
                    <a:pt x="177" y="71"/>
                  </a:lnTo>
                  <a:lnTo>
                    <a:pt x="203" y="89"/>
                  </a:lnTo>
                  <a:lnTo>
                    <a:pt x="227" y="109"/>
                  </a:lnTo>
                  <a:lnTo>
                    <a:pt x="249" y="129"/>
                  </a:lnTo>
                  <a:lnTo>
                    <a:pt x="271" y="151"/>
                  </a:lnTo>
                  <a:lnTo>
                    <a:pt x="291" y="175"/>
                  </a:lnTo>
                  <a:lnTo>
                    <a:pt x="310" y="200"/>
                  </a:lnTo>
                  <a:lnTo>
                    <a:pt x="329" y="228"/>
                  </a:lnTo>
                  <a:lnTo>
                    <a:pt x="346" y="254"/>
                  </a:lnTo>
                  <a:lnTo>
                    <a:pt x="362" y="283"/>
                  </a:lnTo>
                  <a:lnTo>
                    <a:pt x="378" y="313"/>
                  </a:lnTo>
                  <a:lnTo>
                    <a:pt x="392" y="344"/>
                  </a:lnTo>
                  <a:lnTo>
                    <a:pt x="406" y="375"/>
                  </a:lnTo>
                  <a:lnTo>
                    <a:pt x="418" y="407"/>
                  </a:lnTo>
                  <a:lnTo>
                    <a:pt x="430" y="440"/>
                  </a:lnTo>
                  <a:lnTo>
                    <a:pt x="441" y="474"/>
                  </a:lnTo>
                  <a:lnTo>
                    <a:pt x="451" y="508"/>
                  </a:lnTo>
                  <a:lnTo>
                    <a:pt x="461" y="543"/>
                  </a:lnTo>
                  <a:lnTo>
                    <a:pt x="471" y="578"/>
                  </a:lnTo>
                  <a:lnTo>
                    <a:pt x="478" y="613"/>
                  </a:lnTo>
                  <a:lnTo>
                    <a:pt x="486" y="648"/>
                  </a:lnTo>
                  <a:lnTo>
                    <a:pt x="494" y="685"/>
                  </a:lnTo>
                  <a:lnTo>
                    <a:pt x="500" y="721"/>
                  </a:lnTo>
                  <a:lnTo>
                    <a:pt x="506" y="756"/>
                  </a:lnTo>
                  <a:lnTo>
                    <a:pt x="511" y="792"/>
                  </a:lnTo>
                  <a:lnTo>
                    <a:pt x="517" y="827"/>
                  </a:lnTo>
                  <a:lnTo>
                    <a:pt x="521" y="862"/>
                  </a:lnTo>
                  <a:lnTo>
                    <a:pt x="523" y="865"/>
                  </a:lnTo>
                  <a:lnTo>
                    <a:pt x="521" y="862"/>
                  </a:lnTo>
                  <a:lnTo>
                    <a:pt x="522" y="863"/>
                  </a:lnTo>
                  <a:lnTo>
                    <a:pt x="523" y="863"/>
                  </a:lnTo>
                  <a:lnTo>
                    <a:pt x="524" y="863"/>
                  </a:lnTo>
                  <a:lnTo>
                    <a:pt x="524" y="862"/>
                  </a:lnTo>
                  <a:lnTo>
                    <a:pt x="523" y="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19" name="Freeform 58"/>
            <p:cNvSpPr>
              <a:spLocks/>
            </p:cNvSpPr>
            <p:nvPr/>
          </p:nvSpPr>
          <p:spPr bwMode="auto">
            <a:xfrm>
              <a:off x="4383" y="2847"/>
              <a:ext cx="18" cy="2"/>
            </a:xfrm>
            <a:custGeom>
              <a:avLst/>
              <a:gdLst>
                <a:gd name="T0" fmla="*/ 51 w 54"/>
                <a:gd name="T1" fmla="*/ 0 h 4"/>
                <a:gd name="T2" fmla="*/ 53 w 54"/>
                <a:gd name="T3" fmla="*/ 0 h 4"/>
                <a:gd name="T4" fmla="*/ 0 w 54"/>
                <a:gd name="T5" fmla="*/ 0 h 4"/>
                <a:gd name="T6" fmla="*/ 0 w 54"/>
                <a:gd name="T7" fmla="*/ 4 h 4"/>
                <a:gd name="T8" fmla="*/ 53 w 54"/>
                <a:gd name="T9" fmla="*/ 4 h 4"/>
                <a:gd name="T10" fmla="*/ 53 w 54"/>
                <a:gd name="T11" fmla="*/ 2 h 4"/>
                <a:gd name="T12" fmla="*/ 53 w 54"/>
                <a:gd name="T13" fmla="*/ 4 h 4"/>
                <a:gd name="T14" fmla="*/ 54 w 54"/>
                <a:gd name="T15" fmla="*/ 2 h 4"/>
                <a:gd name="T16" fmla="*/ 54 w 54"/>
                <a:gd name="T17" fmla="*/ 1 h 4"/>
                <a:gd name="T18" fmla="*/ 54 w 54"/>
                <a:gd name="T19" fmla="*/ 0 h 4"/>
                <a:gd name="T20" fmla="*/ 53 w 54"/>
                <a:gd name="T21" fmla="*/ 0 h 4"/>
                <a:gd name="T22" fmla="*/ 51 w 5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
                  <a:moveTo>
                    <a:pt x="51" y="0"/>
                  </a:moveTo>
                  <a:lnTo>
                    <a:pt x="53" y="0"/>
                  </a:lnTo>
                  <a:lnTo>
                    <a:pt x="0" y="0"/>
                  </a:lnTo>
                  <a:lnTo>
                    <a:pt x="0" y="4"/>
                  </a:lnTo>
                  <a:lnTo>
                    <a:pt x="53" y="4"/>
                  </a:lnTo>
                  <a:lnTo>
                    <a:pt x="53" y="2"/>
                  </a:lnTo>
                  <a:lnTo>
                    <a:pt x="53" y="4"/>
                  </a:lnTo>
                  <a:lnTo>
                    <a:pt x="54" y="2"/>
                  </a:lnTo>
                  <a:lnTo>
                    <a:pt x="54" y="1"/>
                  </a:lnTo>
                  <a:lnTo>
                    <a:pt x="54" y="0"/>
                  </a:lnTo>
                  <a:lnTo>
                    <a:pt x="53"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0" name="Freeform 59"/>
            <p:cNvSpPr>
              <a:spLocks/>
            </p:cNvSpPr>
            <p:nvPr/>
          </p:nvSpPr>
          <p:spPr bwMode="auto">
            <a:xfrm>
              <a:off x="4400" y="2834"/>
              <a:ext cx="167" cy="14"/>
            </a:xfrm>
            <a:custGeom>
              <a:avLst/>
              <a:gdLst>
                <a:gd name="T0" fmla="*/ 500 w 500"/>
                <a:gd name="T1" fmla="*/ 0 h 42"/>
                <a:gd name="T2" fmla="*/ 468 w 500"/>
                <a:gd name="T3" fmla="*/ 0 h 42"/>
                <a:gd name="T4" fmla="*/ 437 w 500"/>
                <a:gd name="T5" fmla="*/ 0 h 42"/>
                <a:gd name="T6" fmla="*/ 404 w 500"/>
                <a:gd name="T7" fmla="*/ 0 h 42"/>
                <a:gd name="T8" fmla="*/ 371 w 500"/>
                <a:gd name="T9" fmla="*/ 1 h 42"/>
                <a:gd name="T10" fmla="*/ 338 w 500"/>
                <a:gd name="T11" fmla="*/ 2 h 42"/>
                <a:gd name="T12" fmla="*/ 305 w 500"/>
                <a:gd name="T13" fmla="*/ 2 h 42"/>
                <a:gd name="T14" fmla="*/ 273 w 500"/>
                <a:gd name="T15" fmla="*/ 5 h 42"/>
                <a:gd name="T16" fmla="*/ 240 w 500"/>
                <a:gd name="T17" fmla="*/ 6 h 42"/>
                <a:gd name="T18" fmla="*/ 208 w 500"/>
                <a:gd name="T19" fmla="*/ 9 h 42"/>
                <a:gd name="T20" fmla="*/ 176 w 500"/>
                <a:gd name="T21" fmla="*/ 11 h 42"/>
                <a:gd name="T22" fmla="*/ 145 w 500"/>
                <a:gd name="T23" fmla="*/ 15 h 42"/>
                <a:gd name="T24" fmla="*/ 114 w 500"/>
                <a:gd name="T25" fmla="*/ 19 h 42"/>
                <a:gd name="T26" fmla="*/ 85 w 500"/>
                <a:gd name="T27" fmla="*/ 22 h 42"/>
                <a:gd name="T28" fmla="*/ 55 w 500"/>
                <a:gd name="T29" fmla="*/ 27 h 42"/>
                <a:gd name="T30" fmla="*/ 27 w 500"/>
                <a:gd name="T31" fmla="*/ 34 h 42"/>
                <a:gd name="T32" fmla="*/ 0 w 500"/>
                <a:gd name="T33" fmla="*/ 40 h 42"/>
                <a:gd name="T34" fmla="*/ 15 w 500"/>
                <a:gd name="T35" fmla="*/ 40 h 42"/>
                <a:gd name="T36" fmla="*/ 42 w 500"/>
                <a:gd name="T37" fmla="*/ 34 h 42"/>
                <a:gd name="T38" fmla="*/ 70 w 500"/>
                <a:gd name="T39" fmla="*/ 29 h 42"/>
                <a:gd name="T40" fmla="*/ 99 w 500"/>
                <a:gd name="T41" fmla="*/ 24 h 42"/>
                <a:gd name="T42" fmla="*/ 130 w 500"/>
                <a:gd name="T43" fmla="*/ 20 h 42"/>
                <a:gd name="T44" fmla="*/ 160 w 500"/>
                <a:gd name="T45" fmla="*/ 16 h 42"/>
                <a:gd name="T46" fmla="*/ 192 w 500"/>
                <a:gd name="T47" fmla="*/ 14 h 42"/>
                <a:gd name="T48" fmla="*/ 224 w 500"/>
                <a:gd name="T49" fmla="*/ 11 h 42"/>
                <a:gd name="T50" fmla="*/ 256 w 500"/>
                <a:gd name="T51" fmla="*/ 9 h 42"/>
                <a:gd name="T52" fmla="*/ 289 w 500"/>
                <a:gd name="T53" fmla="*/ 7 h 42"/>
                <a:gd name="T54" fmla="*/ 322 w 500"/>
                <a:gd name="T55" fmla="*/ 6 h 42"/>
                <a:gd name="T56" fmla="*/ 355 w 500"/>
                <a:gd name="T57" fmla="*/ 5 h 42"/>
                <a:gd name="T58" fmla="*/ 388 w 500"/>
                <a:gd name="T59" fmla="*/ 5 h 42"/>
                <a:gd name="T60" fmla="*/ 419 w 500"/>
                <a:gd name="T61" fmla="*/ 4 h 42"/>
                <a:gd name="T62" fmla="*/ 452 w 500"/>
                <a:gd name="T63" fmla="*/ 4 h 42"/>
                <a:gd name="T64" fmla="*/ 484 w 500"/>
                <a:gd name="T65" fmla="*/ 4 h 42"/>
                <a:gd name="T66" fmla="*/ 500 w 500"/>
                <a:gd name="T67"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0" h="42">
                  <a:moveTo>
                    <a:pt x="500" y="0"/>
                  </a:moveTo>
                  <a:lnTo>
                    <a:pt x="500" y="0"/>
                  </a:lnTo>
                  <a:lnTo>
                    <a:pt x="484" y="0"/>
                  </a:lnTo>
                  <a:lnTo>
                    <a:pt x="468" y="0"/>
                  </a:lnTo>
                  <a:lnTo>
                    <a:pt x="452" y="0"/>
                  </a:lnTo>
                  <a:lnTo>
                    <a:pt x="437" y="0"/>
                  </a:lnTo>
                  <a:lnTo>
                    <a:pt x="419" y="0"/>
                  </a:lnTo>
                  <a:lnTo>
                    <a:pt x="404" y="0"/>
                  </a:lnTo>
                  <a:lnTo>
                    <a:pt x="388" y="1"/>
                  </a:lnTo>
                  <a:lnTo>
                    <a:pt x="371" y="1"/>
                  </a:lnTo>
                  <a:lnTo>
                    <a:pt x="355" y="1"/>
                  </a:lnTo>
                  <a:lnTo>
                    <a:pt x="338" y="2"/>
                  </a:lnTo>
                  <a:lnTo>
                    <a:pt x="322" y="2"/>
                  </a:lnTo>
                  <a:lnTo>
                    <a:pt x="305" y="2"/>
                  </a:lnTo>
                  <a:lnTo>
                    <a:pt x="289" y="4"/>
                  </a:lnTo>
                  <a:lnTo>
                    <a:pt x="273" y="5"/>
                  </a:lnTo>
                  <a:lnTo>
                    <a:pt x="256" y="5"/>
                  </a:lnTo>
                  <a:lnTo>
                    <a:pt x="240" y="6"/>
                  </a:lnTo>
                  <a:lnTo>
                    <a:pt x="224" y="7"/>
                  </a:lnTo>
                  <a:lnTo>
                    <a:pt x="208" y="9"/>
                  </a:lnTo>
                  <a:lnTo>
                    <a:pt x="191" y="10"/>
                  </a:lnTo>
                  <a:lnTo>
                    <a:pt x="176" y="11"/>
                  </a:lnTo>
                  <a:lnTo>
                    <a:pt x="160" y="14"/>
                  </a:lnTo>
                  <a:lnTo>
                    <a:pt x="145" y="15"/>
                  </a:lnTo>
                  <a:lnTo>
                    <a:pt x="130" y="16"/>
                  </a:lnTo>
                  <a:lnTo>
                    <a:pt x="114" y="19"/>
                  </a:lnTo>
                  <a:lnTo>
                    <a:pt x="99" y="21"/>
                  </a:lnTo>
                  <a:lnTo>
                    <a:pt x="85" y="22"/>
                  </a:lnTo>
                  <a:lnTo>
                    <a:pt x="70" y="25"/>
                  </a:lnTo>
                  <a:lnTo>
                    <a:pt x="55" y="27"/>
                  </a:lnTo>
                  <a:lnTo>
                    <a:pt x="42" y="31"/>
                  </a:lnTo>
                  <a:lnTo>
                    <a:pt x="27" y="34"/>
                  </a:lnTo>
                  <a:lnTo>
                    <a:pt x="14" y="36"/>
                  </a:lnTo>
                  <a:lnTo>
                    <a:pt x="0" y="40"/>
                  </a:lnTo>
                  <a:lnTo>
                    <a:pt x="2" y="42"/>
                  </a:lnTo>
                  <a:lnTo>
                    <a:pt x="15" y="40"/>
                  </a:lnTo>
                  <a:lnTo>
                    <a:pt x="28" y="36"/>
                  </a:lnTo>
                  <a:lnTo>
                    <a:pt x="42" y="34"/>
                  </a:lnTo>
                  <a:lnTo>
                    <a:pt x="57" y="31"/>
                  </a:lnTo>
                  <a:lnTo>
                    <a:pt x="70" y="29"/>
                  </a:lnTo>
                  <a:lnTo>
                    <a:pt x="85" y="26"/>
                  </a:lnTo>
                  <a:lnTo>
                    <a:pt x="99" y="24"/>
                  </a:lnTo>
                  <a:lnTo>
                    <a:pt x="115" y="22"/>
                  </a:lnTo>
                  <a:lnTo>
                    <a:pt x="130" y="20"/>
                  </a:lnTo>
                  <a:lnTo>
                    <a:pt x="145" y="19"/>
                  </a:lnTo>
                  <a:lnTo>
                    <a:pt x="160" y="16"/>
                  </a:lnTo>
                  <a:lnTo>
                    <a:pt x="176" y="15"/>
                  </a:lnTo>
                  <a:lnTo>
                    <a:pt x="192" y="14"/>
                  </a:lnTo>
                  <a:lnTo>
                    <a:pt x="208" y="12"/>
                  </a:lnTo>
                  <a:lnTo>
                    <a:pt x="224" y="11"/>
                  </a:lnTo>
                  <a:lnTo>
                    <a:pt x="240" y="10"/>
                  </a:lnTo>
                  <a:lnTo>
                    <a:pt x="256" y="9"/>
                  </a:lnTo>
                  <a:lnTo>
                    <a:pt x="273" y="7"/>
                  </a:lnTo>
                  <a:lnTo>
                    <a:pt x="289" y="7"/>
                  </a:lnTo>
                  <a:lnTo>
                    <a:pt x="305" y="6"/>
                  </a:lnTo>
                  <a:lnTo>
                    <a:pt x="322" y="6"/>
                  </a:lnTo>
                  <a:lnTo>
                    <a:pt x="338" y="5"/>
                  </a:lnTo>
                  <a:lnTo>
                    <a:pt x="355" y="5"/>
                  </a:lnTo>
                  <a:lnTo>
                    <a:pt x="371" y="5"/>
                  </a:lnTo>
                  <a:lnTo>
                    <a:pt x="388" y="5"/>
                  </a:lnTo>
                  <a:lnTo>
                    <a:pt x="404" y="4"/>
                  </a:lnTo>
                  <a:lnTo>
                    <a:pt x="419" y="4"/>
                  </a:lnTo>
                  <a:lnTo>
                    <a:pt x="437" y="4"/>
                  </a:lnTo>
                  <a:lnTo>
                    <a:pt x="452" y="4"/>
                  </a:lnTo>
                  <a:lnTo>
                    <a:pt x="468" y="4"/>
                  </a:lnTo>
                  <a:lnTo>
                    <a:pt x="484" y="4"/>
                  </a:lnTo>
                  <a:lnTo>
                    <a:pt x="500" y="4"/>
                  </a:lnTo>
                  <a:lnTo>
                    <a:pt x="500" y="4"/>
                  </a:lnTo>
                  <a:lnTo>
                    <a:pt x="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1" name="Freeform 60"/>
            <p:cNvSpPr>
              <a:spLocks/>
            </p:cNvSpPr>
            <p:nvPr/>
          </p:nvSpPr>
          <p:spPr bwMode="auto">
            <a:xfrm>
              <a:off x="4567" y="2834"/>
              <a:ext cx="164" cy="9"/>
            </a:xfrm>
            <a:custGeom>
              <a:avLst/>
              <a:gdLst>
                <a:gd name="T0" fmla="*/ 494 w 494"/>
                <a:gd name="T1" fmla="*/ 24 h 26"/>
                <a:gd name="T2" fmla="*/ 463 w 494"/>
                <a:gd name="T3" fmla="*/ 19 h 26"/>
                <a:gd name="T4" fmla="*/ 435 w 494"/>
                <a:gd name="T5" fmla="*/ 16 h 26"/>
                <a:gd name="T6" fmla="*/ 406 w 494"/>
                <a:gd name="T7" fmla="*/ 12 h 26"/>
                <a:gd name="T8" fmla="*/ 376 w 494"/>
                <a:gd name="T9" fmla="*/ 10 h 26"/>
                <a:gd name="T10" fmla="*/ 346 w 494"/>
                <a:gd name="T11" fmla="*/ 7 h 26"/>
                <a:gd name="T12" fmla="*/ 317 w 494"/>
                <a:gd name="T13" fmla="*/ 5 h 26"/>
                <a:gd name="T14" fmla="*/ 286 w 494"/>
                <a:gd name="T15" fmla="*/ 4 h 26"/>
                <a:gd name="T16" fmla="*/ 255 w 494"/>
                <a:gd name="T17" fmla="*/ 2 h 26"/>
                <a:gd name="T18" fmla="*/ 225 w 494"/>
                <a:gd name="T19" fmla="*/ 1 h 26"/>
                <a:gd name="T20" fmla="*/ 194 w 494"/>
                <a:gd name="T21" fmla="*/ 1 h 26"/>
                <a:gd name="T22" fmla="*/ 164 w 494"/>
                <a:gd name="T23" fmla="*/ 0 h 26"/>
                <a:gd name="T24" fmla="*/ 132 w 494"/>
                <a:gd name="T25" fmla="*/ 0 h 26"/>
                <a:gd name="T26" fmla="*/ 100 w 494"/>
                <a:gd name="T27" fmla="*/ 0 h 26"/>
                <a:gd name="T28" fmla="*/ 67 w 494"/>
                <a:gd name="T29" fmla="*/ 0 h 26"/>
                <a:gd name="T30" fmla="*/ 34 w 494"/>
                <a:gd name="T31" fmla="*/ 0 h 26"/>
                <a:gd name="T32" fmla="*/ 0 w 494"/>
                <a:gd name="T33" fmla="*/ 0 h 26"/>
                <a:gd name="T34" fmla="*/ 17 w 494"/>
                <a:gd name="T35" fmla="*/ 4 h 26"/>
                <a:gd name="T36" fmla="*/ 50 w 494"/>
                <a:gd name="T37" fmla="*/ 4 h 26"/>
                <a:gd name="T38" fmla="*/ 83 w 494"/>
                <a:gd name="T39" fmla="*/ 4 h 26"/>
                <a:gd name="T40" fmla="*/ 116 w 494"/>
                <a:gd name="T41" fmla="*/ 4 h 26"/>
                <a:gd name="T42" fmla="*/ 148 w 494"/>
                <a:gd name="T43" fmla="*/ 4 h 26"/>
                <a:gd name="T44" fmla="*/ 178 w 494"/>
                <a:gd name="T45" fmla="*/ 4 h 26"/>
                <a:gd name="T46" fmla="*/ 210 w 494"/>
                <a:gd name="T47" fmla="*/ 5 h 26"/>
                <a:gd name="T48" fmla="*/ 241 w 494"/>
                <a:gd name="T49" fmla="*/ 5 h 26"/>
                <a:gd name="T50" fmla="*/ 271 w 494"/>
                <a:gd name="T51" fmla="*/ 6 h 26"/>
                <a:gd name="T52" fmla="*/ 301 w 494"/>
                <a:gd name="T53" fmla="*/ 7 h 26"/>
                <a:gd name="T54" fmla="*/ 331 w 494"/>
                <a:gd name="T55" fmla="*/ 10 h 26"/>
                <a:gd name="T56" fmla="*/ 361 w 494"/>
                <a:gd name="T57" fmla="*/ 11 h 26"/>
                <a:gd name="T58" fmla="*/ 390 w 494"/>
                <a:gd name="T59" fmla="*/ 14 h 26"/>
                <a:gd name="T60" fmla="*/ 419 w 494"/>
                <a:gd name="T61" fmla="*/ 17 h 26"/>
                <a:gd name="T62" fmla="*/ 448 w 494"/>
                <a:gd name="T63" fmla="*/ 20 h 26"/>
                <a:gd name="T64" fmla="*/ 478 w 494"/>
                <a:gd name="T65" fmla="*/ 25 h 26"/>
                <a:gd name="T66" fmla="*/ 492 w 494"/>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4" h="26">
                  <a:moveTo>
                    <a:pt x="494" y="24"/>
                  </a:moveTo>
                  <a:lnTo>
                    <a:pt x="494" y="24"/>
                  </a:lnTo>
                  <a:lnTo>
                    <a:pt x="478" y="21"/>
                  </a:lnTo>
                  <a:lnTo>
                    <a:pt x="463" y="19"/>
                  </a:lnTo>
                  <a:lnTo>
                    <a:pt x="450" y="17"/>
                  </a:lnTo>
                  <a:lnTo>
                    <a:pt x="435" y="16"/>
                  </a:lnTo>
                  <a:lnTo>
                    <a:pt x="420" y="14"/>
                  </a:lnTo>
                  <a:lnTo>
                    <a:pt x="406" y="12"/>
                  </a:lnTo>
                  <a:lnTo>
                    <a:pt x="391" y="11"/>
                  </a:lnTo>
                  <a:lnTo>
                    <a:pt x="376" y="10"/>
                  </a:lnTo>
                  <a:lnTo>
                    <a:pt x="361" y="9"/>
                  </a:lnTo>
                  <a:lnTo>
                    <a:pt x="346" y="7"/>
                  </a:lnTo>
                  <a:lnTo>
                    <a:pt x="331" y="6"/>
                  </a:lnTo>
                  <a:lnTo>
                    <a:pt x="317" y="5"/>
                  </a:lnTo>
                  <a:lnTo>
                    <a:pt x="301" y="5"/>
                  </a:lnTo>
                  <a:lnTo>
                    <a:pt x="286" y="4"/>
                  </a:lnTo>
                  <a:lnTo>
                    <a:pt x="271" y="4"/>
                  </a:lnTo>
                  <a:lnTo>
                    <a:pt x="255" y="2"/>
                  </a:lnTo>
                  <a:lnTo>
                    <a:pt x="241" y="2"/>
                  </a:lnTo>
                  <a:lnTo>
                    <a:pt x="225" y="1"/>
                  </a:lnTo>
                  <a:lnTo>
                    <a:pt x="210" y="1"/>
                  </a:lnTo>
                  <a:lnTo>
                    <a:pt x="194" y="1"/>
                  </a:lnTo>
                  <a:lnTo>
                    <a:pt x="178" y="0"/>
                  </a:lnTo>
                  <a:lnTo>
                    <a:pt x="164" y="0"/>
                  </a:lnTo>
                  <a:lnTo>
                    <a:pt x="148" y="0"/>
                  </a:lnTo>
                  <a:lnTo>
                    <a:pt x="132" y="0"/>
                  </a:lnTo>
                  <a:lnTo>
                    <a:pt x="116" y="0"/>
                  </a:lnTo>
                  <a:lnTo>
                    <a:pt x="100" y="0"/>
                  </a:lnTo>
                  <a:lnTo>
                    <a:pt x="83" y="0"/>
                  </a:lnTo>
                  <a:lnTo>
                    <a:pt x="67" y="0"/>
                  </a:lnTo>
                  <a:lnTo>
                    <a:pt x="50" y="0"/>
                  </a:lnTo>
                  <a:lnTo>
                    <a:pt x="34" y="0"/>
                  </a:lnTo>
                  <a:lnTo>
                    <a:pt x="17" y="0"/>
                  </a:lnTo>
                  <a:lnTo>
                    <a:pt x="0" y="0"/>
                  </a:lnTo>
                  <a:lnTo>
                    <a:pt x="0" y="4"/>
                  </a:lnTo>
                  <a:lnTo>
                    <a:pt x="17" y="4"/>
                  </a:lnTo>
                  <a:lnTo>
                    <a:pt x="34" y="4"/>
                  </a:lnTo>
                  <a:lnTo>
                    <a:pt x="50" y="4"/>
                  </a:lnTo>
                  <a:lnTo>
                    <a:pt x="67" y="4"/>
                  </a:lnTo>
                  <a:lnTo>
                    <a:pt x="83" y="4"/>
                  </a:lnTo>
                  <a:lnTo>
                    <a:pt x="100" y="4"/>
                  </a:lnTo>
                  <a:lnTo>
                    <a:pt x="116" y="4"/>
                  </a:lnTo>
                  <a:lnTo>
                    <a:pt x="132" y="4"/>
                  </a:lnTo>
                  <a:lnTo>
                    <a:pt x="148" y="4"/>
                  </a:lnTo>
                  <a:lnTo>
                    <a:pt x="164" y="4"/>
                  </a:lnTo>
                  <a:lnTo>
                    <a:pt x="178" y="4"/>
                  </a:lnTo>
                  <a:lnTo>
                    <a:pt x="194" y="5"/>
                  </a:lnTo>
                  <a:lnTo>
                    <a:pt x="210" y="5"/>
                  </a:lnTo>
                  <a:lnTo>
                    <a:pt x="225" y="5"/>
                  </a:lnTo>
                  <a:lnTo>
                    <a:pt x="241" y="5"/>
                  </a:lnTo>
                  <a:lnTo>
                    <a:pt x="255" y="6"/>
                  </a:lnTo>
                  <a:lnTo>
                    <a:pt x="271" y="6"/>
                  </a:lnTo>
                  <a:lnTo>
                    <a:pt x="286" y="7"/>
                  </a:lnTo>
                  <a:lnTo>
                    <a:pt x="301" y="7"/>
                  </a:lnTo>
                  <a:lnTo>
                    <a:pt x="317" y="9"/>
                  </a:lnTo>
                  <a:lnTo>
                    <a:pt x="331" y="10"/>
                  </a:lnTo>
                  <a:lnTo>
                    <a:pt x="346" y="11"/>
                  </a:lnTo>
                  <a:lnTo>
                    <a:pt x="361" y="11"/>
                  </a:lnTo>
                  <a:lnTo>
                    <a:pt x="375" y="12"/>
                  </a:lnTo>
                  <a:lnTo>
                    <a:pt x="390" y="14"/>
                  </a:lnTo>
                  <a:lnTo>
                    <a:pt x="404" y="16"/>
                  </a:lnTo>
                  <a:lnTo>
                    <a:pt x="419" y="17"/>
                  </a:lnTo>
                  <a:lnTo>
                    <a:pt x="434" y="19"/>
                  </a:lnTo>
                  <a:lnTo>
                    <a:pt x="448" y="20"/>
                  </a:lnTo>
                  <a:lnTo>
                    <a:pt x="463" y="22"/>
                  </a:lnTo>
                  <a:lnTo>
                    <a:pt x="478" y="25"/>
                  </a:lnTo>
                  <a:lnTo>
                    <a:pt x="492" y="26"/>
                  </a:lnTo>
                  <a:lnTo>
                    <a:pt x="492" y="26"/>
                  </a:lnTo>
                  <a:lnTo>
                    <a:pt x="49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2" name="Freeform 61"/>
            <p:cNvSpPr>
              <a:spLocks/>
            </p:cNvSpPr>
            <p:nvPr/>
          </p:nvSpPr>
          <p:spPr bwMode="auto">
            <a:xfrm>
              <a:off x="4731" y="2842"/>
              <a:ext cx="126" cy="17"/>
            </a:xfrm>
            <a:custGeom>
              <a:avLst/>
              <a:gdLst>
                <a:gd name="T0" fmla="*/ 378 w 380"/>
                <a:gd name="T1" fmla="*/ 46 h 52"/>
                <a:gd name="T2" fmla="*/ 354 w 380"/>
                <a:gd name="T3" fmla="*/ 48 h 52"/>
                <a:gd name="T4" fmla="*/ 329 w 380"/>
                <a:gd name="T5" fmla="*/ 48 h 52"/>
                <a:gd name="T6" fmla="*/ 305 w 380"/>
                <a:gd name="T7" fmla="*/ 48 h 52"/>
                <a:gd name="T8" fmla="*/ 280 w 380"/>
                <a:gd name="T9" fmla="*/ 47 h 52"/>
                <a:gd name="T10" fmla="*/ 257 w 380"/>
                <a:gd name="T11" fmla="*/ 46 h 52"/>
                <a:gd name="T12" fmla="*/ 234 w 380"/>
                <a:gd name="T13" fmla="*/ 42 h 52"/>
                <a:gd name="T14" fmla="*/ 211 w 380"/>
                <a:gd name="T15" fmla="*/ 40 h 52"/>
                <a:gd name="T16" fmla="*/ 187 w 380"/>
                <a:gd name="T17" fmla="*/ 35 h 52"/>
                <a:gd name="T18" fmla="*/ 164 w 380"/>
                <a:gd name="T19" fmla="*/ 31 h 52"/>
                <a:gd name="T20" fmla="*/ 141 w 380"/>
                <a:gd name="T21" fmla="*/ 26 h 52"/>
                <a:gd name="T22" fmla="*/ 118 w 380"/>
                <a:gd name="T23" fmla="*/ 21 h 52"/>
                <a:gd name="T24" fmla="*/ 96 w 380"/>
                <a:gd name="T25" fmla="*/ 16 h 52"/>
                <a:gd name="T26" fmla="*/ 73 w 380"/>
                <a:gd name="T27" fmla="*/ 12 h 52"/>
                <a:gd name="T28" fmla="*/ 48 w 380"/>
                <a:gd name="T29" fmla="*/ 7 h 52"/>
                <a:gd name="T30" fmla="*/ 25 w 380"/>
                <a:gd name="T31" fmla="*/ 3 h 52"/>
                <a:gd name="T32" fmla="*/ 2 w 380"/>
                <a:gd name="T33" fmla="*/ 0 h 52"/>
                <a:gd name="T34" fmla="*/ 13 w 380"/>
                <a:gd name="T35" fmla="*/ 5 h 52"/>
                <a:gd name="T36" fmla="*/ 36 w 380"/>
                <a:gd name="T37" fmla="*/ 8 h 52"/>
                <a:gd name="T38" fmla="*/ 60 w 380"/>
                <a:gd name="T39" fmla="*/ 12 h 52"/>
                <a:gd name="T40" fmla="*/ 84 w 380"/>
                <a:gd name="T41" fmla="*/ 17 h 52"/>
                <a:gd name="T42" fmla="*/ 107 w 380"/>
                <a:gd name="T43" fmla="*/ 22 h 52"/>
                <a:gd name="T44" fmla="*/ 129 w 380"/>
                <a:gd name="T45" fmla="*/ 27 h 52"/>
                <a:gd name="T46" fmla="*/ 152 w 380"/>
                <a:gd name="T47" fmla="*/ 32 h 52"/>
                <a:gd name="T48" fmla="*/ 175 w 380"/>
                <a:gd name="T49" fmla="*/ 36 h 52"/>
                <a:gd name="T50" fmla="*/ 198 w 380"/>
                <a:gd name="T51" fmla="*/ 40 h 52"/>
                <a:gd name="T52" fmla="*/ 222 w 380"/>
                <a:gd name="T53" fmla="*/ 43 h 52"/>
                <a:gd name="T54" fmla="*/ 245 w 380"/>
                <a:gd name="T55" fmla="*/ 47 h 52"/>
                <a:gd name="T56" fmla="*/ 268 w 380"/>
                <a:gd name="T57" fmla="*/ 50 h 52"/>
                <a:gd name="T58" fmla="*/ 292 w 380"/>
                <a:gd name="T59" fmla="*/ 51 h 52"/>
                <a:gd name="T60" fmla="*/ 317 w 380"/>
                <a:gd name="T61" fmla="*/ 52 h 52"/>
                <a:gd name="T62" fmla="*/ 341 w 380"/>
                <a:gd name="T63" fmla="*/ 52 h 52"/>
                <a:gd name="T64" fmla="*/ 366 w 380"/>
                <a:gd name="T65" fmla="*/ 51 h 52"/>
                <a:gd name="T66" fmla="*/ 380 w 380"/>
                <a:gd name="T67" fmla="*/ 47 h 52"/>
                <a:gd name="T68" fmla="*/ 380 w 380"/>
                <a:gd name="T69" fmla="*/ 48 h 52"/>
                <a:gd name="T70" fmla="*/ 379 w 380"/>
                <a:gd name="T71" fmla="*/ 46 h 52"/>
                <a:gd name="T72" fmla="*/ 377 w 380"/>
                <a:gd name="T73"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52">
                  <a:moveTo>
                    <a:pt x="377" y="48"/>
                  </a:moveTo>
                  <a:lnTo>
                    <a:pt x="378" y="46"/>
                  </a:lnTo>
                  <a:lnTo>
                    <a:pt x="366" y="47"/>
                  </a:lnTo>
                  <a:lnTo>
                    <a:pt x="354" y="48"/>
                  </a:lnTo>
                  <a:lnTo>
                    <a:pt x="341" y="48"/>
                  </a:lnTo>
                  <a:lnTo>
                    <a:pt x="329" y="48"/>
                  </a:lnTo>
                  <a:lnTo>
                    <a:pt x="317" y="48"/>
                  </a:lnTo>
                  <a:lnTo>
                    <a:pt x="305" y="48"/>
                  </a:lnTo>
                  <a:lnTo>
                    <a:pt x="292" y="48"/>
                  </a:lnTo>
                  <a:lnTo>
                    <a:pt x="280" y="47"/>
                  </a:lnTo>
                  <a:lnTo>
                    <a:pt x="269" y="46"/>
                  </a:lnTo>
                  <a:lnTo>
                    <a:pt x="257" y="46"/>
                  </a:lnTo>
                  <a:lnTo>
                    <a:pt x="246" y="43"/>
                  </a:lnTo>
                  <a:lnTo>
                    <a:pt x="234" y="42"/>
                  </a:lnTo>
                  <a:lnTo>
                    <a:pt x="222" y="41"/>
                  </a:lnTo>
                  <a:lnTo>
                    <a:pt x="211" y="40"/>
                  </a:lnTo>
                  <a:lnTo>
                    <a:pt x="200" y="37"/>
                  </a:lnTo>
                  <a:lnTo>
                    <a:pt x="187" y="35"/>
                  </a:lnTo>
                  <a:lnTo>
                    <a:pt x="176" y="33"/>
                  </a:lnTo>
                  <a:lnTo>
                    <a:pt x="164" y="31"/>
                  </a:lnTo>
                  <a:lnTo>
                    <a:pt x="153" y="28"/>
                  </a:lnTo>
                  <a:lnTo>
                    <a:pt x="141" y="26"/>
                  </a:lnTo>
                  <a:lnTo>
                    <a:pt x="130" y="23"/>
                  </a:lnTo>
                  <a:lnTo>
                    <a:pt x="118" y="21"/>
                  </a:lnTo>
                  <a:lnTo>
                    <a:pt x="107" y="18"/>
                  </a:lnTo>
                  <a:lnTo>
                    <a:pt x="96" y="16"/>
                  </a:lnTo>
                  <a:lnTo>
                    <a:pt x="84" y="13"/>
                  </a:lnTo>
                  <a:lnTo>
                    <a:pt x="73" y="12"/>
                  </a:lnTo>
                  <a:lnTo>
                    <a:pt x="60" y="10"/>
                  </a:lnTo>
                  <a:lnTo>
                    <a:pt x="48" y="7"/>
                  </a:lnTo>
                  <a:lnTo>
                    <a:pt x="37" y="5"/>
                  </a:lnTo>
                  <a:lnTo>
                    <a:pt x="25" y="3"/>
                  </a:lnTo>
                  <a:lnTo>
                    <a:pt x="13" y="1"/>
                  </a:lnTo>
                  <a:lnTo>
                    <a:pt x="2" y="0"/>
                  </a:lnTo>
                  <a:lnTo>
                    <a:pt x="0" y="2"/>
                  </a:lnTo>
                  <a:lnTo>
                    <a:pt x="13" y="5"/>
                  </a:lnTo>
                  <a:lnTo>
                    <a:pt x="25" y="6"/>
                  </a:lnTo>
                  <a:lnTo>
                    <a:pt x="36" y="8"/>
                  </a:lnTo>
                  <a:lnTo>
                    <a:pt x="48" y="11"/>
                  </a:lnTo>
                  <a:lnTo>
                    <a:pt x="60" y="12"/>
                  </a:lnTo>
                  <a:lnTo>
                    <a:pt x="71" y="15"/>
                  </a:lnTo>
                  <a:lnTo>
                    <a:pt x="84" y="17"/>
                  </a:lnTo>
                  <a:lnTo>
                    <a:pt x="95" y="20"/>
                  </a:lnTo>
                  <a:lnTo>
                    <a:pt x="107" y="22"/>
                  </a:lnTo>
                  <a:lnTo>
                    <a:pt x="118" y="25"/>
                  </a:lnTo>
                  <a:lnTo>
                    <a:pt x="129" y="27"/>
                  </a:lnTo>
                  <a:lnTo>
                    <a:pt x="141" y="30"/>
                  </a:lnTo>
                  <a:lnTo>
                    <a:pt x="152" y="32"/>
                  </a:lnTo>
                  <a:lnTo>
                    <a:pt x="164" y="33"/>
                  </a:lnTo>
                  <a:lnTo>
                    <a:pt x="175" y="36"/>
                  </a:lnTo>
                  <a:lnTo>
                    <a:pt x="186" y="38"/>
                  </a:lnTo>
                  <a:lnTo>
                    <a:pt x="198" y="40"/>
                  </a:lnTo>
                  <a:lnTo>
                    <a:pt x="209" y="42"/>
                  </a:lnTo>
                  <a:lnTo>
                    <a:pt x="222" y="43"/>
                  </a:lnTo>
                  <a:lnTo>
                    <a:pt x="233" y="46"/>
                  </a:lnTo>
                  <a:lnTo>
                    <a:pt x="245" y="47"/>
                  </a:lnTo>
                  <a:lnTo>
                    <a:pt x="257" y="48"/>
                  </a:lnTo>
                  <a:lnTo>
                    <a:pt x="268" y="50"/>
                  </a:lnTo>
                  <a:lnTo>
                    <a:pt x="280" y="51"/>
                  </a:lnTo>
                  <a:lnTo>
                    <a:pt x="292" y="51"/>
                  </a:lnTo>
                  <a:lnTo>
                    <a:pt x="305" y="52"/>
                  </a:lnTo>
                  <a:lnTo>
                    <a:pt x="317" y="52"/>
                  </a:lnTo>
                  <a:lnTo>
                    <a:pt x="329" y="52"/>
                  </a:lnTo>
                  <a:lnTo>
                    <a:pt x="341" y="52"/>
                  </a:lnTo>
                  <a:lnTo>
                    <a:pt x="354" y="51"/>
                  </a:lnTo>
                  <a:lnTo>
                    <a:pt x="366" y="51"/>
                  </a:lnTo>
                  <a:lnTo>
                    <a:pt x="379" y="50"/>
                  </a:lnTo>
                  <a:lnTo>
                    <a:pt x="380" y="47"/>
                  </a:lnTo>
                  <a:lnTo>
                    <a:pt x="379" y="50"/>
                  </a:lnTo>
                  <a:lnTo>
                    <a:pt x="380" y="48"/>
                  </a:lnTo>
                  <a:lnTo>
                    <a:pt x="380" y="47"/>
                  </a:lnTo>
                  <a:lnTo>
                    <a:pt x="379" y="46"/>
                  </a:lnTo>
                  <a:lnTo>
                    <a:pt x="378" y="46"/>
                  </a:lnTo>
                  <a:lnTo>
                    <a:pt x="37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3" name="Freeform 62"/>
            <p:cNvSpPr>
              <a:spLocks/>
            </p:cNvSpPr>
            <p:nvPr/>
          </p:nvSpPr>
          <p:spPr bwMode="auto">
            <a:xfrm>
              <a:off x="4818" y="2682"/>
              <a:ext cx="39" cy="176"/>
            </a:xfrm>
            <a:custGeom>
              <a:avLst/>
              <a:gdLst>
                <a:gd name="T0" fmla="*/ 3 w 117"/>
                <a:gd name="T1" fmla="*/ 0 h 529"/>
                <a:gd name="T2" fmla="*/ 0 w 117"/>
                <a:gd name="T3" fmla="*/ 1 h 529"/>
                <a:gd name="T4" fmla="*/ 114 w 117"/>
                <a:gd name="T5" fmla="*/ 529 h 529"/>
                <a:gd name="T6" fmla="*/ 117 w 117"/>
                <a:gd name="T7" fmla="*/ 528 h 529"/>
                <a:gd name="T8" fmla="*/ 3 w 117"/>
                <a:gd name="T9" fmla="*/ 1 h 529"/>
                <a:gd name="T10" fmla="*/ 0 w 117"/>
                <a:gd name="T11" fmla="*/ 1 h 529"/>
                <a:gd name="T12" fmla="*/ 3 w 117"/>
                <a:gd name="T13" fmla="*/ 1 h 529"/>
                <a:gd name="T14" fmla="*/ 3 w 117"/>
                <a:gd name="T15" fmla="*/ 0 h 529"/>
                <a:gd name="T16" fmla="*/ 1 w 117"/>
                <a:gd name="T17" fmla="*/ 0 h 529"/>
                <a:gd name="T18" fmla="*/ 0 w 117"/>
                <a:gd name="T19" fmla="*/ 0 h 529"/>
                <a:gd name="T20" fmla="*/ 0 w 117"/>
                <a:gd name="T21" fmla="*/ 1 h 529"/>
                <a:gd name="T22" fmla="*/ 3 w 117"/>
                <a:gd name="T2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529">
                  <a:moveTo>
                    <a:pt x="3" y="0"/>
                  </a:moveTo>
                  <a:lnTo>
                    <a:pt x="0" y="1"/>
                  </a:lnTo>
                  <a:lnTo>
                    <a:pt x="114" y="529"/>
                  </a:lnTo>
                  <a:lnTo>
                    <a:pt x="117" y="528"/>
                  </a:lnTo>
                  <a:lnTo>
                    <a:pt x="3" y="1"/>
                  </a:lnTo>
                  <a:lnTo>
                    <a:pt x="0" y="1"/>
                  </a:lnTo>
                  <a:lnTo>
                    <a:pt x="3" y="1"/>
                  </a:lnTo>
                  <a:lnTo>
                    <a:pt x="3" y="0"/>
                  </a:lnTo>
                  <a:lnTo>
                    <a:pt x="1" y="0"/>
                  </a:lnTo>
                  <a:lnTo>
                    <a:pt x="0" y="0"/>
                  </a:lnTo>
                  <a:lnTo>
                    <a:pt x="0"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4" name="Freeform 63"/>
            <p:cNvSpPr>
              <a:spLocks/>
            </p:cNvSpPr>
            <p:nvPr/>
          </p:nvSpPr>
          <p:spPr bwMode="auto">
            <a:xfrm>
              <a:off x="4818" y="2682"/>
              <a:ext cx="92" cy="60"/>
            </a:xfrm>
            <a:custGeom>
              <a:avLst/>
              <a:gdLst>
                <a:gd name="T0" fmla="*/ 274 w 274"/>
                <a:gd name="T1" fmla="*/ 178 h 182"/>
                <a:gd name="T2" fmla="*/ 248 w 274"/>
                <a:gd name="T3" fmla="*/ 177 h 182"/>
                <a:gd name="T4" fmla="*/ 224 w 274"/>
                <a:gd name="T5" fmla="*/ 174 h 182"/>
                <a:gd name="T6" fmla="*/ 200 w 274"/>
                <a:gd name="T7" fmla="*/ 168 h 182"/>
                <a:gd name="T8" fmla="*/ 179 w 274"/>
                <a:gd name="T9" fmla="*/ 162 h 182"/>
                <a:gd name="T10" fmla="*/ 158 w 274"/>
                <a:gd name="T11" fmla="*/ 153 h 182"/>
                <a:gd name="T12" fmla="*/ 138 w 274"/>
                <a:gd name="T13" fmla="*/ 144 h 182"/>
                <a:gd name="T14" fmla="*/ 120 w 274"/>
                <a:gd name="T15" fmla="*/ 133 h 182"/>
                <a:gd name="T16" fmla="*/ 103 w 274"/>
                <a:gd name="T17" fmla="*/ 120 h 182"/>
                <a:gd name="T18" fmla="*/ 86 w 274"/>
                <a:gd name="T19" fmla="*/ 108 h 182"/>
                <a:gd name="T20" fmla="*/ 71 w 274"/>
                <a:gd name="T21" fmla="*/ 93 h 182"/>
                <a:gd name="T22" fmla="*/ 56 w 274"/>
                <a:gd name="T23" fmla="*/ 79 h 182"/>
                <a:gd name="T24" fmla="*/ 44 w 274"/>
                <a:gd name="T25" fmla="*/ 64 h 182"/>
                <a:gd name="T26" fmla="*/ 32 w 274"/>
                <a:gd name="T27" fmla="*/ 48 h 182"/>
                <a:gd name="T28" fmla="*/ 21 w 274"/>
                <a:gd name="T29" fmla="*/ 33 h 182"/>
                <a:gd name="T30" fmla="*/ 11 w 274"/>
                <a:gd name="T31" fmla="*/ 16 h 182"/>
                <a:gd name="T32" fmla="*/ 3 w 274"/>
                <a:gd name="T33" fmla="*/ 0 h 182"/>
                <a:gd name="T34" fmla="*/ 4 w 274"/>
                <a:gd name="T35" fmla="*/ 10 h 182"/>
                <a:gd name="T36" fmla="*/ 12 w 274"/>
                <a:gd name="T37" fmla="*/ 25 h 182"/>
                <a:gd name="T38" fmla="*/ 23 w 274"/>
                <a:gd name="T39" fmla="*/ 43 h 182"/>
                <a:gd name="T40" fmla="*/ 36 w 274"/>
                <a:gd name="T41" fmla="*/ 58 h 182"/>
                <a:gd name="T42" fmla="*/ 48 w 274"/>
                <a:gd name="T43" fmla="*/ 73 h 182"/>
                <a:gd name="T44" fmla="*/ 61 w 274"/>
                <a:gd name="T45" fmla="*/ 89 h 182"/>
                <a:gd name="T46" fmla="*/ 76 w 274"/>
                <a:gd name="T47" fmla="*/ 103 h 182"/>
                <a:gd name="T48" fmla="*/ 92 w 274"/>
                <a:gd name="T49" fmla="*/ 117 h 182"/>
                <a:gd name="T50" fmla="*/ 109 w 274"/>
                <a:gd name="T51" fmla="*/ 129 h 182"/>
                <a:gd name="T52" fmla="*/ 127 w 274"/>
                <a:gd name="T53" fmla="*/ 142 h 182"/>
                <a:gd name="T54" fmla="*/ 147 w 274"/>
                <a:gd name="T55" fmla="*/ 152 h 182"/>
                <a:gd name="T56" fmla="*/ 168 w 274"/>
                <a:gd name="T57" fmla="*/ 162 h 182"/>
                <a:gd name="T58" fmla="*/ 188 w 274"/>
                <a:gd name="T59" fmla="*/ 169 h 182"/>
                <a:gd name="T60" fmla="*/ 211 w 274"/>
                <a:gd name="T61" fmla="*/ 174 h 182"/>
                <a:gd name="T62" fmla="*/ 236 w 274"/>
                <a:gd name="T63" fmla="*/ 179 h 182"/>
                <a:gd name="T64" fmla="*/ 260 w 274"/>
                <a:gd name="T65" fmla="*/ 180 h 182"/>
                <a:gd name="T66" fmla="*/ 274 w 274"/>
                <a:gd name="T6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 h="182">
                  <a:moveTo>
                    <a:pt x="274" y="178"/>
                  </a:moveTo>
                  <a:lnTo>
                    <a:pt x="274" y="178"/>
                  </a:lnTo>
                  <a:lnTo>
                    <a:pt x="260" y="178"/>
                  </a:lnTo>
                  <a:lnTo>
                    <a:pt x="248" y="177"/>
                  </a:lnTo>
                  <a:lnTo>
                    <a:pt x="236" y="175"/>
                  </a:lnTo>
                  <a:lnTo>
                    <a:pt x="224" y="174"/>
                  </a:lnTo>
                  <a:lnTo>
                    <a:pt x="213" y="172"/>
                  </a:lnTo>
                  <a:lnTo>
                    <a:pt x="200" y="168"/>
                  </a:lnTo>
                  <a:lnTo>
                    <a:pt x="189" y="165"/>
                  </a:lnTo>
                  <a:lnTo>
                    <a:pt x="179" y="162"/>
                  </a:lnTo>
                  <a:lnTo>
                    <a:pt x="169" y="158"/>
                  </a:lnTo>
                  <a:lnTo>
                    <a:pt x="158" y="153"/>
                  </a:lnTo>
                  <a:lnTo>
                    <a:pt x="148" y="149"/>
                  </a:lnTo>
                  <a:lnTo>
                    <a:pt x="138" y="144"/>
                  </a:lnTo>
                  <a:lnTo>
                    <a:pt x="128" y="138"/>
                  </a:lnTo>
                  <a:lnTo>
                    <a:pt x="120" y="133"/>
                  </a:lnTo>
                  <a:lnTo>
                    <a:pt x="111" y="127"/>
                  </a:lnTo>
                  <a:lnTo>
                    <a:pt x="103" y="120"/>
                  </a:lnTo>
                  <a:lnTo>
                    <a:pt x="94" y="114"/>
                  </a:lnTo>
                  <a:lnTo>
                    <a:pt x="86" y="108"/>
                  </a:lnTo>
                  <a:lnTo>
                    <a:pt x="78" y="100"/>
                  </a:lnTo>
                  <a:lnTo>
                    <a:pt x="71" y="93"/>
                  </a:lnTo>
                  <a:lnTo>
                    <a:pt x="64" y="86"/>
                  </a:lnTo>
                  <a:lnTo>
                    <a:pt x="56" y="79"/>
                  </a:lnTo>
                  <a:lnTo>
                    <a:pt x="50" y="71"/>
                  </a:lnTo>
                  <a:lnTo>
                    <a:pt x="44" y="64"/>
                  </a:lnTo>
                  <a:lnTo>
                    <a:pt x="38" y="56"/>
                  </a:lnTo>
                  <a:lnTo>
                    <a:pt x="32" y="48"/>
                  </a:lnTo>
                  <a:lnTo>
                    <a:pt x="26" y="40"/>
                  </a:lnTo>
                  <a:lnTo>
                    <a:pt x="21" y="33"/>
                  </a:lnTo>
                  <a:lnTo>
                    <a:pt x="16" y="24"/>
                  </a:lnTo>
                  <a:lnTo>
                    <a:pt x="11" y="16"/>
                  </a:lnTo>
                  <a:lnTo>
                    <a:pt x="7" y="9"/>
                  </a:lnTo>
                  <a:lnTo>
                    <a:pt x="3" y="0"/>
                  </a:lnTo>
                  <a:lnTo>
                    <a:pt x="0" y="1"/>
                  </a:lnTo>
                  <a:lnTo>
                    <a:pt x="4" y="10"/>
                  </a:lnTo>
                  <a:lnTo>
                    <a:pt x="9" y="18"/>
                  </a:lnTo>
                  <a:lnTo>
                    <a:pt x="12" y="25"/>
                  </a:lnTo>
                  <a:lnTo>
                    <a:pt x="18" y="34"/>
                  </a:lnTo>
                  <a:lnTo>
                    <a:pt x="23" y="43"/>
                  </a:lnTo>
                  <a:lnTo>
                    <a:pt x="29" y="50"/>
                  </a:lnTo>
                  <a:lnTo>
                    <a:pt x="36" y="58"/>
                  </a:lnTo>
                  <a:lnTo>
                    <a:pt x="42" y="65"/>
                  </a:lnTo>
                  <a:lnTo>
                    <a:pt x="48" y="73"/>
                  </a:lnTo>
                  <a:lnTo>
                    <a:pt x="54" y="81"/>
                  </a:lnTo>
                  <a:lnTo>
                    <a:pt x="61" y="89"/>
                  </a:lnTo>
                  <a:lnTo>
                    <a:pt x="69" y="97"/>
                  </a:lnTo>
                  <a:lnTo>
                    <a:pt x="76" y="103"/>
                  </a:lnTo>
                  <a:lnTo>
                    <a:pt x="84" y="110"/>
                  </a:lnTo>
                  <a:lnTo>
                    <a:pt x="92" y="117"/>
                  </a:lnTo>
                  <a:lnTo>
                    <a:pt x="100" y="123"/>
                  </a:lnTo>
                  <a:lnTo>
                    <a:pt x="109" y="129"/>
                  </a:lnTo>
                  <a:lnTo>
                    <a:pt x="117" y="135"/>
                  </a:lnTo>
                  <a:lnTo>
                    <a:pt x="127" y="142"/>
                  </a:lnTo>
                  <a:lnTo>
                    <a:pt x="137" y="147"/>
                  </a:lnTo>
                  <a:lnTo>
                    <a:pt x="147" y="152"/>
                  </a:lnTo>
                  <a:lnTo>
                    <a:pt x="157" y="157"/>
                  </a:lnTo>
                  <a:lnTo>
                    <a:pt x="168" y="162"/>
                  </a:lnTo>
                  <a:lnTo>
                    <a:pt x="177" y="165"/>
                  </a:lnTo>
                  <a:lnTo>
                    <a:pt x="188" y="169"/>
                  </a:lnTo>
                  <a:lnTo>
                    <a:pt x="200" y="172"/>
                  </a:lnTo>
                  <a:lnTo>
                    <a:pt x="211" y="174"/>
                  </a:lnTo>
                  <a:lnTo>
                    <a:pt x="224" y="177"/>
                  </a:lnTo>
                  <a:lnTo>
                    <a:pt x="236" y="179"/>
                  </a:lnTo>
                  <a:lnTo>
                    <a:pt x="248" y="180"/>
                  </a:lnTo>
                  <a:lnTo>
                    <a:pt x="260" y="180"/>
                  </a:lnTo>
                  <a:lnTo>
                    <a:pt x="274" y="182"/>
                  </a:lnTo>
                  <a:lnTo>
                    <a:pt x="274" y="182"/>
                  </a:lnTo>
                  <a:lnTo>
                    <a:pt x="274"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5" name="Freeform 64"/>
            <p:cNvSpPr>
              <a:spLocks/>
            </p:cNvSpPr>
            <p:nvPr/>
          </p:nvSpPr>
          <p:spPr bwMode="auto">
            <a:xfrm>
              <a:off x="4910" y="2663"/>
              <a:ext cx="151" cy="79"/>
            </a:xfrm>
            <a:custGeom>
              <a:avLst/>
              <a:gdLst>
                <a:gd name="T0" fmla="*/ 452 w 454"/>
                <a:gd name="T1" fmla="*/ 1 h 239"/>
                <a:gd name="T2" fmla="*/ 440 w 454"/>
                <a:gd name="T3" fmla="*/ 23 h 239"/>
                <a:gd name="T4" fmla="*/ 425 w 454"/>
                <a:gd name="T5" fmla="*/ 46 h 239"/>
                <a:gd name="T6" fmla="*/ 407 w 454"/>
                <a:gd name="T7" fmla="*/ 67 h 239"/>
                <a:gd name="T8" fmla="*/ 385 w 454"/>
                <a:gd name="T9" fmla="*/ 88 h 239"/>
                <a:gd name="T10" fmla="*/ 360 w 454"/>
                <a:gd name="T11" fmla="*/ 108 h 239"/>
                <a:gd name="T12" fmla="*/ 333 w 454"/>
                <a:gd name="T13" fmla="*/ 128 h 239"/>
                <a:gd name="T14" fmla="*/ 304 w 454"/>
                <a:gd name="T15" fmla="*/ 146 h 239"/>
                <a:gd name="T16" fmla="*/ 272 w 454"/>
                <a:gd name="T17" fmla="*/ 164 h 239"/>
                <a:gd name="T18" fmla="*/ 240 w 454"/>
                <a:gd name="T19" fmla="*/ 179 h 239"/>
                <a:gd name="T20" fmla="*/ 206 w 454"/>
                <a:gd name="T21" fmla="*/ 192 h 239"/>
                <a:gd name="T22" fmla="*/ 172 w 454"/>
                <a:gd name="T23" fmla="*/ 205 h 239"/>
                <a:gd name="T24" fmla="*/ 137 w 454"/>
                <a:gd name="T25" fmla="*/ 215 h 239"/>
                <a:gd name="T26" fmla="*/ 102 w 454"/>
                <a:gd name="T27" fmla="*/ 224 h 239"/>
                <a:gd name="T28" fmla="*/ 67 w 454"/>
                <a:gd name="T29" fmla="*/ 230 h 239"/>
                <a:gd name="T30" fmla="*/ 33 w 454"/>
                <a:gd name="T31" fmla="*/ 234 h 239"/>
                <a:gd name="T32" fmla="*/ 0 w 454"/>
                <a:gd name="T33" fmla="*/ 235 h 239"/>
                <a:gd name="T34" fmla="*/ 16 w 454"/>
                <a:gd name="T35" fmla="*/ 237 h 239"/>
                <a:gd name="T36" fmla="*/ 51 w 454"/>
                <a:gd name="T37" fmla="*/ 235 h 239"/>
                <a:gd name="T38" fmla="*/ 85 w 454"/>
                <a:gd name="T39" fmla="*/ 230 h 239"/>
                <a:gd name="T40" fmla="*/ 121 w 454"/>
                <a:gd name="T41" fmla="*/ 224 h 239"/>
                <a:gd name="T42" fmla="*/ 156 w 454"/>
                <a:gd name="T43" fmla="*/ 214 h 239"/>
                <a:gd name="T44" fmla="*/ 190 w 454"/>
                <a:gd name="T45" fmla="*/ 202 h 239"/>
                <a:gd name="T46" fmla="*/ 225 w 454"/>
                <a:gd name="T47" fmla="*/ 189 h 239"/>
                <a:gd name="T48" fmla="*/ 259 w 454"/>
                <a:gd name="T49" fmla="*/ 175 h 239"/>
                <a:gd name="T50" fmla="*/ 291 w 454"/>
                <a:gd name="T51" fmla="*/ 159 h 239"/>
                <a:gd name="T52" fmla="*/ 320 w 454"/>
                <a:gd name="T53" fmla="*/ 141 h 239"/>
                <a:gd name="T54" fmla="*/ 349 w 454"/>
                <a:gd name="T55" fmla="*/ 121 h 239"/>
                <a:gd name="T56" fmla="*/ 375 w 454"/>
                <a:gd name="T57" fmla="*/ 102 h 239"/>
                <a:gd name="T58" fmla="*/ 398 w 454"/>
                <a:gd name="T59" fmla="*/ 81 h 239"/>
                <a:gd name="T60" fmla="*/ 419 w 454"/>
                <a:gd name="T61" fmla="*/ 58 h 239"/>
                <a:gd name="T62" fmla="*/ 436 w 454"/>
                <a:gd name="T63" fmla="*/ 37 h 239"/>
                <a:gd name="T64" fmla="*/ 449 w 454"/>
                <a:gd name="T65" fmla="*/ 15 h 239"/>
                <a:gd name="T66" fmla="*/ 453 w 454"/>
                <a:gd name="T67" fmla="*/ 1 h 239"/>
                <a:gd name="T68" fmla="*/ 454 w 454"/>
                <a:gd name="T69" fmla="*/ 1 h 239"/>
                <a:gd name="T70" fmla="*/ 453 w 454"/>
                <a:gd name="T71" fmla="*/ 0 h 239"/>
                <a:gd name="T72" fmla="*/ 453 w 454"/>
                <a:gd name="T73" fmla="*/ 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 h="239">
                  <a:moveTo>
                    <a:pt x="453" y="3"/>
                  </a:moveTo>
                  <a:lnTo>
                    <a:pt x="452" y="1"/>
                  </a:lnTo>
                  <a:lnTo>
                    <a:pt x="446" y="12"/>
                  </a:lnTo>
                  <a:lnTo>
                    <a:pt x="440" y="23"/>
                  </a:lnTo>
                  <a:lnTo>
                    <a:pt x="434" y="35"/>
                  </a:lnTo>
                  <a:lnTo>
                    <a:pt x="425" y="46"/>
                  </a:lnTo>
                  <a:lnTo>
                    <a:pt x="416" y="57"/>
                  </a:lnTo>
                  <a:lnTo>
                    <a:pt x="407" y="67"/>
                  </a:lnTo>
                  <a:lnTo>
                    <a:pt x="396" y="78"/>
                  </a:lnTo>
                  <a:lnTo>
                    <a:pt x="385" y="88"/>
                  </a:lnTo>
                  <a:lnTo>
                    <a:pt x="372" y="98"/>
                  </a:lnTo>
                  <a:lnTo>
                    <a:pt x="360" y="108"/>
                  </a:lnTo>
                  <a:lnTo>
                    <a:pt x="347" y="118"/>
                  </a:lnTo>
                  <a:lnTo>
                    <a:pt x="333" y="128"/>
                  </a:lnTo>
                  <a:lnTo>
                    <a:pt x="319" y="137"/>
                  </a:lnTo>
                  <a:lnTo>
                    <a:pt x="304" y="146"/>
                  </a:lnTo>
                  <a:lnTo>
                    <a:pt x="288" y="155"/>
                  </a:lnTo>
                  <a:lnTo>
                    <a:pt x="272" y="164"/>
                  </a:lnTo>
                  <a:lnTo>
                    <a:pt x="256" y="171"/>
                  </a:lnTo>
                  <a:lnTo>
                    <a:pt x="240" y="179"/>
                  </a:lnTo>
                  <a:lnTo>
                    <a:pt x="223" y="186"/>
                  </a:lnTo>
                  <a:lnTo>
                    <a:pt x="206" y="192"/>
                  </a:lnTo>
                  <a:lnTo>
                    <a:pt x="189" y="199"/>
                  </a:lnTo>
                  <a:lnTo>
                    <a:pt x="172" y="205"/>
                  </a:lnTo>
                  <a:lnTo>
                    <a:pt x="155" y="210"/>
                  </a:lnTo>
                  <a:lnTo>
                    <a:pt x="137" y="215"/>
                  </a:lnTo>
                  <a:lnTo>
                    <a:pt x="120" y="220"/>
                  </a:lnTo>
                  <a:lnTo>
                    <a:pt x="102" y="224"/>
                  </a:lnTo>
                  <a:lnTo>
                    <a:pt x="84" y="227"/>
                  </a:lnTo>
                  <a:lnTo>
                    <a:pt x="67" y="230"/>
                  </a:lnTo>
                  <a:lnTo>
                    <a:pt x="50" y="232"/>
                  </a:lnTo>
                  <a:lnTo>
                    <a:pt x="33" y="234"/>
                  </a:lnTo>
                  <a:lnTo>
                    <a:pt x="16" y="235"/>
                  </a:lnTo>
                  <a:lnTo>
                    <a:pt x="0" y="235"/>
                  </a:lnTo>
                  <a:lnTo>
                    <a:pt x="0" y="239"/>
                  </a:lnTo>
                  <a:lnTo>
                    <a:pt x="16" y="237"/>
                  </a:lnTo>
                  <a:lnTo>
                    <a:pt x="33" y="236"/>
                  </a:lnTo>
                  <a:lnTo>
                    <a:pt x="51" y="235"/>
                  </a:lnTo>
                  <a:lnTo>
                    <a:pt x="68" y="232"/>
                  </a:lnTo>
                  <a:lnTo>
                    <a:pt x="85" y="230"/>
                  </a:lnTo>
                  <a:lnTo>
                    <a:pt x="102" y="227"/>
                  </a:lnTo>
                  <a:lnTo>
                    <a:pt x="121" y="224"/>
                  </a:lnTo>
                  <a:lnTo>
                    <a:pt x="138" y="219"/>
                  </a:lnTo>
                  <a:lnTo>
                    <a:pt x="156" y="214"/>
                  </a:lnTo>
                  <a:lnTo>
                    <a:pt x="173" y="209"/>
                  </a:lnTo>
                  <a:lnTo>
                    <a:pt x="190" y="202"/>
                  </a:lnTo>
                  <a:lnTo>
                    <a:pt x="207" y="196"/>
                  </a:lnTo>
                  <a:lnTo>
                    <a:pt x="225" y="189"/>
                  </a:lnTo>
                  <a:lnTo>
                    <a:pt x="242" y="182"/>
                  </a:lnTo>
                  <a:lnTo>
                    <a:pt x="259" y="175"/>
                  </a:lnTo>
                  <a:lnTo>
                    <a:pt x="275" y="166"/>
                  </a:lnTo>
                  <a:lnTo>
                    <a:pt x="291" y="159"/>
                  </a:lnTo>
                  <a:lnTo>
                    <a:pt x="305" y="150"/>
                  </a:lnTo>
                  <a:lnTo>
                    <a:pt x="320" y="141"/>
                  </a:lnTo>
                  <a:lnTo>
                    <a:pt x="335" y="131"/>
                  </a:lnTo>
                  <a:lnTo>
                    <a:pt x="349" y="121"/>
                  </a:lnTo>
                  <a:lnTo>
                    <a:pt x="363" y="112"/>
                  </a:lnTo>
                  <a:lnTo>
                    <a:pt x="375" y="102"/>
                  </a:lnTo>
                  <a:lnTo>
                    <a:pt x="387" y="91"/>
                  </a:lnTo>
                  <a:lnTo>
                    <a:pt x="398" y="81"/>
                  </a:lnTo>
                  <a:lnTo>
                    <a:pt x="409" y="70"/>
                  </a:lnTo>
                  <a:lnTo>
                    <a:pt x="419" y="58"/>
                  </a:lnTo>
                  <a:lnTo>
                    <a:pt x="427" y="48"/>
                  </a:lnTo>
                  <a:lnTo>
                    <a:pt x="436" y="37"/>
                  </a:lnTo>
                  <a:lnTo>
                    <a:pt x="443" y="26"/>
                  </a:lnTo>
                  <a:lnTo>
                    <a:pt x="449" y="15"/>
                  </a:lnTo>
                  <a:lnTo>
                    <a:pt x="454" y="2"/>
                  </a:lnTo>
                  <a:lnTo>
                    <a:pt x="453" y="1"/>
                  </a:lnTo>
                  <a:lnTo>
                    <a:pt x="454" y="2"/>
                  </a:lnTo>
                  <a:lnTo>
                    <a:pt x="454" y="1"/>
                  </a:lnTo>
                  <a:lnTo>
                    <a:pt x="454" y="1"/>
                  </a:lnTo>
                  <a:lnTo>
                    <a:pt x="453" y="0"/>
                  </a:lnTo>
                  <a:lnTo>
                    <a:pt x="452" y="1"/>
                  </a:lnTo>
                  <a:lnTo>
                    <a:pt x="45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6" name="Freeform 65"/>
            <p:cNvSpPr>
              <a:spLocks/>
            </p:cNvSpPr>
            <p:nvPr/>
          </p:nvSpPr>
          <p:spPr bwMode="auto">
            <a:xfrm>
              <a:off x="5025" y="2663"/>
              <a:ext cx="36" cy="10"/>
            </a:xfrm>
            <a:custGeom>
              <a:avLst/>
              <a:gdLst>
                <a:gd name="T0" fmla="*/ 2 w 107"/>
                <a:gd name="T1" fmla="*/ 29 h 29"/>
                <a:gd name="T2" fmla="*/ 2 w 107"/>
                <a:gd name="T3" fmla="*/ 29 h 29"/>
                <a:gd name="T4" fmla="*/ 8 w 107"/>
                <a:gd name="T5" fmla="*/ 27 h 29"/>
                <a:gd name="T6" fmla="*/ 15 w 107"/>
                <a:gd name="T7" fmla="*/ 27 h 29"/>
                <a:gd name="T8" fmla="*/ 22 w 107"/>
                <a:gd name="T9" fmla="*/ 27 h 29"/>
                <a:gd name="T10" fmla="*/ 29 w 107"/>
                <a:gd name="T11" fmla="*/ 26 h 29"/>
                <a:gd name="T12" fmla="*/ 36 w 107"/>
                <a:gd name="T13" fmla="*/ 25 h 29"/>
                <a:gd name="T14" fmla="*/ 42 w 107"/>
                <a:gd name="T15" fmla="*/ 24 h 29"/>
                <a:gd name="T16" fmla="*/ 50 w 107"/>
                <a:gd name="T17" fmla="*/ 21 h 29"/>
                <a:gd name="T18" fmla="*/ 57 w 107"/>
                <a:gd name="T19" fmla="*/ 20 h 29"/>
                <a:gd name="T20" fmla="*/ 63 w 107"/>
                <a:gd name="T21" fmla="*/ 17 h 29"/>
                <a:gd name="T22" fmla="*/ 70 w 107"/>
                <a:gd name="T23" fmla="*/ 16 h 29"/>
                <a:gd name="T24" fmla="*/ 77 w 107"/>
                <a:gd name="T25" fmla="*/ 14 h 29"/>
                <a:gd name="T26" fmla="*/ 84 w 107"/>
                <a:gd name="T27" fmla="*/ 11 h 29"/>
                <a:gd name="T28" fmla="*/ 90 w 107"/>
                <a:gd name="T29" fmla="*/ 10 h 29"/>
                <a:gd name="T30" fmla="*/ 96 w 107"/>
                <a:gd name="T31" fmla="*/ 7 h 29"/>
                <a:gd name="T32" fmla="*/ 102 w 107"/>
                <a:gd name="T33" fmla="*/ 5 h 29"/>
                <a:gd name="T34" fmla="*/ 107 w 107"/>
                <a:gd name="T35" fmla="*/ 2 h 29"/>
                <a:gd name="T36" fmla="*/ 107 w 107"/>
                <a:gd name="T37" fmla="*/ 0 h 29"/>
                <a:gd name="T38" fmla="*/ 101 w 107"/>
                <a:gd name="T39" fmla="*/ 1 h 29"/>
                <a:gd name="T40" fmla="*/ 95 w 107"/>
                <a:gd name="T41" fmla="*/ 4 h 29"/>
                <a:gd name="T42" fmla="*/ 89 w 107"/>
                <a:gd name="T43" fmla="*/ 6 h 29"/>
                <a:gd name="T44" fmla="*/ 83 w 107"/>
                <a:gd name="T45" fmla="*/ 9 h 29"/>
                <a:gd name="T46" fmla="*/ 75 w 107"/>
                <a:gd name="T47" fmla="*/ 10 h 29"/>
                <a:gd name="T48" fmla="*/ 69 w 107"/>
                <a:gd name="T49" fmla="*/ 12 h 29"/>
                <a:gd name="T50" fmla="*/ 62 w 107"/>
                <a:gd name="T51" fmla="*/ 15 h 29"/>
                <a:gd name="T52" fmla="*/ 56 w 107"/>
                <a:gd name="T53" fmla="*/ 16 h 29"/>
                <a:gd name="T54" fmla="*/ 48 w 107"/>
                <a:gd name="T55" fmla="*/ 19 h 29"/>
                <a:gd name="T56" fmla="*/ 42 w 107"/>
                <a:gd name="T57" fmla="*/ 20 h 29"/>
                <a:gd name="T58" fmla="*/ 35 w 107"/>
                <a:gd name="T59" fmla="*/ 21 h 29"/>
                <a:gd name="T60" fmla="*/ 28 w 107"/>
                <a:gd name="T61" fmla="*/ 22 h 29"/>
                <a:gd name="T62" fmla="*/ 22 w 107"/>
                <a:gd name="T63" fmla="*/ 24 h 29"/>
                <a:gd name="T64" fmla="*/ 14 w 107"/>
                <a:gd name="T65" fmla="*/ 25 h 29"/>
                <a:gd name="T66" fmla="*/ 8 w 107"/>
                <a:gd name="T67" fmla="*/ 25 h 29"/>
                <a:gd name="T68" fmla="*/ 2 w 107"/>
                <a:gd name="T69" fmla="*/ 25 h 29"/>
                <a:gd name="T70" fmla="*/ 2 w 107"/>
                <a:gd name="T71" fmla="*/ 25 h 29"/>
                <a:gd name="T72" fmla="*/ 2 w 107"/>
                <a:gd name="T73" fmla="*/ 25 h 29"/>
                <a:gd name="T74" fmla="*/ 1 w 107"/>
                <a:gd name="T75" fmla="*/ 25 h 29"/>
                <a:gd name="T76" fmla="*/ 0 w 107"/>
                <a:gd name="T77" fmla="*/ 26 h 29"/>
                <a:gd name="T78" fmla="*/ 1 w 107"/>
                <a:gd name="T79" fmla="*/ 27 h 29"/>
                <a:gd name="T80" fmla="*/ 2 w 107"/>
                <a:gd name="T8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29">
                  <a:moveTo>
                    <a:pt x="2" y="29"/>
                  </a:moveTo>
                  <a:lnTo>
                    <a:pt x="2" y="29"/>
                  </a:lnTo>
                  <a:lnTo>
                    <a:pt x="8" y="27"/>
                  </a:lnTo>
                  <a:lnTo>
                    <a:pt x="15" y="27"/>
                  </a:lnTo>
                  <a:lnTo>
                    <a:pt x="22" y="27"/>
                  </a:lnTo>
                  <a:lnTo>
                    <a:pt x="29" y="26"/>
                  </a:lnTo>
                  <a:lnTo>
                    <a:pt x="36" y="25"/>
                  </a:lnTo>
                  <a:lnTo>
                    <a:pt x="42" y="24"/>
                  </a:lnTo>
                  <a:lnTo>
                    <a:pt x="50" y="21"/>
                  </a:lnTo>
                  <a:lnTo>
                    <a:pt x="57" y="20"/>
                  </a:lnTo>
                  <a:lnTo>
                    <a:pt x="63" y="17"/>
                  </a:lnTo>
                  <a:lnTo>
                    <a:pt x="70" y="16"/>
                  </a:lnTo>
                  <a:lnTo>
                    <a:pt x="77" y="14"/>
                  </a:lnTo>
                  <a:lnTo>
                    <a:pt x="84" y="11"/>
                  </a:lnTo>
                  <a:lnTo>
                    <a:pt x="90" y="10"/>
                  </a:lnTo>
                  <a:lnTo>
                    <a:pt x="96" y="7"/>
                  </a:lnTo>
                  <a:lnTo>
                    <a:pt x="102" y="5"/>
                  </a:lnTo>
                  <a:lnTo>
                    <a:pt x="107" y="2"/>
                  </a:lnTo>
                  <a:lnTo>
                    <a:pt x="107" y="0"/>
                  </a:lnTo>
                  <a:lnTo>
                    <a:pt x="101" y="1"/>
                  </a:lnTo>
                  <a:lnTo>
                    <a:pt x="95" y="4"/>
                  </a:lnTo>
                  <a:lnTo>
                    <a:pt x="89" y="6"/>
                  </a:lnTo>
                  <a:lnTo>
                    <a:pt x="83" y="9"/>
                  </a:lnTo>
                  <a:lnTo>
                    <a:pt x="75" y="10"/>
                  </a:lnTo>
                  <a:lnTo>
                    <a:pt x="69" y="12"/>
                  </a:lnTo>
                  <a:lnTo>
                    <a:pt x="62" y="15"/>
                  </a:lnTo>
                  <a:lnTo>
                    <a:pt x="56" y="16"/>
                  </a:lnTo>
                  <a:lnTo>
                    <a:pt x="48" y="19"/>
                  </a:lnTo>
                  <a:lnTo>
                    <a:pt x="42" y="20"/>
                  </a:lnTo>
                  <a:lnTo>
                    <a:pt x="35" y="21"/>
                  </a:lnTo>
                  <a:lnTo>
                    <a:pt x="28" y="22"/>
                  </a:lnTo>
                  <a:lnTo>
                    <a:pt x="22" y="24"/>
                  </a:lnTo>
                  <a:lnTo>
                    <a:pt x="14" y="25"/>
                  </a:lnTo>
                  <a:lnTo>
                    <a:pt x="8" y="25"/>
                  </a:lnTo>
                  <a:lnTo>
                    <a:pt x="2" y="25"/>
                  </a:lnTo>
                  <a:lnTo>
                    <a:pt x="2" y="25"/>
                  </a:lnTo>
                  <a:lnTo>
                    <a:pt x="2" y="25"/>
                  </a:lnTo>
                  <a:lnTo>
                    <a:pt x="1" y="25"/>
                  </a:lnTo>
                  <a:lnTo>
                    <a:pt x="0" y="26"/>
                  </a:lnTo>
                  <a:lnTo>
                    <a:pt x="1" y="27"/>
                  </a:lnTo>
                  <a:lnTo>
                    <a:pt x="2"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7" name="Freeform 66"/>
            <p:cNvSpPr>
              <a:spLocks/>
            </p:cNvSpPr>
            <p:nvPr/>
          </p:nvSpPr>
          <p:spPr bwMode="auto">
            <a:xfrm>
              <a:off x="5000" y="2671"/>
              <a:ext cx="26" cy="2"/>
            </a:xfrm>
            <a:custGeom>
              <a:avLst/>
              <a:gdLst>
                <a:gd name="T0" fmla="*/ 2 w 78"/>
                <a:gd name="T1" fmla="*/ 0 h 4"/>
                <a:gd name="T2" fmla="*/ 2 w 78"/>
                <a:gd name="T3" fmla="*/ 4 h 4"/>
                <a:gd name="T4" fmla="*/ 78 w 78"/>
                <a:gd name="T5" fmla="*/ 4 h 4"/>
                <a:gd name="T6" fmla="*/ 78 w 78"/>
                <a:gd name="T7" fmla="*/ 0 h 4"/>
                <a:gd name="T8" fmla="*/ 2 w 78"/>
                <a:gd name="T9" fmla="*/ 0 h 4"/>
                <a:gd name="T10" fmla="*/ 2 w 78"/>
                <a:gd name="T11" fmla="*/ 4 h 4"/>
                <a:gd name="T12" fmla="*/ 2 w 78"/>
                <a:gd name="T13" fmla="*/ 0 h 4"/>
                <a:gd name="T14" fmla="*/ 1 w 78"/>
                <a:gd name="T15" fmla="*/ 0 h 4"/>
                <a:gd name="T16" fmla="*/ 0 w 78"/>
                <a:gd name="T17" fmla="*/ 1 h 4"/>
                <a:gd name="T18" fmla="*/ 1 w 78"/>
                <a:gd name="T19" fmla="*/ 2 h 4"/>
                <a:gd name="T20" fmla="*/ 2 w 78"/>
                <a:gd name="T21" fmla="*/ 4 h 4"/>
                <a:gd name="T22" fmla="*/ 2 w 78"/>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
                  <a:moveTo>
                    <a:pt x="2" y="0"/>
                  </a:moveTo>
                  <a:lnTo>
                    <a:pt x="2" y="4"/>
                  </a:lnTo>
                  <a:lnTo>
                    <a:pt x="78" y="4"/>
                  </a:lnTo>
                  <a:lnTo>
                    <a:pt x="78" y="0"/>
                  </a:lnTo>
                  <a:lnTo>
                    <a:pt x="2" y="0"/>
                  </a:lnTo>
                  <a:lnTo>
                    <a:pt x="2" y="4"/>
                  </a:lnTo>
                  <a:lnTo>
                    <a:pt x="2" y="0"/>
                  </a:lnTo>
                  <a:lnTo>
                    <a:pt x="1" y="0"/>
                  </a:lnTo>
                  <a:lnTo>
                    <a:pt x="0" y="1"/>
                  </a:lnTo>
                  <a:lnTo>
                    <a:pt x="1" y="2"/>
                  </a:lnTo>
                  <a:lnTo>
                    <a:pt x="2"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8" name="Freeform 67"/>
            <p:cNvSpPr>
              <a:spLocks/>
            </p:cNvSpPr>
            <p:nvPr/>
          </p:nvSpPr>
          <p:spPr bwMode="auto">
            <a:xfrm>
              <a:off x="5000" y="2483"/>
              <a:ext cx="188" cy="190"/>
            </a:xfrm>
            <a:custGeom>
              <a:avLst/>
              <a:gdLst>
                <a:gd name="T0" fmla="*/ 560 w 563"/>
                <a:gd name="T1" fmla="*/ 1 h 570"/>
                <a:gd name="T2" fmla="*/ 544 w 563"/>
                <a:gd name="T3" fmla="*/ 45 h 570"/>
                <a:gd name="T4" fmla="*/ 527 w 563"/>
                <a:gd name="T5" fmla="*/ 89 h 570"/>
                <a:gd name="T6" fmla="*/ 506 w 563"/>
                <a:gd name="T7" fmla="*/ 133 h 570"/>
                <a:gd name="T8" fmla="*/ 484 w 563"/>
                <a:gd name="T9" fmla="*/ 177 h 570"/>
                <a:gd name="T10" fmla="*/ 460 w 563"/>
                <a:gd name="T11" fmla="*/ 218 h 570"/>
                <a:gd name="T12" fmla="*/ 432 w 563"/>
                <a:gd name="T13" fmla="*/ 261 h 570"/>
                <a:gd name="T14" fmla="*/ 401 w 563"/>
                <a:gd name="T15" fmla="*/ 301 h 570"/>
                <a:gd name="T16" fmla="*/ 368 w 563"/>
                <a:gd name="T17" fmla="*/ 339 h 570"/>
                <a:gd name="T18" fmla="*/ 333 w 563"/>
                <a:gd name="T19" fmla="*/ 376 h 570"/>
                <a:gd name="T20" fmla="*/ 293 w 563"/>
                <a:gd name="T21" fmla="*/ 411 h 570"/>
                <a:gd name="T22" fmla="*/ 253 w 563"/>
                <a:gd name="T23" fmla="*/ 443 h 570"/>
                <a:gd name="T24" fmla="*/ 208 w 563"/>
                <a:gd name="T25" fmla="*/ 473 h 570"/>
                <a:gd name="T26" fmla="*/ 160 w 563"/>
                <a:gd name="T27" fmla="*/ 502 h 570"/>
                <a:gd name="T28" fmla="*/ 110 w 563"/>
                <a:gd name="T29" fmla="*/ 526 h 570"/>
                <a:gd name="T30" fmla="*/ 56 w 563"/>
                <a:gd name="T31" fmla="*/ 548 h 570"/>
                <a:gd name="T32" fmla="*/ 0 w 563"/>
                <a:gd name="T33" fmla="*/ 566 h 570"/>
                <a:gd name="T34" fmla="*/ 30 w 563"/>
                <a:gd name="T35" fmla="*/ 561 h 570"/>
                <a:gd name="T36" fmla="*/ 85 w 563"/>
                <a:gd name="T37" fmla="*/ 541 h 570"/>
                <a:gd name="T38" fmla="*/ 137 w 563"/>
                <a:gd name="T39" fmla="*/ 517 h 570"/>
                <a:gd name="T40" fmla="*/ 186 w 563"/>
                <a:gd name="T41" fmla="*/ 491 h 570"/>
                <a:gd name="T42" fmla="*/ 232 w 563"/>
                <a:gd name="T43" fmla="*/ 462 h 570"/>
                <a:gd name="T44" fmla="*/ 276 w 563"/>
                <a:gd name="T45" fmla="*/ 431 h 570"/>
                <a:gd name="T46" fmla="*/ 315 w 563"/>
                <a:gd name="T47" fmla="*/ 397 h 570"/>
                <a:gd name="T48" fmla="*/ 353 w 563"/>
                <a:gd name="T49" fmla="*/ 361 h 570"/>
                <a:gd name="T50" fmla="*/ 388 w 563"/>
                <a:gd name="T51" fmla="*/ 322 h 570"/>
                <a:gd name="T52" fmla="*/ 419 w 563"/>
                <a:gd name="T53" fmla="*/ 283 h 570"/>
                <a:gd name="T54" fmla="*/ 449 w 563"/>
                <a:gd name="T55" fmla="*/ 242 h 570"/>
                <a:gd name="T56" fmla="*/ 476 w 563"/>
                <a:gd name="T57" fmla="*/ 199 h 570"/>
                <a:gd name="T58" fmla="*/ 499 w 563"/>
                <a:gd name="T59" fmla="*/ 157 h 570"/>
                <a:gd name="T60" fmla="*/ 521 w 563"/>
                <a:gd name="T61" fmla="*/ 113 h 570"/>
                <a:gd name="T62" fmla="*/ 539 w 563"/>
                <a:gd name="T63" fmla="*/ 69 h 570"/>
                <a:gd name="T64" fmla="*/ 555 w 563"/>
                <a:gd name="T65" fmla="*/ 25 h 570"/>
                <a:gd name="T66" fmla="*/ 561 w 563"/>
                <a:gd name="T67" fmla="*/ 0 h 570"/>
                <a:gd name="T68" fmla="*/ 562 w 563"/>
                <a:gd name="T69" fmla="*/ 1 h 570"/>
                <a:gd name="T70" fmla="*/ 561 w 563"/>
                <a:gd name="T71" fmla="*/ 0 h 570"/>
                <a:gd name="T72" fmla="*/ 561 w 563"/>
                <a:gd name="T73" fmla="*/ 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3" h="570">
                  <a:moveTo>
                    <a:pt x="561" y="4"/>
                  </a:moveTo>
                  <a:lnTo>
                    <a:pt x="560" y="1"/>
                  </a:lnTo>
                  <a:lnTo>
                    <a:pt x="552" y="24"/>
                  </a:lnTo>
                  <a:lnTo>
                    <a:pt x="544" y="45"/>
                  </a:lnTo>
                  <a:lnTo>
                    <a:pt x="535" y="68"/>
                  </a:lnTo>
                  <a:lnTo>
                    <a:pt x="527" y="89"/>
                  </a:lnTo>
                  <a:lnTo>
                    <a:pt x="517" y="112"/>
                  </a:lnTo>
                  <a:lnTo>
                    <a:pt x="506" y="133"/>
                  </a:lnTo>
                  <a:lnTo>
                    <a:pt x="496" y="155"/>
                  </a:lnTo>
                  <a:lnTo>
                    <a:pt x="484" y="177"/>
                  </a:lnTo>
                  <a:lnTo>
                    <a:pt x="472" y="198"/>
                  </a:lnTo>
                  <a:lnTo>
                    <a:pt x="460" y="218"/>
                  </a:lnTo>
                  <a:lnTo>
                    <a:pt x="446" y="239"/>
                  </a:lnTo>
                  <a:lnTo>
                    <a:pt x="432" y="261"/>
                  </a:lnTo>
                  <a:lnTo>
                    <a:pt x="417" y="281"/>
                  </a:lnTo>
                  <a:lnTo>
                    <a:pt x="401" y="301"/>
                  </a:lnTo>
                  <a:lnTo>
                    <a:pt x="385" y="321"/>
                  </a:lnTo>
                  <a:lnTo>
                    <a:pt x="368" y="339"/>
                  </a:lnTo>
                  <a:lnTo>
                    <a:pt x="351" y="358"/>
                  </a:lnTo>
                  <a:lnTo>
                    <a:pt x="333" y="376"/>
                  </a:lnTo>
                  <a:lnTo>
                    <a:pt x="314" y="393"/>
                  </a:lnTo>
                  <a:lnTo>
                    <a:pt x="293" y="411"/>
                  </a:lnTo>
                  <a:lnTo>
                    <a:pt x="274" y="428"/>
                  </a:lnTo>
                  <a:lnTo>
                    <a:pt x="253" y="443"/>
                  </a:lnTo>
                  <a:lnTo>
                    <a:pt x="231" y="459"/>
                  </a:lnTo>
                  <a:lnTo>
                    <a:pt x="208" y="473"/>
                  </a:lnTo>
                  <a:lnTo>
                    <a:pt x="185" y="488"/>
                  </a:lnTo>
                  <a:lnTo>
                    <a:pt x="160" y="502"/>
                  </a:lnTo>
                  <a:lnTo>
                    <a:pt x="136" y="515"/>
                  </a:lnTo>
                  <a:lnTo>
                    <a:pt x="110" y="526"/>
                  </a:lnTo>
                  <a:lnTo>
                    <a:pt x="85" y="537"/>
                  </a:lnTo>
                  <a:lnTo>
                    <a:pt x="56" y="548"/>
                  </a:lnTo>
                  <a:lnTo>
                    <a:pt x="28" y="557"/>
                  </a:lnTo>
                  <a:lnTo>
                    <a:pt x="0" y="566"/>
                  </a:lnTo>
                  <a:lnTo>
                    <a:pt x="0" y="570"/>
                  </a:lnTo>
                  <a:lnTo>
                    <a:pt x="30" y="561"/>
                  </a:lnTo>
                  <a:lnTo>
                    <a:pt x="58" y="551"/>
                  </a:lnTo>
                  <a:lnTo>
                    <a:pt x="85" y="541"/>
                  </a:lnTo>
                  <a:lnTo>
                    <a:pt x="111" y="530"/>
                  </a:lnTo>
                  <a:lnTo>
                    <a:pt x="137" y="517"/>
                  </a:lnTo>
                  <a:lnTo>
                    <a:pt x="163" y="505"/>
                  </a:lnTo>
                  <a:lnTo>
                    <a:pt x="186" y="491"/>
                  </a:lnTo>
                  <a:lnTo>
                    <a:pt x="210" y="477"/>
                  </a:lnTo>
                  <a:lnTo>
                    <a:pt x="232" y="462"/>
                  </a:lnTo>
                  <a:lnTo>
                    <a:pt x="254" y="447"/>
                  </a:lnTo>
                  <a:lnTo>
                    <a:pt x="276" y="431"/>
                  </a:lnTo>
                  <a:lnTo>
                    <a:pt x="296" y="413"/>
                  </a:lnTo>
                  <a:lnTo>
                    <a:pt x="315" y="397"/>
                  </a:lnTo>
                  <a:lnTo>
                    <a:pt x="335" y="378"/>
                  </a:lnTo>
                  <a:lnTo>
                    <a:pt x="353" y="361"/>
                  </a:lnTo>
                  <a:lnTo>
                    <a:pt x="372" y="342"/>
                  </a:lnTo>
                  <a:lnTo>
                    <a:pt x="388" y="322"/>
                  </a:lnTo>
                  <a:lnTo>
                    <a:pt x="403" y="303"/>
                  </a:lnTo>
                  <a:lnTo>
                    <a:pt x="419" y="283"/>
                  </a:lnTo>
                  <a:lnTo>
                    <a:pt x="434" y="262"/>
                  </a:lnTo>
                  <a:lnTo>
                    <a:pt x="449" y="242"/>
                  </a:lnTo>
                  <a:lnTo>
                    <a:pt x="462" y="220"/>
                  </a:lnTo>
                  <a:lnTo>
                    <a:pt x="476" y="199"/>
                  </a:lnTo>
                  <a:lnTo>
                    <a:pt x="488" y="178"/>
                  </a:lnTo>
                  <a:lnTo>
                    <a:pt x="499" y="157"/>
                  </a:lnTo>
                  <a:lnTo>
                    <a:pt x="510" y="135"/>
                  </a:lnTo>
                  <a:lnTo>
                    <a:pt x="521" y="113"/>
                  </a:lnTo>
                  <a:lnTo>
                    <a:pt x="529" y="92"/>
                  </a:lnTo>
                  <a:lnTo>
                    <a:pt x="539" y="69"/>
                  </a:lnTo>
                  <a:lnTo>
                    <a:pt x="548" y="47"/>
                  </a:lnTo>
                  <a:lnTo>
                    <a:pt x="555" y="25"/>
                  </a:lnTo>
                  <a:lnTo>
                    <a:pt x="563" y="3"/>
                  </a:lnTo>
                  <a:lnTo>
                    <a:pt x="561" y="0"/>
                  </a:lnTo>
                  <a:lnTo>
                    <a:pt x="563" y="3"/>
                  </a:lnTo>
                  <a:lnTo>
                    <a:pt x="562" y="1"/>
                  </a:lnTo>
                  <a:lnTo>
                    <a:pt x="562" y="0"/>
                  </a:lnTo>
                  <a:lnTo>
                    <a:pt x="561" y="0"/>
                  </a:lnTo>
                  <a:lnTo>
                    <a:pt x="560" y="1"/>
                  </a:lnTo>
                  <a:lnTo>
                    <a:pt x="56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29" name="Freeform 68"/>
            <p:cNvSpPr>
              <a:spLocks/>
            </p:cNvSpPr>
            <p:nvPr/>
          </p:nvSpPr>
          <p:spPr bwMode="auto">
            <a:xfrm>
              <a:off x="5130" y="2483"/>
              <a:ext cx="57" cy="22"/>
            </a:xfrm>
            <a:custGeom>
              <a:avLst/>
              <a:gdLst>
                <a:gd name="T0" fmla="*/ 1 w 171"/>
                <a:gd name="T1" fmla="*/ 62 h 67"/>
                <a:gd name="T2" fmla="*/ 2 w 171"/>
                <a:gd name="T3" fmla="*/ 65 h 67"/>
                <a:gd name="T4" fmla="*/ 15 w 171"/>
                <a:gd name="T5" fmla="*/ 67 h 67"/>
                <a:gd name="T6" fmla="*/ 27 w 171"/>
                <a:gd name="T7" fmla="*/ 65 h 67"/>
                <a:gd name="T8" fmla="*/ 38 w 171"/>
                <a:gd name="T9" fmla="*/ 63 h 67"/>
                <a:gd name="T10" fmla="*/ 49 w 171"/>
                <a:gd name="T11" fmla="*/ 59 h 67"/>
                <a:gd name="T12" fmla="*/ 59 w 171"/>
                <a:gd name="T13" fmla="*/ 55 h 67"/>
                <a:gd name="T14" fmla="*/ 68 w 171"/>
                <a:gd name="T15" fmla="*/ 50 h 67"/>
                <a:gd name="T16" fmla="*/ 78 w 171"/>
                <a:gd name="T17" fmla="*/ 45 h 67"/>
                <a:gd name="T18" fmla="*/ 87 w 171"/>
                <a:gd name="T19" fmla="*/ 40 h 67"/>
                <a:gd name="T20" fmla="*/ 95 w 171"/>
                <a:gd name="T21" fmla="*/ 34 h 67"/>
                <a:gd name="T22" fmla="*/ 105 w 171"/>
                <a:gd name="T23" fmla="*/ 28 h 67"/>
                <a:gd name="T24" fmla="*/ 115 w 171"/>
                <a:gd name="T25" fmla="*/ 23 h 67"/>
                <a:gd name="T26" fmla="*/ 125 w 171"/>
                <a:gd name="T27" fmla="*/ 18 h 67"/>
                <a:gd name="T28" fmla="*/ 136 w 171"/>
                <a:gd name="T29" fmla="*/ 13 h 67"/>
                <a:gd name="T30" fmla="*/ 147 w 171"/>
                <a:gd name="T31" fmla="*/ 9 h 67"/>
                <a:gd name="T32" fmla="*/ 159 w 171"/>
                <a:gd name="T33" fmla="*/ 5 h 67"/>
                <a:gd name="T34" fmla="*/ 171 w 171"/>
                <a:gd name="T35" fmla="*/ 4 h 67"/>
                <a:gd name="T36" fmla="*/ 171 w 171"/>
                <a:gd name="T37" fmla="*/ 0 h 67"/>
                <a:gd name="T38" fmla="*/ 158 w 171"/>
                <a:gd name="T39" fmla="*/ 3 h 67"/>
                <a:gd name="T40" fmla="*/ 145 w 171"/>
                <a:gd name="T41" fmla="*/ 5 h 67"/>
                <a:gd name="T42" fmla="*/ 134 w 171"/>
                <a:gd name="T43" fmla="*/ 9 h 67"/>
                <a:gd name="T44" fmla="*/ 123 w 171"/>
                <a:gd name="T45" fmla="*/ 14 h 67"/>
                <a:gd name="T46" fmla="*/ 114 w 171"/>
                <a:gd name="T47" fmla="*/ 19 h 67"/>
                <a:gd name="T48" fmla="*/ 104 w 171"/>
                <a:gd name="T49" fmla="*/ 25 h 67"/>
                <a:gd name="T50" fmla="*/ 94 w 171"/>
                <a:gd name="T51" fmla="*/ 30 h 67"/>
                <a:gd name="T52" fmla="*/ 86 w 171"/>
                <a:gd name="T53" fmla="*/ 37 h 67"/>
                <a:gd name="T54" fmla="*/ 76 w 171"/>
                <a:gd name="T55" fmla="*/ 43 h 67"/>
                <a:gd name="T56" fmla="*/ 67 w 171"/>
                <a:gd name="T57" fmla="*/ 48 h 67"/>
                <a:gd name="T58" fmla="*/ 57 w 171"/>
                <a:gd name="T59" fmla="*/ 53 h 67"/>
                <a:gd name="T60" fmla="*/ 48 w 171"/>
                <a:gd name="T61" fmla="*/ 57 h 67"/>
                <a:gd name="T62" fmla="*/ 38 w 171"/>
                <a:gd name="T63" fmla="*/ 59 h 67"/>
                <a:gd name="T64" fmla="*/ 27 w 171"/>
                <a:gd name="T65" fmla="*/ 62 h 67"/>
                <a:gd name="T66" fmla="*/ 15 w 171"/>
                <a:gd name="T67" fmla="*/ 63 h 67"/>
                <a:gd name="T68" fmla="*/ 2 w 171"/>
                <a:gd name="T69" fmla="*/ 62 h 67"/>
                <a:gd name="T70" fmla="*/ 2 w 171"/>
                <a:gd name="T71" fmla="*/ 65 h 67"/>
                <a:gd name="T72" fmla="*/ 2 w 171"/>
                <a:gd name="T73" fmla="*/ 62 h 67"/>
                <a:gd name="T74" fmla="*/ 1 w 171"/>
                <a:gd name="T75" fmla="*/ 63 h 67"/>
                <a:gd name="T76" fmla="*/ 0 w 171"/>
                <a:gd name="T77" fmla="*/ 63 h 67"/>
                <a:gd name="T78" fmla="*/ 1 w 171"/>
                <a:gd name="T79" fmla="*/ 65 h 67"/>
                <a:gd name="T80" fmla="*/ 2 w 171"/>
                <a:gd name="T81" fmla="*/ 65 h 67"/>
                <a:gd name="T82" fmla="*/ 1 w 171"/>
                <a:gd name="T83"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 h="67">
                  <a:moveTo>
                    <a:pt x="1" y="62"/>
                  </a:moveTo>
                  <a:lnTo>
                    <a:pt x="2" y="65"/>
                  </a:lnTo>
                  <a:lnTo>
                    <a:pt x="15" y="67"/>
                  </a:lnTo>
                  <a:lnTo>
                    <a:pt x="27" y="65"/>
                  </a:lnTo>
                  <a:lnTo>
                    <a:pt x="38" y="63"/>
                  </a:lnTo>
                  <a:lnTo>
                    <a:pt x="49" y="59"/>
                  </a:lnTo>
                  <a:lnTo>
                    <a:pt x="59" y="55"/>
                  </a:lnTo>
                  <a:lnTo>
                    <a:pt x="68" y="50"/>
                  </a:lnTo>
                  <a:lnTo>
                    <a:pt x="78" y="45"/>
                  </a:lnTo>
                  <a:lnTo>
                    <a:pt x="87" y="40"/>
                  </a:lnTo>
                  <a:lnTo>
                    <a:pt x="95" y="34"/>
                  </a:lnTo>
                  <a:lnTo>
                    <a:pt x="105" y="28"/>
                  </a:lnTo>
                  <a:lnTo>
                    <a:pt x="115" y="23"/>
                  </a:lnTo>
                  <a:lnTo>
                    <a:pt x="125" y="18"/>
                  </a:lnTo>
                  <a:lnTo>
                    <a:pt x="136" y="13"/>
                  </a:lnTo>
                  <a:lnTo>
                    <a:pt x="147" y="9"/>
                  </a:lnTo>
                  <a:lnTo>
                    <a:pt x="159" y="5"/>
                  </a:lnTo>
                  <a:lnTo>
                    <a:pt x="171" y="4"/>
                  </a:lnTo>
                  <a:lnTo>
                    <a:pt x="171" y="0"/>
                  </a:lnTo>
                  <a:lnTo>
                    <a:pt x="158" y="3"/>
                  </a:lnTo>
                  <a:lnTo>
                    <a:pt x="145" y="5"/>
                  </a:lnTo>
                  <a:lnTo>
                    <a:pt x="134" y="9"/>
                  </a:lnTo>
                  <a:lnTo>
                    <a:pt x="123" y="14"/>
                  </a:lnTo>
                  <a:lnTo>
                    <a:pt x="114" y="19"/>
                  </a:lnTo>
                  <a:lnTo>
                    <a:pt x="104" y="25"/>
                  </a:lnTo>
                  <a:lnTo>
                    <a:pt x="94" y="30"/>
                  </a:lnTo>
                  <a:lnTo>
                    <a:pt x="86" y="37"/>
                  </a:lnTo>
                  <a:lnTo>
                    <a:pt x="76" y="43"/>
                  </a:lnTo>
                  <a:lnTo>
                    <a:pt x="67" y="48"/>
                  </a:lnTo>
                  <a:lnTo>
                    <a:pt x="57" y="53"/>
                  </a:lnTo>
                  <a:lnTo>
                    <a:pt x="48" y="57"/>
                  </a:lnTo>
                  <a:lnTo>
                    <a:pt x="38" y="59"/>
                  </a:lnTo>
                  <a:lnTo>
                    <a:pt x="27" y="62"/>
                  </a:lnTo>
                  <a:lnTo>
                    <a:pt x="15" y="63"/>
                  </a:lnTo>
                  <a:lnTo>
                    <a:pt x="2" y="62"/>
                  </a:lnTo>
                  <a:lnTo>
                    <a:pt x="2" y="65"/>
                  </a:lnTo>
                  <a:lnTo>
                    <a:pt x="2" y="62"/>
                  </a:lnTo>
                  <a:lnTo>
                    <a:pt x="1" y="63"/>
                  </a:lnTo>
                  <a:lnTo>
                    <a:pt x="0" y="63"/>
                  </a:lnTo>
                  <a:lnTo>
                    <a:pt x="1" y="65"/>
                  </a:lnTo>
                  <a:lnTo>
                    <a:pt x="2" y="65"/>
                  </a:lnTo>
                  <a:lnTo>
                    <a:pt x="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0" name="Freeform 69"/>
            <p:cNvSpPr>
              <a:spLocks/>
            </p:cNvSpPr>
            <p:nvPr/>
          </p:nvSpPr>
          <p:spPr bwMode="auto">
            <a:xfrm>
              <a:off x="5131" y="2357"/>
              <a:ext cx="82" cy="147"/>
            </a:xfrm>
            <a:custGeom>
              <a:avLst/>
              <a:gdLst>
                <a:gd name="T0" fmla="*/ 245 w 248"/>
                <a:gd name="T1" fmla="*/ 0 h 443"/>
                <a:gd name="T2" fmla="*/ 243 w 248"/>
                <a:gd name="T3" fmla="*/ 37 h 443"/>
                <a:gd name="T4" fmla="*/ 240 w 248"/>
                <a:gd name="T5" fmla="*/ 72 h 443"/>
                <a:gd name="T6" fmla="*/ 235 w 248"/>
                <a:gd name="T7" fmla="*/ 108 h 443"/>
                <a:gd name="T8" fmla="*/ 227 w 248"/>
                <a:gd name="T9" fmla="*/ 143 h 443"/>
                <a:gd name="T10" fmla="*/ 219 w 248"/>
                <a:gd name="T11" fmla="*/ 177 h 443"/>
                <a:gd name="T12" fmla="*/ 208 w 248"/>
                <a:gd name="T13" fmla="*/ 211 h 443"/>
                <a:gd name="T14" fmla="*/ 196 w 248"/>
                <a:gd name="T15" fmla="*/ 242 h 443"/>
                <a:gd name="T16" fmla="*/ 181 w 248"/>
                <a:gd name="T17" fmla="*/ 273 h 443"/>
                <a:gd name="T18" fmla="*/ 164 w 248"/>
                <a:gd name="T19" fmla="*/ 302 h 443"/>
                <a:gd name="T20" fmla="*/ 146 w 248"/>
                <a:gd name="T21" fmla="*/ 329 h 443"/>
                <a:gd name="T22" fmla="*/ 126 w 248"/>
                <a:gd name="T23" fmla="*/ 354 h 443"/>
                <a:gd name="T24" fmla="*/ 104 w 248"/>
                <a:gd name="T25" fmla="*/ 377 h 443"/>
                <a:gd name="T26" fmla="*/ 81 w 248"/>
                <a:gd name="T27" fmla="*/ 397 h 443"/>
                <a:gd name="T28" fmla="*/ 55 w 248"/>
                <a:gd name="T29" fmla="*/ 415 h 443"/>
                <a:gd name="T30" fmla="*/ 30 w 248"/>
                <a:gd name="T31" fmla="*/ 428 h 443"/>
                <a:gd name="T32" fmla="*/ 0 w 248"/>
                <a:gd name="T33" fmla="*/ 440 h 443"/>
                <a:gd name="T34" fmla="*/ 16 w 248"/>
                <a:gd name="T35" fmla="*/ 438 h 443"/>
                <a:gd name="T36" fmla="*/ 44 w 248"/>
                <a:gd name="T37" fmla="*/ 425 h 443"/>
                <a:gd name="T38" fmla="*/ 70 w 248"/>
                <a:gd name="T39" fmla="*/ 408 h 443"/>
                <a:gd name="T40" fmla="*/ 94 w 248"/>
                <a:gd name="T41" fmla="*/ 389 h 443"/>
                <a:gd name="T42" fmla="*/ 117 w 248"/>
                <a:gd name="T43" fmla="*/ 368 h 443"/>
                <a:gd name="T44" fmla="*/ 138 w 248"/>
                <a:gd name="T45" fmla="*/ 344 h 443"/>
                <a:gd name="T46" fmla="*/ 158 w 248"/>
                <a:gd name="T47" fmla="*/ 318 h 443"/>
                <a:gd name="T48" fmla="*/ 175 w 248"/>
                <a:gd name="T49" fmla="*/ 289 h 443"/>
                <a:gd name="T50" fmla="*/ 191 w 248"/>
                <a:gd name="T51" fmla="*/ 259 h 443"/>
                <a:gd name="T52" fmla="*/ 205 w 248"/>
                <a:gd name="T53" fmla="*/ 228 h 443"/>
                <a:gd name="T54" fmla="*/ 216 w 248"/>
                <a:gd name="T55" fmla="*/ 194 h 443"/>
                <a:gd name="T56" fmla="*/ 227 w 248"/>
                <a:gd name="T57" fmla="*/ 160 h 443"/>
                <a:gd name="T58" fmla="*/ 235 w 248"/>
                <a:gd name="T59" fmla="*/ 125 h 443"/>
                <a:gd name="T60" fmla="*/ 241 w 248"/>
                <a:gd name="T61" fmla="*/ 90 h 443"/>
                <a:gd name="T62" fmla="*/ 245 w 248"/>
                <a:gd name="T63" fmla="*/ 54 h 443"/>
                <a:gd name="T64" fmla="*/ 247 w 248"/>
                <a:gd name="T65" fmla="*/ 18 h 443"/>
                <a:gd name="T66" fmla="*/ 248 w 248"/>
                <a:gd name="T6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8" h="443">
                  <a:moveTo>
                    <a:pt x="245" y="0"/>
                  </a:moveTo>
                  <a:lnTo>
                    <a:pt x="245" y="0"/>
                  </a:lnTo>
                  <a:lnTo>
                    <a:pt x="245" y="18"/>
                  </a:lnTo>
                  <a:lnTo>
                    <a:pt x="243" y="37"/>
                  </a:lnTo>
                  <a:lnTo>
                    <a:pt x="242" y="54"/>
                  </a:lnTo>
                  <a:lnTo>
                    <a:pt x="240" y="72"/>
                  </a:lnTo>
                  <a:lnTo>
                    <a:pt x="237" y="90"/>
                  </a:lnTo>
                  <a:lnTo>
                    <a:pt x="235" y="108"/>
                  </a:lnTo>
                  <a:lnTo>
                    <a:pt x="231" y="125"/>
                  </a:lnTo>
                  <a:lnTo>
                    <a:pt x="227" y="143"/>
                  </a:lnTo>
                  <a:lnTo>
                    <a:pt x="224" y="160"/>
                  </a:lnTo>
                  <a:lnTo>
                    <a:pt x="219" y="177"/>
                  </a:lnTo>
                  <a:lnTo>
                    <a:pt x="214" y="194"/>
                  </a:lnTo>
                  <a:lnTo>
                    <a:pt x="208" y="211"/>
                  </a:lnTo>
                  <a:lnTo>
                    <a:pt x="202" y="227"/>
                  </a:lnTo>
                  <a:lnTo>
                    <a:pt x="196" y="242"/>
                  </a:lnTo>
                  <a:lnTo>
                    <a:pt x="188" y="258"/>
                  </a:lnTo>
                  <a:lnTo>
                    <a:pt x="181" y="273"/>
                  </a:lnTo>
                  <a:lnTo>
                    <a:pt x="172" y="288"/>
                  </a:lnTo>
                  <a:lnTo>
                    <a:pt x="164" y="302"/>
                  </a:lnTo>
                  <a:lnTo>
                    <a:pt x="155" y="316"/>
                  </a:lnTo>
                  <a:lnTo>
                    <a:pt x="146" y="329"/>
                  </a:lnTo>
                  <a:lnTo>
                    <a:pt x="136" y="342"/>
                  </a:lnTo>
                  <a:lnTo>
                    <a:pt x="126" y="354"/>
                  </a:lnTo>
                  <a:lnTo>
                    <a:pt x="115" y="366"/>
                  </a:lnTo>
                  <a:lnTo>
                    <a:pt x="104" y="377"/>
                  </a:lnTo>
                  <a:lnTo>
                    <a:pt x="92" y="387"/>
                  </a:lnTo>
                  <a:lnTo>
                    <a:pt x="81" y="397"/>
                  </a:lnTo>
                  <a:lnTo>
                    <a:pt x="69" y="406"/>
                  </a:lnTo>
                  <a:lnTo>
                    <a:pt x="55" y="415"/>
                  </a:lnTo>
                  <a:lnTo>
                    <a:pt x="43" y="422"/>
                  </a:lnTo>
                  <a:lnTo>
                    <a:pt x="30" y="428"/>
                  </a:lnTo>
                  <a:lnTo>
                    <a:pt x="15" y="435"/>
                  </a:lnTo>
                  <a:lnTo>
                    <a:pt x="0" y="440"/>
                  </a:lnTo>
                  <a:lnTo>
                    <a:pt x="1" y="443"/>
                  </a:lnTo>
                  <a:lnTo>
                    <a:pt x="16" y="438"/>
                  </a:lnTo>
                  <a:lnTo>
                    <a:pt x="31" y="432"/>
                  </a:lnTo>
                  <a:lnTo>
                    <a:pt x="44" y="425"/>
                  </a:lnTo>
                  <a:lnTo>
                    <a:pt x="58" y="417"/>
                  </a:lnTo>
                  <a:lnTo>
                    <a:pt x="70" y="408"/>
                  </a:lnTo>
                  <a:lnTo>
                    <a:pt x="82" y="399"/>
                  </a:lnTo>
                  <a:lnTo>
                    <a:pt x="94" y="389"/>
                  </a:lnTo>
                  <a:lnTo>
                    <a:pt x="106" y="379"/>
                  </a:lnTo>
                  <a:lnTo>
                    <a:pt x="117" y="368"/>
                  </a:lnTo>
                  <a:lnTo>
                    <a:pt x="128" y="356"/>
                  </a:lnTo>
                  <a:lnTo>
                    <a:pt x="138" y="344"/>
                  </a:lnTo>
                  <a:lnTo>
                    <a:pt x="148" y="331"/>
                  </a:lnTo>
                  <a:lnTo>
                    <a:pt x="158" y="318"/>
                  </a:lnTo>
                  <a:lnTo>
                    <a:pt x="166" y="303"/>
                  </a:lnTo>
                  <a:lnTo>
                    <a:pt x="175" y="289"/>
                  </a:lnTo>
                  <a:lnTo>
                    <a:pt x="183" y="274"/>
                  </a:lnTo>
                  <a:lnTo>
                    <a:pt x="191" y="259"/>
                  </a:lnTo>
                  <a:lnTo>
                    <a:pt x="198" y="244"/>
                  </a:lnTo>
                  <a:lnTo>
                    <a:pt x="205" y="228"/>
                  </a:lnTo>
                  <a:lnTo>
                    <a:pt x="212" y="212"/>
                  </a:lnTo>
                  <a:lnTo>
                    <a:pt x="216" y="194"/>
                  </a:lnTo>
                  <a:lnTo>
                    <a:pt x="223" y="178"/>
                  </a:lnTo>
                  <a:lnTo>
                    <a:pt x="227" y="160"/>
                  </a:lnTo>
                  <a:lnTo>
                    <a:pt x="231" y="143"/>
                  </a:lnTo>
                  <a:lnTo>
                    <a:pt x="235" y="125"/>
                  </a:lnTo>
                  <a:lnTo>
                    <a:pt x="238" y="108"/>
                  </a:lnTo>
                  <a:lnTo>
                    <a:pt x="241" y="90"/>
                  </a:lnTo>
                  <a:lnTo>
                    <a:pt x="243" y="73"/>
                  </a:lnTo>
                  <a:lnTo>
                    <a:pt x="245" y="54"/>
                  </a:lnTo>
                  <a:lnTo>
                    <a:pt x="246" y="37"/>
                  </a:lnTo>
                  <a:lnTo>
                    <a:pt x="247" y="18"/>
                  </a:lnTo>
                  <a:lnTo>
                    <a:pt x="248" y="0"/>
                  </a:lnTo>
                  <a:lnTo>
                    <a:pt x="248" y="0"/>
                  </a:lnTo>
                  <a:lnTo>
                    <a:pt x="2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1" name="Freeform 70"/>
            <p:cNvSpPr>
              <a:spLocks/>
            </p:cNvSpPr>
            <p:nvPr/>
          </p:nvSpPr>
          <p:spPr bwMode="auto">
            <a:xfrm>
              <a:off x="5033" y="2142"/>
              <a:ext cx="180" cy="215"/>
            </a:xfrm>
            <a:custGeom>
              <a:avLst/>
              <a:gdLst>
                <a:gd name="T0" fmla="*/ 0 w 542"/>
                <a:gd name="T1" fmla="*/ 1 h 643"/>
                <a:gd name="T2" fmla="*/ 28 w 542"/>
                <a:gd name="T3" fmla="*/ 39 h 643"/>
                <a:gd name="T4" fmla="*/ 62 w 542"/>
                <a:gd name="T5" fmla="*/ 75 h 643"/>
                <a:gd name="T6" fmla="*/ 100 w 542"/>
                <a:gd name="T7" fmla="*/ 110 h 643"/>
                <a:gd name="T8" fmla="*/ 140 w 542"/>
                <a:gd name="T9" fmla="*/ 144 h 643"/>
                <a:gd name="T10" fmla="*/ 184 w 542"/>
                <a:gd name="T11" fmla="*/ 179 h 643"/>
                <a:gd name="T12" fmla="*/ 229 w 542"/>
                <a:gd name="T13" fmla="*/ 214 h 643"/>
                <a:gd name="T14" fmla="*/ 275 w 542"/>
                <a:gd name="T15" fmla="*/ 250 h 643"/>
                <a:gd name="T16" fmla="*/ 320 w 542"/>
                <a:gd name="T17" fmla="*/ 287 h 643"/>
                <a:gd name="T18" fmla="*/ 363 w 542"/>
                <a:gd name="T19" fmla="*/ 324 h 643"/>
                <a:gd name="T20" fmla="*/ 403 w 542"/>
                <a:gd name="T21" fmla="*/ 363 h 643"/>
                <a:gd name="T22" fmla="*/ 441 w 542"/>
                <a:gd name="T23" fmla="*/ 403 h 643"/>
                <a:gd name="T24" fmla="*/ 473 w 542"/>
                <a:gd name="T25" fmla="*/ 447 h 643"/>
                <a:gd name="T26" fmla="*/ 501 w 542"/>
                <a:gd name="T27" fmla="*/ 492 h 643"/>
                <a:gd name="T28" fmla="*/ 520 w 542"/>
                <a:gd name="T29" fmla="*/ 539 h 643"/>
                <a:gd name="T30" fmla="*/ 534 w 542"/>
                <a:gd name="T31" fmla="*/ 589 h 643"/>
                <a:gd name="T32" fmla="*/ 539 w 542"/>
                <a:gd name="T33" fmla="*/ 643 h 643"/>
                <a:gd name="T34" fmla="*/ 540 w 542"/>
                <a:gd name="T35" fmla="*/ 616 h 643"/>
                <a:gd name="T36" fmla="*/ 531 w 542"/>
                <a:gd name="T37" fmla="*/ 563 h 643"/>
                <a:gd name="T38" fmla="*/ 514 w 542"/>
                <a:gd name="T39" fmla="*/ 513 h 643"/>
                <a:gd name="T40" fmla="*/ 491 w 542"/>
                <a:gd name="T41" fmla="*/ 467 h 643"/>
                <a:gd name="T42" fmla="*/ 460 w 542"/>
                <a:gd name="T43" fmla="*/ 423 h 643"/>
                <a:gd name="T44" fmla="*/ 425 w 542"/>
                <a:gd name="T45" fmla="*/ 380 h 643"/>
                <a:gd name="T46" fmla="*/ 386 w 542"/>
                <a:gd name="T47" fmla="*/ 340 h 643"/>
                <a:gd name="T48" fmla="*/ 343 w 542"/>
                <a:gd name="T49" fmla="*/ 302 h 643"/>
                <a:gd name="T50" fmla="*/ 299 w 542"/>
                <a:gd name="T51" fmla="*/ 265 h 643"/>
                <a:gd name="T52" fmla="*/ 254 w 542"/>
                <a:gd name="T53" fmla="*/ 229 h 643"/>
                <a:gd name="T54" fmla="*/ 209 w 542"/>
                <a:gd name="T55" fmla="*/ 194 h 643"/>
                <a:gd name="T56" fmla="*/ 165 w 542"/>
                <a:gd name="T57" fmla="*/ 159 h 643"/>
                <a:gd name="T58" fmla="*/ 122 w 542"/>
                <a:gd name="T59" fmla="*/ 124 h 643"/>
                <a:gd name="T60" fmla="*/ 83 w 542"/>
                <a:gd name="T61" fmla="*/ 90 h 643"/>
                <a:gd name="T62" fmla="*/ 47 w 542"/>
                <a:gd name="T63" fmla="*/ 54 h 643"/>
                <a:gd name="T64" fmla="*/ 17 w 542"/>
                <a:gd name="T65" fmla="*/ 19 h 643"/>
                <a:gd name="T66" fmla="*/ 3 w 542"/>
                <a:gd name="T6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2" h="643">
                  <a:moveTo>
                    <a:pt x="0" y="1"/>
                  </a:moveTo>
                  <a:lnTo>
                    <a:pt x="0" y="1"/>
                  </a:lnTo>
                  <a:lnTo>
                    <a:pt x="13" y="20"/>
                  </a:lnTo>
                  <a:lnTo>
                    <a:pt x="28" y="39"/>
                  </a:lnTo>
                  <a:lnTo>
                    <a:pt x="45" y="56"/>
                  </a:lnTo>
                  <a:lnTo>
                    <a:pt x="62" y="75"/>
                  </a:lnTo>
                  <a:lnTo>
                    <a:pt x="80" y="93"/>
                  </a:lnTo>
                  <a:lnTo>
                    <a:pt x="100" y="110"/>
                  </a:lnTo>
                  <a:lnTo>
                    <a:pt x="119" y="128"/>
                  </a:lnTo>
                  <a:lnTo>
                    <a:pt x="140" y="144"/>
                  </a:lnTo>
                  <a:lnTo>
                    <a:pt x="162" y="161"/>
                  </a:lnTo>
                  <a:lnTo>
                    <a:pt x="184" y="179"/>
                  </a:lnTo>
                  <a:lnTo>
                    <a:pt x="206" y="197"/>
                  </a:lnTo>
                  <a:lnTo>
                    <a:pt x="229" y="214"/>
                  </a:lnTo>
                  <a:lnTo>
                    <a:pt x="251" y="232"/>
                  </a:lnTo>
                  <a:lnTo>
                    <a:pt x="275" y="250"/>
                  </a:lnTo>
                  <a:lnTo>
                    <a:pt x="298" y="268"/>
                  </a:lnTo>
                  <a:lnTo>
                    <a:pt x="320" y="287"/>
                  </a:lnTo>
                  <a:lnTo>
                    <a:pt x="342" y="305"/>
                  </a:lnTo>
                  <a:lnTo>
                    <a:pt x="363" y="324"/>
                  </a:lnTo>
                  <a:lnTo>
                    <a:pt x="383" y="343"/>
                  </a:lnTo>
                  <a:lnTo>
                    <a:pt x="403" y="363"/>
                  </a:lnTo>
                  <a:lnTo>
                    <a:pt x="422" y="383"/>
                  </a:lnTo>
                  <a:lnTo>
                    <a:pt x="441" y="403"/>
                  </a:lnTo>
                  <a:lnTo>
                    <a:pt x="458" y="424"/>
                  </a:lnTo>
                  <a:lnTo>
                    <a:pt x="473" y="447"/>
                  </a:lnTo>
                  <a:lnTo>
                    <a:pt x="487" y="468"/>
                  </a:lnTo>
                  <a:lnTo>
                    <a:pt x="501" y="492"/>
                  </a:lnTo>
                  <a:lnTo>
                    <a:pt x="510" y="514"/>
                  </a:lnTo>
                  <a:lnTo>
                    <a:pt x="520" y="539"/>
                  </a:lnTo>
                  <a:lnTo>
                    <a:pt x="528" y="564"/>
                  </a:lnTo>
                  <a:lnTo>
                    <a:pt x="534" y="589"/>
                  </a:lnTo>
                  <a:lnTo>
                    <a:pt x="537" y="616"/>
                  </a:lnTo>
                  <a:lnTo>
                    <a:pt x="539" y="643"/>
                  </a:lnTo>
                  <a:lnTo>
                    <a:pt x="542" y="643"/>
                  </a:lnTo>
                  <a:lnTo>
                    <a:pt x="540" y="616"/>
                  </a:lnTo>
                  <a:lnTo>
                    <a:pt x="537" y="589"/>
                  </a:lnTo>
                  <a:lnTo>
                    <a:pt x="531" y="563"/>
                  </a:lnTo>
                  <a:lnTo>
                    <a:pt x="524" y="538"/>
                  </a:lnTo>
                  <a:lnTo>
                    <a:pt x="514" y="513"/>
                  </a:lnTo>
                  <a:lnTo>
                    <a:pt x="503" y="489"/>
                  </a:lnTo>
                  <a:lnTo>
                    <a:pt x="491" y="467"/>
                  </a:lnTo>
                  <a:lnTo>
                    <a:pt x="476" y="444"/>
                  </a:lnTo>
                  <a:lnTo>
                    <a:pt x="460" y="423"/>
                  </a:lnTo>
                  <a:lnTo>
                    <a:pt x="443" y="401"/>
                  </a:lnTo>
                  <a:lnTo>
                    <a:pt x="425" y="380"/>
                  </a:lnTo>
                  <a:lnTo>
                    <a:pt x="405" y="360"/>
                  </a:lnTo>
                  <a:lnTo>
                    <a:pt x="386" y="340"/>
                  </a:lnTo>
                  <a:lnTo>
                    <a:pt x="365" y="322"/>
                  </a:lnTo>
                  <a:lnTo>
                    <a:pt x="343" y="302"/>
                  </a:lnTo>
                  <a:lnTo>
                    <a:pt x="321" y="284"/>
                  </a:lnTo>
                  <a:lnTo>
                    <a:pt x="299" y="265"/>
                  </a:lnTo>
                  <a:lnTo>
                    <a:pt x="277" y="247"/>
                  </a:lnTo>
                  <a:lnTo>
                    <a:pt x="254" y="229"/>
                  </a:lnTo>
                  <a:lnTo>
                    <a:pt x="232" y="212"/>
                  </a:lnTo>
                  <a:lnTo>
                    <a:pt x="209" y="194"/>
                  </a:lnTo>
                  <a:lnTo>
                    <a:pt x="187" y="177"/>
                  </a:lnTo>
                  <a:lnTo>
                    <a:pt x="165" y="159"/>
                  </a:lnTo>
                  <a:lnTo>
                    <a:pt x="143" y="141"/>
                  </a:lnTo>
                  <a:lnTo>
                    <a:pt x="122" y="124"/>
                  </a:lnTo>
                  <a:lnTo>
                    <a:pt x="101" y="108"/>
                  </a:lnTo>
                  <a:lnTo>
                    <a:pt x="83" y="90"/>
                  </a:lnTo>
                  <a:lnTo>
                    <a:pt x="65" y="71"/>
                  </a:lnTo>
                  <a:lnTo>
                    <a:pt x="47" y="54"/>
                  </a:lnTo>
                  <a:lnTo>
                    <a:pt x="32" y="36"/>
                  </a:lnTo>
                  <a:lnTo>
                    <a:pt x="17" y="19"/>
                  </a:lnTo>
                  <a:lnTo>
                    <a:pt x="3" y="0"/>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2" name="Freeform 71"/>
            <p:cNvSpPr>
              <a:spLocks/>
            </p:cNvSpPr>
            <p:nvPr/>
          </p:nvSpPr>
          <p:spPr bwMode="auto">
            <a:xfrm>
              <a:off x="4944" y="1868"/>
              <a:ext cx="90" cy="275"/>
            </a:xfrm>
            <a:custGeom>
              <a:avLst/>
              <a:gdLst>
                <a:gd name="T0" fmla="*/ 0 w 268"/>
                <a:gd name="T1" fmla="*/ 1 h 824"/>
                <a:gd name="T2" fmla="*/ 22 w 268"/>
                <a:gd name="T3" fmla="*/ 48 h 824"/>
                <a:gd name="T4" fmla="*/ 41 w 268"/>
                <a:gd name="T5" fmla="*/ 98 h 824"/>
                <a:gd name="T6" fmla="*/ 58 w 268"/>
                <a:gd name="T7" fmla="*/ 150 h 824"/>
                <a:gd name="T8" fmla="*/ 73 w 268"/>
                <a:gd name="T9" fmla="*/ 202 h 824"/>
                <a:gd name="T10" fmla="*/ 86 w 268"/>
                <a:gd name="T11" fmla="*/ 256 h 824"/>
                <a:gd name="T12" fmla="*/ 100 w 268"/>
                <a:gd name="T13" fmla="*/ 310 h 824"/>
                <a:gd name="T14" fmla="*/ 112 w 268"/>
                <a:gd name="T15" fmla="*/ 366 h 824"/>
                <a:gd name="T16" fmla="*/ 124 w 268"/>
                <a:gd name="T17" fmla="*/ 421 h 824"/>
                <a:gd name="T18" fmla="*/ 136 w 268"/>
                <a:gd name="T19" fmla="*/ 476 h 824"/>
                <a:gd name="T20" fmla="*/ 149 w 268"/>
                <a:gd name="T21" fmla="*/ 530 h 824"/>
                <a:gd name="T22" fmla="*/ 163 w 268"/>
                <a:gd name="T23" fmla="*/ 584 h 824"/>
                <a:gd name="T24" fmla="*/ 178 w 268"/>
                <a:gd name="T25" fmla="*/ 637 h 824"/>
                <a:gd name="T26" fmla="*/ 196 w 268"/>
                <a:gd name="T27" fmla="*/ 687 h 824"/>
                <a:gd name="T28" fmla="*/ 216 w 268"/>
                <a:gd name="T29" fmla="*/ 735 h 824"/>
                <a:gd name="T30" fmla="*/ 239 w 268"/>
                <a:gd name="T31" fmla="*/ 782 h 824"/>
                <a:gd name="T32" fmla="*/ 265 w 268"/>
                <a:gd name="T33" fmla="*/ 824 h 824"/>
                <a:gd name="T34" fmla="*/ 255 w 268"/>
                <a:gd name="T35" fmla="*/ 802 h 824"/>
                <a:gd name="T36" fmla="*/ 231 w 268"/>
                <a:gd name="T37" fmla="*/ 757 h 824"/>
                <a:gd name="T38" fmla="*/ 209 w 268"/>
                <a:gd name="T39" fmla="*/ 709 h 824"/>
                <a:gd name="T40" fmla="*/ 190 w 268"/>
                <a:gd name="T41" fmla="*/ 660 h 824"/>
                <a:gd name="T42" fmla="*/ 173 w 268"/>
                <a:gd name="T43" fmla="*/ 609 h 824"/>
                <a:gd name="T44" fmla="*/ 158 w 268"/>
                <a:gd name="T45" fmla="*/ 557 h 824"/>
                <a:gd name="T46" fmla="*/ 145 w 268"/>
                <a:gd name="T47" fmla="*/ 503 h 824"/>
                <a:gd name="T48" fmla="*/ 133 w 268"/>
                <a:gd name="T49" fmla="*/ 448 h 824"/>
                <a:gd name="T50" fmla="*/ 121 w 268"/>
                <a:gd name="T51" fmla="*/ 393 h 824"/>
                <a:gd name="T52" fmla="*/ 108 w 268"/>
                <a:gd name="T53" fmla="*/ 338 h 824"/>
                <a:gd name="T54" fmla="*/ 96 w 268"/>
                <a:gd name="T55" fmla="*/ 282 h 824"/>
                <a:gd name="T56" fmla="*/ 84 w 268"/>
                <a:gd name="T57" fmla="*/ 227 h 824"/>
                <a:gd name="T58" fmla="*/ 69 w 268"/>
                <a:gd name="T59" fmla="*/ 175 h 824"/>
                <a:gd name="T60" fmla="*/ 52 w 268"/>
                <a:gd name="T61" fmla="*/ 122 h 824"/>
                <a:gd name="T62" fmla="*/ 35 w 268"/>
                <a:gd name="T63" fmla="*/ 72 h 824"/>
                <a:gd name="T64" fmla="*/ 14 w 268"/>
                <a:gd name="T65" fmla="*/ 23 h 824"/>
                <a:gd name="T66" fmla="*/ 2 w 268"/>
                <a:gd name="T67"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824">
                  <a:moveTo>
                    <a:pt x="0" y="1"/>
                  </a:moveTo>
                  <a:lnTo>
                    <a:pt x="0" y="1"/>
                  </a:lnTo>
                  <a:lnTo>
                    <a:pt x="11" y="25"/>
                  </a:lnTo>
                  <a:lnTo>
                    <a:pt x="22" y="48"/>
                  </a:lnTo>
                  <a:lnTo>
                    <a:pt x="31" y="72"/>
                  </a:lnTo>
                  <a:lnTo>
                    <a:pt x="41" y="98"/>
                  </a:lnTo>
                  <a:lnTo>
                    <a:pt x="50" y="124"/>
                  </a:lnTo>
                  <a:lnTo>
                    <a:pt x="58" y="150"/>
                  </a:lnTo>
                  <a:lnTo>
                    <a:pt x="66" y="176"/>
                  </a:lnTo>
                  <a:lnTo>
                    <a:pt x="73" y="202"/>
                  </a:lnTo>
                  <a:lnTo>
                    <a:pt x="80" y="229"/>
                  </a:lnTo>
                  <a:lnTo>
                    <a:pt x="86" y="256"/>
                  </a:lnTo>
                  <a:lnTo>
                    <a:pt x="94" y="284"/>
                  </a:lnTo>
                  <a:lnTo>
                    <a:pt x="100" y="310"/>
                  </a:lnTo>
                  <a:lnTo>
                    <a:pt x="106" y="338"/>
                  </a:lnTo>
                  <a:lnTo>
                    <a:pt x="112" y="366"/>
                  </a:lnTo>
                  <a:lnTo>
                    <a:pt x="117" y="394"/>
                  </a:lnTo>
                  <a:lnTo>
                    <a:pt x="124" y="421"/>
                  </a:lnTo>
                  <a:lnTo>
                    <a:pt x="129" y="449"/>
                  </a:lnTo>
                  <a:lnTo>
                    <a:pt x="136" y="476"/>
                  </a:lnTo>
                  <a:lnTo>
                    <a:pt x="143" y="504"/>
                  </a:lnTo>
                  <a:lnTo>
                    <a:pt x="149" y="530"/>
                  </a:lnTo>
                  <a:lnTo>
                    <a:pt x="156" y="558"/>
                  </a:lnTo>
                  <a:lnTo>
                    <a:pt x="163" y="584"/>
                  </a:lnTo>
                  <a:lnTo>
                    <a:pt x="171" y="610"/>
                  </a:lnTo>
                  <a:lnTo>
                    <a:pt x="178" y="637"/>
                  </a:lnTo>
                  <a:lnTo>
                    <a:pt x="187" y="662"/>
                  </a:lnTo>
                  <a:lnTo>
                    <a:pt x="196" y="687"/>
                  </a:lnTo>
                  <a:lnTo>
                    <a:pt x="206" y="712"/>
                  </a:lnTo>
                  <a:lnTo>
                    <a:pt x="216" y="735"/>
                  </a:lnTo>
                  <a:lnTo>
                    <a:pt x="227" y="759"/>
                  </a:lnTo>
                  <a:lnTo>
                    <a:pt x="239" y="782"/>
                  </a:lnTo>
                  <a:lnTo>
                    <a:pt x="251" y="803"/>
                  </a:lnTo>
                  <a:lnTo>
                    <a:pt x="265" y="824"/>
                  </a:lnTo>
                  <a:lnTo>
                    <a:pt x="268" y="823"/>
                  </a:lnTo>
                  <a:lnTo>
                    <a:pt x="255" y="802"/>
                  </a:lnTo>
                  <a:lnTo>
                    <a:pt x="242" y="779"/>
                  </a:lnTo>
                  <a:lnTo>
                    <a:pt x="231" y="757"/>
                  </a:lnTo>
                  <a:lnTo>
                    <a:pt x="220" y="733"/>
                  </a:lnTo>
                  <a:lnTo>
                    <a:pt x="209" y="709"/>
                  </a:lnTo>
                  <a:lnTo>
                    <a:pt x="199" y="685"/>
                  </a:lnTo>
                  <a:lnTo>
                    <a:pt x="190" y="660"/>
                  </a:lnTo>
                  <a:lnTo>
                    <a:pt x="182" y="635"/>
                  </a:lnTo>
                  <a:lnTo>
                    <a:pt x="173" y="609"/>
                  </a:lnTo>
                  <a:lnTo>
                    <a:pt x="166" y="583"/>
                  </a:lnTo>
                  <a:lnTo>
                    <a:pt x="158" y="557"/>
                  </a:lnTo>
                  <a:lnTo>
                    <a:pt x="152" y="530"/>
                  </a:lnTo>
                  <a:lnTo>
                    <a:pt x="145" y="503"/>
                  </a:lnTo>
                  <a:lnTo>
                    <a:pt x="139" y="475"/>
                  </a:lnTo>
                  <a:lnTo>
                    <a:pt x="133" y="448"/>
                  </a:lnTo>
                  <a:lnTo>
                    <a:pt x="127" y="420"/>
                  </a:lnTo>
                  <a:lnTo>
                    <a:pt x="121" y="393"/>
                  </a:lnTo>
                  <a:lnTo>
                    <a:pt x="114" y="365"/>
                  </a:lnTo>
                  <a:lnTo>
                    <a:pt x="108" y="338"/>
                  </a:lnTo>
                  <a:lnTo>
                    <a:pt x="102" y="310"/>
                  </a:lnTo>
                  <a:lnTo>
                    <a:pt x="96" y="282"/>
                  </a:lnTo>
                  <a:lnTo>
                    <a:pt x="90" y="255"/>
                  </a:lnTo>
                  <a:lnTo>
                    <a:pt x="84" y="227"/>
                  </a:lnTo>
                  <a:lnTo>
                    <a:pt x="77" y="201"/>
                  </a:lnTo>
                  <a:lnTo>
                    <a:pt x="69" y="175"/>
                  </a:lnTo>
                  <a:lnTo>
                    <a:pt x="61" y="149"/>
                  </a:lnTo>
                  <a:lnTo>
                    <a:pt x="52" y="122"/>
                  </a:lnTo>
                  <a:lnTo>
                    <a:pt x="44" y="97"/>
                  </a:lnTo>
                  <a:lnTo>
                    <a:pt x="35" y="72"/>
                  </a:lnTo>
                  <a:lnTo>
                    <a:pt x="24" y="47"/>
                  </a:lnTo>
                  <a:lnTo>
                    <a:pt x="14" y="23"/>
                  </a:lnTo>
                  <a:lnTo>
                    <a:pt x="2" y="0"/>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3" name="Freeform 72"/>
            <p:cNvSpPr>
              <a:spLocks/>
            </p:cNvSpPr>
            <p:nvPr/>
          </p:nvSpPr>
          <p:spPr bwMode="auto">
            <a:xfrm>
              <a:off x="4748" y="1596"/>
              <a:ext cx="197" cy="272"/>
            </a:xfrm>
            <a:custGeom>
              <a:avLst/>
              <a:gdLst>
                <a:gd name="T0" fmla="*/ 0 w 590"/>
                <a:gd name="T1" fmla="*/ 2 h 816"/>
                <a:gd name="T2" fmla="*/ 56 w 590"/>
                <a:gd name="T3" fmla="*/ 36 h 816"/>
                <a:gd name="T4" fmla="*/ 108 w 590"/>
                <a:gd name="T5" fmla="*/ 74 h 816"/>
                <a:gd name="T6" fmla="*/ 156 w 590"/>
                <a:gd name="T7" fmla="*/ 114 h 816"/>
                <a:gd name="T8" fmla="*/ 200 w 590"/>
                <a:gd name="T9" fmla="*/ 156 h 816"/>
                <a:gd name="T10" fmla="*/ 242 w 590"/>
                <a:gd name="T11" fmla="*/ 201 h 816"/>
                <a:gd name="T12" fmla="*/ 280 w 590"/>
                <a:gd name="T13" fmla="*/ 250 h 816"/>
                <a:gd name="T14" fmla="*/ 315 w 590"/>
                <a:gd name="T15" fmla="*/ 300 h 816"/>
                <a:gd name="T16" fmla="*/ 349 w 590"/>
                <a:gd name="T17" fmla="*/ 352 h 816"/>
                <a:gd name="T18" fmla="*/ 381 w 590"/>
                <a:gd name="T19" fmla="*/ 405 h 816"/>
                <a:gd name="T20" fmla="*/ 412 w 590"/>
                <a:gd name="T21" fmla="*/ 462 h 816"/>
                <a:gd name="T22" fmla="*/ 441 w 590"/>
                <a:gd name="T23" fmla="*/ 518 h 816"/>
                <a:gd name="T24" fmla="*/ 470 w 590"/>
                <a:gd name="T25" fmla="*/ 577 h 816"/>
                <a:gd name="T26" fmla="*/ 498 w 590"/>
                <a:gd name="T27" fmla="*/ 636 h 816"/>
                <a:gd name="T28" fmla="*/ 528 w 590"/>
                <a:gd name="T29" fmla="*/ 694 h 816"/>
                <a:gd name="T30" fmla="*/ 557 w 590"/>
                <a:gd name="T31" fmla="*/ 756 h 816"/>
                <a:gd name="T32" fmla="*/ 588 w 590"/>
                <a:gd name="T33" fmla="*/ 816 h 816"/>
                <a:gd name="T34" fmla="*/ 575 w 590"/>
                <a:gd name="T35" fmla="*/ 785 h 816"/>
                <a:gd name="T36" fmla="*/ 545 w 590"/>
                <a:gd name="T37" fmla="*/ 723 h 816"/>
                <a:gd name="T38" fmla="*/ 517 w 590"/>
                <a:gd name="T39" fmla="*/ 663 h 816"/>
                <a:gd name="T40" fmla="*/ 487 w 590"/>
                <a:gd name="T41" fmla="*/ 604 h 816"/>
                <a:gd name="T42" fmla="*/ 458 w 590"/>
                <a:gd name="T43" fmla="*/ 546 h 816"/>
                <a:gd name="T44" fmla="*/ 429 w 590"/>
                <a:gd name="T45" fmla="*/ 488 h 816"/>
                <a:gd name="T46" fmla="*/ 399 w 590"/>
                <a:gd name="T47" fmla="*/ 432 h 816"/>
                <a:gd name="T48" fmla="*/ 368 w 590"/>
                <a:gd name="T49" fmla="*/ 377 h 816"/>
                <a:gd name="T50" fmla="*/ 335 w 590"/>
                <a:gd name="T51" fmla="*/ 324 h 816"/>
                <a:gd name="T52" fmla="*/ 301 w 590"/>
                <a:gd name="T53" fmla="*/ 273 h 816"/>
                <a:gd name="T54" fmla="*/ 264 w 590"/>
                <a:gd name="T55" fmla="*/ 224 h 816"/>
                <a:gd name="T56" fmla="*/ 224 w 590"/>
                <a:gd name="T57" fmla="*/ 176 h 816"/>
                <a:gd name="T58" fmla="*/ 181 w 590"/>
                <a:gd name="T59" fmla="*/ 133 h 816"/>
                <a:gd name="T60" fmla="*/ 134 w 590"/>
                <a:gd name="T61" fmla="*/ 90 h 816"/>
                <a:gd name="T62" fmla="*/ 84 w 590"/>
                <a:gd name="T63" fmla="*/ 51 h 816"/>
                <a:gd name="T64" fmla="*/ 31 w 590"/>
                <a:gd name="T65" fmla="*/ 16 h 816"/>
                <a:gd name="T66" fmla="*/ 1 w 590"/>
                <a:gd name="T67"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0" h="816">
                  <a:moveTo>
                    <a:pt x="0" y="2"/>
                  </a:moveTo>
                  <a:lnTo>
                    <a:pt x="0" y="2"/>
                  </a:lnTo>
                  <a:lnTo>
                    <a:pt x="28" y="19"/>
                  </a:lnTo>
                  <a:lnTo>
                    <a:pt x="56" y="36"/>
                  </a:lnTo>
                  <a:lnTo>
                    <a:pt x="82" y="55"/>
                  </a:lnTo>
                  <a:lnTo>
                    <a:pt x="108" y="74"/>
                  </a:lnTo>
                  <a:lnTo>
                    <a:pt x="132" y="93"/>
                  </a:lnTo>
                  <a:lnTo>
                    <a:pt x="156" y="114"/>
                  </a:lnTo>
                  <a:lnTo>
                    <a:pt x="178" y="135"/>
                  </a:lnTo>
                  <a:lnTo>
                    <a:pt x="200" y="156"/>
                  </a:lnTo>
                  <a:lnTo>
                    <a:pt x="221" y="179"/>
                  </a:lnTo>
                  <a:lnTo>
                    <a:pt x="242" y="201"/>
                  </a:lnTo>
                  <a:lnTo>
                    <a:pt x="260" y="225"/>
                  </a:lnTo>
                  <a:lnTo>
                    <a:pt x="280" y="250"/>
                  </a:lnTo>
                  <a:lnTo>
                    <a:pt x="298" y="275"/>
                  </a:lnTo>
                  <a:lnTo>
                    <a:pt x="315" y="300"/>
                  </a:lnTo>
                  <a:lnTo>
                    <a:pt x="332" y="325"/>
                  </a:lnTo>
                  <a:lnTo>
                    <a:pt x="349" y="352"/>
                  </a:lnTo>
                  <a:lnTo>
                    <a:pt x="365" y="379"/>
                  </a:lnTo>
                  <a:lnTo>
                    <a:pt x="381" y="405"/>
                  </a:lnTo>
                  <a:lnTo>
                    <a:pt x="396" y="433"/>
                  </a:lnTo>
                  <a:lnTo>
                    <a:pt x="412" y="462"/>
                  </a:lnTo>
                  <a:lnTo>
                    <a:pt x="426" y="489"/>
                  </a:lnTo>
                  <a:lnTo>
                    <a:pt x="441" y="518"/>
                  </a:lnTo>
                  <a:lnTo>
                    <a:pt x="456" y="547"/>
                  </a:lnTo>
                  <a:lnTo>
                    <a:pt x="470" y="577"/>
                  </a:lnTo>
                  <a:lnTo>
                    <a:pt x="484" y="606"/>
                  </a:lnTo>
                  <a:lnTo>
                    <a:pt x="498" y="636"/>
                  </a:lnTo>
                  <a:lnTo>
                    <a:pt x="513" y="666"/>
                  </a:lnTo>
                  <a:lnTo>
                    <a:pt x="528" y="694"/>
                  </a:lnTo>
                  <a:lnTo>
                    <a:pt x="542" y="726"/>
                  </a:lnTo>
                  <a:lnTo>
                    <a:pt x="557" y="756"/>
                  </a:lnTo>
                  <a:lnTo>
                    <a:pt x="572" y="786"/>
                  </a:lnTo>
                  <a:lnTo>
                    <a:pt x="588" y="816"/>
                  </a:lnTo>
                  <a:lnTo>
                    <a:pt x="590" y="815"/>
                  </a:lnTo>
                  <a:lnTo>
                    <a:pt x="575" y="785"/>
                  </a:lnTo>
                  <a:lnTo>
                    <a:pt x="560" y="753"/>
                  </a:lnTo>
                  <a:lnTo>
                    <a:pt x="545" y="723"/>
                  </a:lnTo>
                  <a:lnTo>
                    <a:pt x="530" y="693"/>
                  </a:lnTo>
                  <a:lnTo>
                    <a:pt x="517" y="663"/>
                  </a:lnTo>
                  <a:lnTo>
                    <a:pt x="502" y="634"/>
                  </a:lnTo>
                  <a:lnTo>
                    <a:pt x="487" y="604"/>
                  </a:lnTo>
                  <a:lnTo>
                    <a:pt x="473" y="574"/>
                  </a:lnTo>
                  <a:lnTo>
                    <a:pt x="458" y="546"/>
                  </a:lnTo>
                  <a:lnTo>
                    <a:pt x="443" y="517"/>
                  </a:lnTo>
                  <a:lnTo>
                    <a:pt x="429" y="488"/>
                  </a:lnTo>
                  <a:lnTo>
                    <a:pt x="414" y="459"/>
                  </a:lnTo>
                  <a:lnTo>
                    <a:pt x="399" y="432"/>
                  </a:lnTo>
                  <a:lnTo>
                    <a:pt x="384" y="404"/>
                  </a:lnTo>
                  <a:lnTo>
                    <a:pt x="368" y="377"/>
                  </a:lnTo>
                  <a:lnTo>
                    <a:pt x="352" y="350"/>
                  </a:lnTo>
                  <a:lnTo>
                    <a:pt x="335" y="324"/>
                  </a:lnTo>
                  <a:lnTo>
                    <a:pt x="318" y="298"/>
                  </a:lnTo>
                  <a:lnTo>
                    <a:pt x="301" y="273"/>
                  </a:lnTo>
                  <a:lnTo>
                    <a:pt x="282" y="248"/>
                  </a:lnTo>
                  <a:lnTo>
                    <a:pt x="264" y="224"/>
                  </a:lnTo>
                  <a:lnTo>
                    <a:pt x="244" y="200"/>
                  </a:lnTo>
                  <a:lnTo>
                    <a:pt x="224" y="176"/>
                  </a:lnTo>
                  <a:lnTo>
                    <a:pt x="203" y="154"/>
                  </a:lnTo>
                  <a:lnTo>
                    <a:pt x="181" y="133"/>
                  </a:lnTo>
                  <a:lnTo>
                    <a:pt x="158" y="111"/>
                  </a:lnTo>
                  <a:lnTo>
                    <a:pt x="134" y="90"/>
                  </a:lnTo>
                  <a:lnTo>
                    <a:pt x="110" y="70"/>
                  </a:lnTo>
                  <a:lnTo>
                    <a:pt x="84" y="51"/>
                  </a:lnTo>
                  <a:lnTo>
                    <a:pt x="57" y="34"/>
                  </a:lnTo>
                  <a:lnTo>
                    <a:pt x="31" y="16"/>
                  </a:lnTo>
                  <a:lnTo>
                    <a:pt x="1" y="0"/>
                  </a:lnTo>
                  <a:lnTo>
                    <a:pt x="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4" name="Freeform 73"/>
            <p:cNvSpPr>
              <a:spLocks/>
            </p:cNvSpPr>
            <p:nvPr/>
          </p:nvSpPr>
          <p:spPr bwMode="auto">
            <a:xfrm>
              <a:off x="4448" y="1534"/>
              <a:ext cx="301" cy="63"/>
            </a:xfrm>
            <a:custGeom>
              <a:avLst/>
              <a:gdLst>
                <a:gd name="T0" fmla="*/ 0 w 903"/>
                <a:gd name="T1" fmla="*/ 4 h 189"/>
                <a:gd name="T2" fmla="*/ 66 w 903"/>
                <a:gd name="T3" fmla="*/ 6 h 189"/>
                <a:gd name="T4" fmla="*/ 131 w 903"/>
                <a:gd name="T5" fmla="*/ 7 h 189"/>
                <a:gd name="T6" fmla="*/ 193 w 903"/>
                <a:gd name="T7" fmla="*/ 11 h 189"/>
                <a:gd name="T8" fmla="*/ 256 w 903"/>
                <a:gd name="T9" fmla="*/ 16 h 189"/>
                <a:gd name="T10" fmla="*/ 318 w 903"/>
                <a:gd name="T11" fmla="*/ 22 h 189"/>
                <a:gd name="T12" fmla="*/ 378 w 903"/>
                <a:gd name="T13" fmla="*/ 29 h 189"/>
                <a:gd name="T14" fmla="*/ 437 w 903"/>
                <a:gd name="T15" fmla="*/ 38 h 189"/>
                <a:gd name="T16" fmla="*/ 494 w 903"/>
                <a:gd name="T17" fmla="*/ 49 h 189"/>
                <a:gd name="T18" fmla="*/ 550 w 903"/>
                <a:gd name="T19" fmla="*/ 61 h 189"/>
                <a:gd name="T20" fmla="*/ 605 w 903"/>
                <a:gd name="T21" fmla="*/ 74 h 189"/>
                <a:gd name="T22" fmla="*/ 658 w 903"/>
                <a:gd name="T23" fmla="*/ 89 h 189"/>
                <a:gd name="T24" fmla="*/ 710 w 903"/>
                <a:gd name="T25" fmla="*/ 107 h 189"/>
                <a:gd name="T26" fmla="*/ 760 w 903"/>
                <a:gd name="T27" fmla="*/ 124 h 189"/>
                <a:gd name="T28" fmla="*/ 809 w 903"/>
                <a:gd name="T29" fmla="*/ 144 h 189"/>
                <a:gd name="T30" fmla="*/ 856 w 903"/>
                <a:gd name="T31" fmla="*/ 167 h 189"/>
                <a:gd name="T32" fmla="*/ 902 w 903"/>
                <a:gd name="T33" fmla="*/ 189 h 189"/>
                <a:gd name="T34" fmla="*/ 880 w 903"/>
                <a:gd name="T35" fmla="*/ 174 h 189"/>
                <a:gd name="T36" fmla="*/ 835 w 903"/>
                <a:gd name="T37" fmla="*/ 152 h 189"/>
                <a:gd name="T38" fmla="*/ 786 w 903"/>
                <a:gd name="T39" fmla="*/ 132 h 189"/>
                <a:gd name="T40" fmla="*/ 736 w 903"/>
                <a:gd name="T41" fmla="*/ 112 h 189"/>
                <a:gd name="T42" fmla="*/ 686 w 903"/>
                <a:gd name="T43" fmla="*/ 94 h 189"/>
                <a:gd name="T44" fmla="*/ 633 w 903"/>
                <a:gd name="T45" fmla="*/ 78 h 189"/>
                <a:gd name="T46" fmla="*/ 578 w 903"/>
                <a:gd name="T47" fmla="*/ 64 h 189"/>
                <a:gd name="T48" fmla="*/ 523 w 903"/>
                <a:gd name="T49" fmla="*/ 52 h 189"/>
                <a:gd name="T50" fmla="*/ 466 w 903"/>
                <a:gd name="T51" fmla="*/ 41 h 189"/>
                <a:gd name="T52" fmla="*/ 407 w 903"/>
                <a:gd name="T53" fmla="*/ 31 h 189"/>
                <a:gd name="T54" fmla="*/ 349 w 903"/>
                <a:gd name="T55" fmla="*/ 22 h 189"/>
                <a:gd name="T56" fmla="*/ 287 w 903"/>
                <a:gd name="T57" fmla="*/ 16 h 189"/>
                <a:gd name="T58" fmla="*/ 225 w 903"/>
                <a:gd name="T59" fmla="*/ 9 h 189"/>
                <a:gd name="T60" fmla="*/ 163 w 903"/>
                <a:gd name="T61" fmla="*/ 6 h 189"/>
                <a:gd name="T62" fmla="*/ 98 w 903"/>
                <a:gd name="T63" fmla="*/ 3 h 189"/>
                <a:gd name="T64" fmla="*/ 33 w 903"/>
                <a:gd name="T65" fmla="*/ 2 h 189"/>
                <a:gd name="T66" fmla="*/ 0 w 903"/>
                <a:gd name="T6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3" h="189">
                  <a:moveTo>
                    <a:pt x="0" y="4"/>
                  </a:moveTo>
                  <a:lnTo>
                    <a:pt x="0" y="4"/>
                  </a:lnTo>
                  <a:lnTo>
                    <a:pt x="33" y="6"/>
                  </a:lnTo>
                  <a:lnTo>
                    <a:pt x="66" y="6"/>
                  </a:lnTo>
                  <a:lnTo>
                    <a:pt x="98" y="6"/>
                  </a:lnTo>
                  <a:lnTo>
                    <a:pt x="131" y="7"/>
                  </a:lnTo>
                  <a:lnTo>
                    <a:pt x="163" y="9"/>
                  </a:lnTo>
                  <a:lnTo>
                    <a:pt x="193" y="11"/>
                  </a:lnTo>
                  <a:lnTo>
                    <a:pt x="225" y="13"/>
                  </a:lnTo>
                  <a:lnTo>
                    <a:pt x="256" y="16"/>
                  </a:lnTo>
                  <a:lnTo>
                    <a:pt x="287" y="18"/>
                  </a:lnTo>
                  <a:lnTo>
                    <a:pt x="318" y="22"/>
                  </a:lnTo>
                  <a:lnTo>
                    <a:pt x="347" y="26"/>
                  </a:lnTo>
                  <a:lnTo>
                    <a:pt x="378" y="29"/>
                  </a:lnTo>
                  <a:lnTo>
                    <a:pt x="407" y="33"/>
                  </a:lnTo>
                  <a:lnTo>
                    <a:pt x="437" y="38"/>
                  </a:lnTo>
                  <a:lnTo>
                    <a:pt x="466" y="43"/>
                  </a:lnTo>
                  <a:lnTo>
                    <a:pt x="494" y="49"/>
                  </a:lnTo>
                  <a:lnTo>
                    <a:pt x="522" y="54"/>
                  </a:lnTo>
                  <a:lnTo>
                    <a:pt x="550" y="61"/>
                  </a:lnTo>
                  <a:lnTo>
                    <a:pt x="577" y="67"/>
                  </a:lnTo>
                  <a:lnTo>
                    <a:pt x="605" y="74"/>
                  </a:lnTo>
                  <a:lnTo>
                    <a:pt x="632" y="82"/>
                  </a:lnTo>
                  <a:lnTo>
                    <a:pt x="658" y="89"/>
                  </a:lnTo>
                  <a:lnTo>
                    <a:pt x="685" y="98"/>
                  </a:lnTo>
                  <a:lnTo>
                    <a:pt x="710" y="107"/>
                  </a:lnTo>
                  <a:lnTo>
                    <a:pt x="736" y="116"/>
                  </a:lnTo>
                  <a:lnTo>
                    <a:pt x="760" y="124"/>
                  </a:lnTo>
                  <a:lnTo>
                    <a:pt x="785" y="134"/>
                  </a:lnTo>
                  <a:lnTo>
                    <a:pt x="809" y="144"/>
                  </a:lnTo>
                  <a:lnTo>
                    <a:pt x="832" y="156"/>
                  </a:lnTo>
                  <a:lnTo>
                    <a:pt x="856" y="167"/>
                  </a:lnTo>
                  <a:lnTo>
                    <a:pt x="879" y="178"/>
                  </a:lnTo>
                  <a:lnTo>
                    <a:pt x="902" y="189"/>
                  </a:lnTo>
                  <a:lnTo>
                    <a:pt x="903" y="187"/>
                  </a:lnTo>
                  <a:lnTo>
                    <a:pt x="880" y="174"/>
                  </a:lnTo>
                  <a:lnTo>
                    <a:pt x="858" y="163"/>
                  </a:lnTo>
                  <a:lnTo>
                    <a:pt x="835" y="152"/>
                  </a:lnTo>
                  <a:lnTo>
                    <a:pt x="810" y="142"/>
                  </a:lnTo>
                  <a:lnTo>
                    <a:pt x="786" y="132"/>
                  </a:lnTo>
                  <a:lnTo>
                    <a:pt x="761" y="122"/>
                  </a:lnTo>
                  <a:lnTo>
                    <a:pt x="736" y="112"/>
                  </a:lnTo>
                  <a:lnTo>
                    <a:pt x="711" y="103"/>
                  </a:lnTo>
                  <a:lnTo>
                    <a:pt x="686" y="94"/>
                  </a:lnTo>
                  <a:lnTo>
                    <a:pt x="659" y="87"/>
                  </a:lnTo>
                  <a:lnTo>
                    <a:pt x="633" y="78"/>
                  </a:lnTo>
                  <a:lnTo>
                    <a:pt x="605" y="72"/>
                  </a:lnTo>
                  <a:lnTo>
                    <a:pt x="578" y="64"/>
                  </a:lnTo>
                  <a:lnTo>
                    <a:pt x="550" y="58"/>
                  </a:lnTo>
                  <a:lnTo>
                    <a:pt x="523" y="52"/>
                  </a:lnTo>
                  <a:lnTo>
                    <a:pt x="494" y="46"/>
                  </a:lnTo>
                  <a:lnTo>
                    <a:pt x="466" y="41"/>
                  </a:lnTo>
                  <a:lnTo>
                    <a:pt x="437" y="34"/>
                  </a:lnTo>
                  <a:lnTo>
                    <a:pt x="407" y="31"/>
                  </a:lnTo>
                  <a:lnTo>
                    <a:pt x="378" y="26"/>
                  </a:lnTo>
                  <a:lnTo>
                    <a:pt x="349" y="22"/>
                  </a:lnTo>
                  <a:lnTo>
                    <a:pt x="318" y="18"/>
                  </a:lnTo>
                  <a:lnTo>
                    <a:pt x="287" y="16"/>
                  </a:lnTo>
                  <a:lnTo>
                    <a:pt x="257" y="12"/>
                  </a:lnTo>
                  <a:lnTo>
                    <a:pt x="225" y="9"/>
                  </a:lnTo>
                  <a:lnTo>
                    <a:pt x="193" y="7"/>
                  </a:lnTo>
                  <a:lnTo>
                    <a:pt x="163" y="6"/>
                  </a:lnTo>
                  <a:lnTo>
                    <a:pt x="131" y="4"/>
                  </a:lnTo>
                  <a:lnTo>
                    <a:pt x="98" y="3"/>
                  </a:lnTo>
                  <a:lnTo>
                    <a:pt x="66" y="2"/>
                  </a:lnTo>
                  <a:lnTo>
                    <a:pt x="33" y="2"/>
                  </a:lnTo>
                  <a:lnTo>
                    <a:pt x="0" y="0"/>
                  </a:ln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5" name="Freeform 74"/>
            <p:cNvSpPr>
              <a:spLocks/>
            </p:cNvSpPr>
            <p:nvPr/>
          </p:nvSpPr>
          <p:spPr bwMode="auto">
            <a:xfrm>
              <a:off x="4236" y="1534"/>
              <a:ext cx="212" cy="33"/>
            </a:xfrm>
            <a:custGeom>
              <a:avLst/>
              <a:gdLst>
                <a:gd name="T0" fmla="*/ 2 w 635"/>
                <a:gd name="T1" fmla="*/ 98 h 98"/>
                <a:gd name="T2" fmla="*/ 35 w 635"/>
                <a:gd name="T3" fmla="*/ 84 h 98"/>
                <a:gd name="T4" fmla="*/ 70 w 635"/>
                <a:gd name="T5" fmla="*/ 71 h 98"/>
                <a:gd name="T6" fmla="*/ 104 w 635"/>
                <a:gd name="T7" fmla="*/ 59 h 98"/>
                <a:gd name="T8" fmla="*/ 139 w 635"/>
                <a:gd name="T9" fmla="*/ 49 h 98"/>
                <a:gd name="T10" fmla="*/ 176 w 635"/>
                <a:gd name="T11" fmla="*/ 41 h 98"/>
                <a:gd name="T12" fmla="*/ 214 w 635"/>
                <a:gd name="T13" fmla="*/ 33 h 98"/>
                <a:gd name="T14" fmla="*/ 252 w 635"/>
                <a:gd name="T15" fmla="*/ 27 h 98"/>
                <a:gd name="T16" fmla="*/ 291 w 635"/>
                <a:gd name="T17" fmla="*/ 21 h 98"/>
                <a:gd name="T18" fmla="*/ 331 w 635"/>
                <a:gd name="T19" fmla="*/ 17 h 98"/>
                <a:gd name="T20" fmla="*/ 371 w 635"/>
                <a:gd name="T21" fmla="*/ 13 h 98"/>
                <a:gd name="T22" fmla="*/ 413 w 635"/>
                <a:gd name="T23" fmla="*/ 9 h 98"/>
                <a:gd name="T24" fmla="*/ 456 w 635"/>
                <a:gd name="T25" fmla="*/ 8 h 98"/>
                <a:gd name="T26" fmla="*/ 500 w 635"/>
                <a:gd name="T27" fmla="*/ 7 h 98"/>
                <a:gd name="T28" fmla="*/ 544 w 635"/>
                <a:gd name="T29" fmla="*/ 6 h 98"/>
                <a:gd name="T30" fmla="*/ 589 w 635"/>
                <a:gd name="T31" fmla="*/ 6 h 98"/>
                <a:gd name="T32" fmla="*/ 635 w 635"/>
                <a:gd name="T33" fmla="*/ 4 h 98"/>
                <a:gd name="T34" fmla="*/ 612 w 635"/>
                <a:gd name="T35" fmla="*/ 0 h 98"/>
                <a:gd name="T36" fmla="*/ 566 w 635"/>
                <a:gd name="T37" fmla="*/ 2 h 98"/>
                <a:gd name="T38" fmla="*/ 522 w 635"/>
                <a:gd name="T39" fmla="*/ 3 h 98"/>
                <a:gd name="T40" fmla="*/ 478 w 635"/>
                <a:gd name="T41" fmla="*/ 3 h 98"/>
                <a:gd name="T42" fmla="*/ 435 w 635"/>
                <a:gd name="T43" fmla="*/ 6 h 98"/>
                <a:gd name="T44" fmla="*/ 392 w 635"/>
                <a:gd name="T45" fmla="*/ 8 h 98"/>
                <a:gd name="T46" fmla="*/ 351 w 635"/>
                <a:gd name="T47" fmla="*/ 11 h 98"/>
                <a:gd name="T48" fmla="*/ 310 w 635"/>
                <a:gd name="T49" fmla="*/ 16 h 98"/>
                <a:gd name="T50" fmla="*/ 271 w 635"/>
                <a:gd name="T51" fmla="*/ 21 h 98"/>
                <a:gd name="T52" fmla="*/ 232 w 635"/>
                <a:gd name="T53" fmla="*/ 26 h 98"/>
                <a:gd name="T54" fmla="*/ 194 w 635"/>
                <a:gd name="T55" fmla="*/ 33 h 98"/>
                <a:gd name="T56" fmla="*/ 158 w 635"/>
                <a:gd name="T57" fmla="*/ 42 h 98"/>
                <a:gd name="T58" fmla="*/ 121 w 635"/>
                <a:gd name="T59" fmla="*/ 51 h 98"/>
                <a:gd name="T60" fmla="*/ 86 w 635"/>
                <a:gd name="T61" fmla="*/ 62 h 98"/>
                <a:gd name="T62" fmla="*/ 51 w 635"/>
                <a:gd name="T63" fmla="*/ 74 h 98"/>
                <a:gd name="T64" fmla="*/ 17 w 635"/>
                <a:gd name="T65" fmla="*/ 88 h 98"/>
                <a:gd name="T66" fmla="*/ 0 w 635"/>
                <a:gd name="T6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5" h="98">
                  <a:moveTo>
                    <a:pt x="2" y="98"/>
                  </a:moveTo>
                  <a:lnTo>
                    <a:pt x="2" y="98"/>
                  </a:lnTo>
                  <a:lnTo>
                    <a:pt x="18" y="91"/>
                  </a:lnTo>
                  <a:lnTo>
                    <a:pt x="35" y="84"/>
                  </a:lnTo>
                  <a:lnTo>
                    <a:pt x="53" y="77"/>
                  </a:lnTo>
                  <a:lnTo>
                    <a:pt x="70" y="71"/>
                  </a:lnTo>
                  <a:lnTo>
                    <a:pt x="87" y="66"/>
                  </a:lnTo>
                  <a:lnTo>
                    <a:pt x="104" y="59"/>
                  </a:lnTo>
                  <a:lnTo>
                    <a:pt x="122" y="54"/>
                  </a:lnTo>
                  <a:lnTo>
                    <a:pt x="139" y="49"/>
                  </a:lnTo>
                  <a:lnTo>
                    <a:pt x="158" y="44"/>
                  </a:lnTo>
                  <a:lnTo>
                    <a:pt x="176" y="41"/>
                  </a:lnTo>
                  <a:lnTo>
                    <a:pt x="194" y="37"/>
                  </a:lnTo>
                  <a:lnTo>
                    <a:pt x="214" y="33"/>
                  </a:lnTo>
                  <a:lnTo>
                    <a:pt x="232" y="29"/>
                  </a:lnTo>
                  <a:lnTo>
                    <a:pt x="252" y="27"/>
                  </a:lnTo>
                  <a:lnTo>
                    <a:pt x="271" y="23"/>
                  </a:lnTo>
                  <a:lnTo>
                    <a:pt x="291" y="21"/>
                  </a:lnTo>
                  <a:lnTo>
                    <a:pt x="310" y="18"/>
                  </a:lnTo>
                  <a:lnTo>
                    <a:pt x="331" y="17"/>
                  </a:lnTo>
                  <a:lnTo>
                    <a:pt x="351" y="14"/>
                  </a:lnTo>
                  <a:lnTo>
                    <a:pt x="371" y="13"/>
                  </a:lnTo>
                  <a:lnTo>
                    <a:pt x="392" y="11"/>
                  </a:lnTo>
                  <a:lnTo>
                    <a:pt x="413" y="9"/>
                  </a:lnTo>
                  <a:lnTo>
                    <a:pt x="435" y="9"/>
                  </a:lnTo>
                  <a:lnTo>
                    <a:pt x="456" y="8"/>
                  </a:lnTo>
                  <a:lnTo>
                    <a:pt x="478" y="7"/>
                  </a:lnTo>
                  <a:lnTo>
                    <a:pt x="500" y="7"/>
                  </a:lnTo>
                  <a:lnTo>
                    <a:pt x="522" y="6"/>
                  </a:lnTo>
                  <a:lnTo>
                    <a:pt x="544" y="6"/>
                  </a:lnTo>
                  <a:lnTo>
                    <a:pt x="566" y="6"/>
                  </a:lnTo>
                  <a:lnTo>
                    <a:pt x="589" y="6"/>
                  </a:lnTo>
                  <a:lnTo>
                    <a:pt x="612" y="4"/>
                  </a:lnTo>
                  <a:lnTo>
                    <a:pt x="635" y="4"/>
                  </a:lnTo>
                  <a:lnTo>
                    <a:pt x="635" y="0"/>
                  </a:lnTo>
                  <a:lnTo>
                    <a:pt x="612" y="0"/>
                  </a:lnTo>
                  <a:lnTo>
                    <a:pt x="589" y="2"/>
                  </a:lnTo>
                  <a:lnTo>
                    <a:pt x="566" y="2"/>
                  </a:lnTo>
                  <a:lnTo>
                    <a:pt x="544" y="2"/>
                  </a:lnTo>
                  <a:lnTo>
                    <a:pt x="522" y="3"/>
                  </a:lnTo>
                  <a:lnTo>
                    <a:pt x="500" y="3"/>
                  </a:lnTo>
                  <a:lnTo>
                    <a:pt x="478" y="3"/>
                  </a:lnTo>
                  <a:lnTo>
                    <a:pt x="456" y="4"/>
                  </a:lnTo>
                  <a:lnTo>
                    <a:pt x="435" y="6"/>
                  </a:lnTo>
                  <a:lnTo>
                    <a:pt x="413" y="7"/>
                  </a:lnTo>
                  <a:lnTo>
                    <a:pt x="392" y="8"/>
                  </a:lnTo>
                  <a:lnTo>
                    <a:pt x="371" y="9"/>
                  </a:lnTo>
                  <a:lnTo>
                    <a:pt x="351" y="11"/>
                  </a:lnTo>
                  <a:lnTo>
                    <a:pt x="330" y="13"/>
                  </a:lnTo>
                  <a:lnTo>
                    <a:pt x="310" y="16"/>
                  </a:lnTo>
                  <a:lnTo>
                    <a:pt x="291" y="18"/>
                  </a:lnTo>
                  <a:lnTo>
                    <a:pt x="271" y="21"/>
                  </a:lnTo>
                  <a:lnTo>
                    <a:pt x="252" y="23"/>
                  </a:lnTo>
                  <a:lnTo>
                    <a:pt x="232" y="26"/>
                  </a:lnTo>
                  <a:lnTo>
                    <a:pt x="213" y="29"/>
                  </a:lnTo>
                  <a:lnTo>
                    <a:pt x="194" y="33"/>
                  </a:lnTo>
                  <a:lnTo>
                    <a:pt x="176" y="37"/>
                  </a:lnTo>
                  <a:lnTo>
                    <a:pt x="158" y="42"/>
                  </a:lnTo>
                  <a:lnTo>
                    <a:pt x="139" y="46"/>
                  </a:lnTo>
                  <a:lnTo>
                    <a:pt x="121" y="51"/>
                  </a:lnTo>
                  <a:lnTo>
                    <a:pt x="103" y="56"/>
                  </a:lnTo>
                  <a:lnTo>
                    <a:pt x="86" y="62"/>
                  </a:lnTo>
                  <a:lnTo>
                    <a:pt x="68" y="68"/>
                  </a:lnTo>
                  <a:lnTo>
                    <a:pt x="51" y="74"/>
                  </a:lnTo>
                  <a:lnTo>
                    <a:pt x="34" y="81"/>
                  </a:lnTo>
                  <a:lnTo>
                    <a:pt x="17" y="88"/>
                  </a:lnTo>
                  <a:lnTo>
                    <a:pt x="0" y="96"/>
                  </a:lnTo>
                  <a:lnTo>
                    <a:pt x="0" y="96"/>
                  </a:lnTo>
                  <a:lnTo>
                    <a:pt x="2"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6" name="Freeform 75"/>
            <p:cNvSpPr>
              <a:spLocks/>
            </p:cNvSpPr>
            <p:nvPr/>
          </p:nvSpPr>
          <p:spPr bwMode="auto">
            <a:xfrm>
              <a:off x="4150" y="1566"/>
              <a:ext cx="87" cy="55"/>
            </a:xfrm>
            <a:custGeom>
              <a:avLst/>
              <a:gdLst>
                <a:gd name="T0" fmla="*/ 3 w 259"/>
                <a:gd name="T1" fmla="*/ 164 h 164"/>
                <a:gd name="T2" fmla="*/ 18 w 259"/>
                <a:gd name="T3" fmla="*/ 151 h 164"/>
                <a:gd name="T4" fmla="*/ 32 w 259"/>
                <a:gd name="T5" fmla="*/ 139 h 164"/>
                <a:gd name="T6" fmla="*/ 47 w 259"/>
                <a:gd name="T7" fmla="*/ 127 h 164"/>
                <a:gd name="T8" fmla="*/ 62 w 259"/>
                <a:gd name="T9" fmla="*/ 116 h 164"/>
                <a:gd name="T10" fmla="*/ 76 w 259"/>
                <a:gd name="T11" fmla="*/ 105 h 164"/>
                <a:gd name="T12" fmla="*/ 91 w 259"/>
                <a:gd name="T13" fmla="*/ 95 h 164"/>
                <a:gd name="T14" fmla="*/ 106 w 259"/>
                <a:gd name="T15" fmla="*/ 85 h 164"/>
                <a:gd name="T16" fmla="*/ 120 w 259"/>
                <a:gd name="T17" fmla="*/ 76 h 164"/>
                <a:gd name="T18" fmla="*/ 136 w 259"/>
                <a:gd name="T19" fmla="*/ 66 h 164"/>
                <a:gd name="T20" fmla="*/ 151 w 259"/>
                <a:gd name="T21" fmla="*/ 57 h 164"/>
                <a:gd name="T22" fmla="*/ 168 w 259"/>
                <a:gd name="T23" fmla="*/ 47 h 164"/>
                <a:gd name="T24" fmla="*/ 185 w 259"/>
                <a:gd name="T25" fmla="*/ 38 h 164"/>
                <a:gd name="T26" fmla="*/ 202 w 259"/>
                <a:gd name="T27" fmla="*/ 30 h 164"/>
                <a:gd name="T28" fmla="*/ 220 w 259"/>
                <a:gd name="T29" fmla="*/ 21 h 164"/>
                <a:gd name="T30" fmla="*/ 239 w 259"/>
                <a:gd name="T31" fmla="*/ 12 h 164"/>
                <a:gd name="T32" fmla="*/ 259 w 259"/>
                <a:gd name="T33" fmla="*/ 2 h 164"/>
                <a:gd name="T34" fmla="*/ 247 w 259"/>
                <a:gd name="T35" fmla="*/ 3 h 164"/>
                <a:gd name="T36" fmla="*/ 228 w 259"/>
                <a:gd name="T37" fmla="*/ 13 h 164"/>
                <a:gd name="T38" fmla="*/ 209 w 259"/>
                <a:gd name="T39" fmla="*/ 22 h 164"/>
                <a:gd name="T40" fmla="*/ 191 w 259"/>
                <a:gd name="T41" fmla="*/ 31 h 164"/>
                <a:gd name="T42" fmla="*/ 174 w 259"/>
                <a:gd name="T43" fmla="*/ 40 h 164"/>
                <a:gd name="T44" fmla="*/ 158 w 259"/>
                <a:gd name="T45" fmla="*/ 50 h 164"/>
                <a:gd name="T46" fmla="*/ 142 w 259"/>
                <a:gd name="T47" fmla="*/ 58 h 164"/>
                <a:gd name="T48" fmla="*/ 126 w 259"/>
                <a:gd name="T49" fmla="*/ 67 h 164"/>
                <a:gd name="T50" fmla="*/ 112 w 259"/>
                <a:gd name="T51" fmla="*/ 77 h 164"/>
                <a:gd name="T52" fmla="*/ 96 w 259"/>
                <a:gd name="T53" fmla="*/ 87 h 164"/>
                <a:gd name="T54" fmla="*/ 81 w 259"/>
                <a:gd name="T55" fmla="*/ 97 h 164"/>
                <a:gd name="T56" fmla="*/ 66 w 259"/>
                <a:gd name="T57" fmla="*/ 107 h 164"/>
                <a:gd name="T58" fmla="*/ 52 w 259"/>
                <a:gd name="T59" fmla="*/ 118 h 164"/>
                <a:gd name="T60" fmla="*/ 37 w 259"/>
                <a:gd name="T61" fmla="*/ 130 h 164"/>
                <a:gd name="T62" fmla="*/ 22 w 259"/>
                <a:gd name="T63" fmla="*/ 142 h 164"/>
                <a:gd name="T64" fmla="*/ 8 w 259"/>
                <a:gd name="T65" fmla="*/ 155 h 164"/>
                <a:gd name="T66" fmla="*/ 0 w 259"/>
                <a:gd name="T67" fmla="*/ 16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164">
                  <a:moveTo>
                    <a:pt x="3" y="164"/>
                  </a:moveTo>
                  <a:lnTo>
                    <a:pt x="3" y="164"/>
                  </a:lnTo>
                  <a:lnTo>
                    <a:pt x="10" y="157"/>
                  </a:lnTo>
                  <a:lnTo>
                    <a:pt x="18" y="151"/>
                  </a:lnTo>
                  <a:lnTo>
                    <a:pt x="25" y="145"/>
                  </a:lnTo>
                  <a:lnTo>
                    <a:pt x="32" y="139"/>
                  </a:lnTo>
                  <a:lnTo>
                    <a:pt x="40" y="134"/>
                  </a:lnTo>
                  <a:lnTo>
                    <a:pt x="47" y="127"/>
                  </a:lnTo>
                  <a:lnTo>
                    <a:pt x="54" y="121"/>
                  </a:lnTo>
                  <a:lnTo>
                    <a:pt x="62" y="116"/>
                  </a:lnTo>
                  <a:lnTo>
                    <a:pt x="69" y="111"/>
                  </a:lnTo>
                  <a:lnTo>
                    <a:pt x="76" y="105"/>
                  </a:lnTo>
                  <a:lnTo>
                    <a:pt x="84" y="100"/>
                  </a:lnTo>
                  <a:lnTo>
                    <a:pt x="91" y="95"/>
                  </a:lnTo>
                  <a:lnTo>
                    <a:pt x="98" y="90"/>
                  </a:lnTo>
                  <a:lnTo>
                    <a:pt x="106" y="85"/>
                  </a:lnTo>
                  <a:lnTo>
                    <a:pt x="113" y="80"/>
                  </a:lnTo>
                  <a:lnTo>
                    <a:pt x="120" y="76"/>
                  </a:lnTo>
                  <a:lnTo>
                    <a:pt x="128" y="71"/>
                  </a:lnTo>
                  <a:lnTo>
                    <a:pt x="136" y="66"/>
                  </a:lnTo>
                  <a:lnTo>
                    <a:pt x="143" y="61"/>
                  </a:lnTo>
                  <a:lnTo>
                    <a:pt x="151" y="57"/>
                  </a:lnTo>
                  <a:lnTo>
                    <a:pt x="159" y="52"/>
                  </a:lnTo>
                  <a:lnTo>
                    <a:pt x="168" y="47"/>
                  </a:lnTo>
                  <a:lnTo>
                    <a:pt x="176" y="43"/>
                  </a:lnTo>
                  <a:lnTo>
                    <a:pt x="185" y="38"/>
                  </a:lnTo>
                  <a:lnTo>
                    <a:pt x="193" y="35"/>
                  </a:lnTo>
                  <a:lnTo>
                    <a:pt x="202" y="30"/>
                  </a:lnTo>
                  <a:lnTo>
                    <a:pt x="211" y="26"/>
                  </a:lnTo>
                  <a:lnTo>
                    <a:pt x="220" y="21"/>
                  </a:lnTo>
                  <a:lnTo>
                    <a:pt x="229" y="16"/>
                  </a:lnTo>
                  <a:lnTo>
                    <a:pt x="239" y="12"/>
                  </a:lnTo>
                  <a:lnTo>
                    <a:pt x="248" y="7"/>
                  </a:lnTo>
                  <a:lnTo>
                    <a:pt x="259" y="2"/>
                  </a:lnTo>
                  <a:lnTo>
                    <a:pt x="257" y="0"/>
                  </a:lnTo>
                  <a:lnTo>
                    <a:pt x="247" y="3"/>
                  </a:lnTo>
                  <a:lnTo>
                    <a:pt x="237" y="8"/>
                  </a:lnTo>
                  <a:lnTo>
                    <a:pt x="228" y="13"/>
                  </a:lnTo>
                  <a:lnTo>
                    <a:pt x="219" y="17"/>
                  </a:lnTo>
                  <a:lnTo>
                    <a:pt x="209" y="22"/>
                  </a:lnTo>
                  <a:lnTo>
                    <a:pt x="201" y="26"/>
                  </a:lnTo>
                  <a:lnTo>
                    <a:pt x="191" y="31"/>
                  </a:lnTo>
                  <a:lnTo>
                    <a:pt x="183" y="36"/>
                  </a:lnTo>
                  <a:lnTo>
                    <a:pt x="174" y="40"/>
                  </a:lnTo>
                  <a:lnTo>
                    <a:pt x="167" y="45"/>
                  </a:lnTo>
                  <a:lnTo>
                    <a:pt x="158" y="50"/>
                  </a:lnTo>
                  <a:lnTo>
                    <a:pt x="150" y="53"/>
                  </a:lnTo>
                  <a:lnTo>
                    <a:pt x="142" y="58"/>
                  </a:lnTo>
                  <a:lnTo>
                    <a:pt x="134" y="62"/>
                  </a:lnTo>
                  <a:lnTo>
                    <a:pt x="126" y="67"/>
                  </a:lnTo>
                  <a:lnTo>
                    <a:pt x="119" y="72"/>
                  </a:lnTo>
                  <a:lnTo>
                    <a:pt x="112" y="77"/>
                  </a:lnTo>
                  <a:lnTo>
                    <a:pt x="103" y="82"/>
                  </a:lnTo>
                  <a:lnTo>
                    <a:pt x="96" y="87"/>
                  </a:lnTo>
                  <a:lnTo>
                    <a:pt x="88" y="92"/>
                  </a:lnTo>
                  <a:lnTo>
                    <a:pt x="81" y="97"/>
                  </a:lnTo>
                  <a:lnTo>
                    <a:pt x="74" y="102"/>
                  </a:lnTo>
                  <a:lnTo>
                    <a:pt x="66" y="107"/>
                  </a:lnTo>
                  <a:lnTo>
                    <a:pt x="59" y="113"/>
                  </a:lnTo>
                  <a:lnTo>
                    <a:pt x="52" y="118"/>
                  </a:lnTo>
                  <a:lnTo>
                    <a:pt x="44" y="125"/>
                  </a:lnTo>
                  <a:lnTo>
                    <a:pt x="37" y="130"/>
                  </a:lnTo>
                  <a:lnTo>
                    <a:pt x="30" y="136"/>
                  </a:lnTo>
                  <a:lnTo>
                    <a:pt x="22" y="142"/>
                  </a:lnTo>
                  <a:lnTo>
                    <a:pt x="15" y="149"/>
                  </a:lnTo>
                  <a:lnTo>
                    <a:pt x="8" y="155"/>
                  </a:lnTo>
                  <a:lnTo>
                    <a:pt x="0" y="161"/>
                  </a:lnTo>
                  <a:lnTo>
                    <a:pt x="0" y="161"/>
                  </a:lnTo>
                  <a:lnTo>
                    <a:pt x="3"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7" name="Freeform 76"/>
            <p:cNvSpPr>
              <a:spLocks/>
            </p:cNvSpPr>
            <p:nvPr/>
          </p:nvSpPr>
          <p:spPr bwMode="auto">
            <a:xfrm>
              <a:off x="4092" y="1620"/>
              <a:ext cx="59" cy="99"/>
            </a:xfrm>
            <a:custGeom>
              <a:avLst/>
              <a:gdLst>
                <a:gd name="T0" fmla="*/ 3 w 177"/>
                <a:gd name="T1" fmla="*/ 298 h 298"/>
                <a:gd name="T2" fmla="*/ 5 w 177"/>
                <a:gd name="T3" fmla="*/ 273 h 298"/>
                <a:gd name="T4" fmla="*/ 7 w 177"/>
                <a:gd name="T5" fmla="*/ 249 h 298"/>
                <a:gd name="T6" fmla="*/ 13 w 177"/>
                <a:gd name="T7" fmla="*/ 227 h 298"/>
                <a:gd name="T8" fmla="*/ 21 w 177"/>
                <a:gd name="T9" fmla="*/ 204 h 298"/>
                <a:gd name="T10" fmla="*/ 29 w 177"/>
                <a:gd name="T11" fmla="*/ 181 h 298"/>
                <a:gd name="T12" fmla="*/ 40 w 177"/>
                <a:gd name="T13" fmla="*/ 161 h 298"/>
                <a:gd name="T14" fmla="*/ 51 w 177"/>
                <a:gd name="T15" fmla="*/ 141 h 298"/>
                <a:gd name="T16" fmla="*/ 65 w 177"/>
                <a:gd name="T17" fmla="*/ 123 h 298"/>
                <a:gd name="T18" fmla="*/ 78 w 177"/>
                <a:gd name="T19" fmla="*/ 104 h 298"/>
                <a:gd name="T20" fmla="*/ 91 w 177"/>
                <a:gd name="T21" fmla="*/ 86 h 298"/>
                <a:gd name="T22" fmla="*/ 106 w 177"/>
                <a:gd name="T23" fmla="*/ 70 h 298"/>
                <a:gd name="T24" fmla="*/ 121 w 177"/>
                <a:gd name="T25" fmla="*/ 55 h 298"/>
                <a:gd name="T26" fmla="*/ 135 w 177"/>
                <a:gd name="T27" fmla="*/ 41 h 298"/>
                <a:gd name="T28" fmla="*/ 149 w 177"/>
                <a:gd name="T29" fmla="*/ 28 h 298"/>
                <a:gd name="T30" fmla="*/ 163 w 177"/>
                <a:gd name="T31" fmla="*/ 15 h 298"/>
                <a:gd name="T32" fmla="*/ 177 w 177"/>
                <a:gd name="T33" fmla="*/ 3 h 298"/>
                <a:gd name="T34" fmla="*/ 168 w 177"/>
                <a:gd name="T35" fmla="*/ 6 h 298"/>
                <a:gd name="T36" fmla="*/ 155 w 177"/>
                <a:gd name="T37" fmla="*/ 18 h 298"/>
                <a:gd name="T38" fmla="*/ 140 w 177"/>
                <a:gd name="T39" fmla="*/ 31 h 298"/>
                <a:gd name="T40" fmla="*/ 126 w 177"/>
                <a:gd name="T41" fmla="*/ 45 h 298"/>
                <a:gd name="T42" fmla="*/ 111 w 177"/>
                <a:gd name="T43" fmla="*/ 60 h 298"/>
                <a:gd name="T44" fmla="*/ 96 w 177"/>
                <a:gd name="T45" fmla="*/ 76 h 298"/>
                <a:gd name="T46" fmla="*/ 82 w 177"/>
                <a:gd name="T47" fmla="*/ 94 h 298"/>
                <a:gd name="T48" fmla="*/ 68 w 177"/>
                <a:gd name="T49" fmla="*/ 111 h 298"/>
                <a:gd name="T50" fmla="*/ 55 w 177"/>
                <a:gd name="T51" fmla="*/ 130 h 298"/>
                <a:gd name="T52" fmla="*/ 43 w 177"/>
                <a:gd name="T53" fmla="*/ 149 h 298"/>
                <a:gd name="T54" fmla="*/ 32 w 177"/>
                <a:gd name="T55" fmla="*/ 170 h 298"/>
                <a:gd name="T56" fmla="*/ 22 w 177"/>
                <a:gd name="T57" fmla="*/ 192 h 298"/>
                <a:gd name="T58" fmla="*/ 13 w 177"/>
                <a:gd name="T59" fmla="*/ 214 h 298"/>
                <a:gd name="T60" fmla="*/ 7 w 177"/>
                <a:gd name="T61" fmla="*/ 237 h 298"/>
                <a:gd name="T62" fmla="*/ 2 w 177"/>
                <a:gd name="T63" fmla="*/ 260 h 298"/>
                <a:gd name="T64" fmla="*/ 0 w 177"/>
                <a:gd name="T65" fmla="*/ 285 h 298"/>
                <a:gd name="T66" fmla="*/ 0 w 177"/>
                <a:gd name="T6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298">
                  <a:moveTo>
                    <a:pt x="3" y="298"/>
                  </a:moveTo>
                  <a:lnTo>
                    <a:pt x="3" y="298"/>
                  </a:lnTo>
                  <a:lnTo>
                    <a:pt x="3" y="285"/>
                  </a:lnTo>
                  <a:lnTo>
                    <a:pt x="5" y="273"/>
                  </a:lnTo>
                  <a:lnTo>
                    <a:pt x="6" y="260"/>
                  </a:lnTo>
                  <a:lnTo>
                    <a:pt x="7" y="249"/>
                  </a:lnTo>
                  <a:lnTo>
                    <a:pt x="11" y="238"/>
                  </a:lnTo>
                  <a:lnTo>
                    <a:pt x="13" y="227"/>
                  </a:lnTo>
                  <a:lnTo>
                    <a:pt x="17" y="214"/>
                  </a:lnTo>
                  <a:lnTo>
                    <a:pt x="21" y="204"/>
                  </a:lnTo>
                  <a:lnTo>
                    <a:pt x="25" y="193"/>
                  </a:lnTo>
                  <a:lnTo>
                    <a:pt x="29" y="181"/>
                  </a:lnTo>
                  <a:lnTo>
                    <a:pt x="34" y="171"/>
                  </a:lnTo>
                  <a:lnTo>
                    <a:pt x="40" y="161"/>
                  </a:lnTo>
                  <a:lnTo>
                    <a:pt x="46" y="151"/>
                  </a:lnTo>
                  <a:lnTo>
                    <a:pt x="51" y="141"/>
                  </a:lnTo>
                  <a:lnTo>
                    <a:pt x="57" y="131"/>
                  </a:lnTo>
                  <a:lnTo>
                    <a:pt x="65" y="123"/>
                  </a:lnTo>
                  <a:lnTo>
                    <a:pt x="71" y="113"/>
                  </a:lnTo>
                  <a:lnTo>
                    <a:pt x="78" y="104"/>
                  </a:lnTo>
                  <a:lnTo>
                    <a:pt x="84" y="95"/>
                  </a:lnTo>
                  <a:lnTo>
                    <a:pt x="91" y="86"/>
                  </a:lnTo>
                  <a:lnTo>
                    <a:pt x="99" y="79"/>
                  </a:lnTo>
                  <a:lnTo>
                    <a:pt x="106" y="70"/>
                  </a:lnTo>
                  <a:lnTo>
                    <a:pt x="113" y="63"/>
                  </a:lnTo>
                  <a:lnTo>
                    <a:pt x="121" y="55"/>
                  </a:lnTo>
                  <a:lnTo>
                    <a:pt x="128" y="48"/>
                  </a:lnTo>
                  <a:lnTo>
                    <a:pt x="135" y="41"/>
                  </a:lnTo>
                  <a:lnTo>
                    <a:pt x="141" y="34"/>
                  </a:lnTo>
                  <a:lnTo>
                    <a:pt x="149" y="28"/>
                  </a:lnTo>
                  <a:lnTo>
                    <a:pt x="156" y="21"/>
                  </a:lnTo>
                  <a:lnTo>
                    <a:pt x="163" y="15"/>
                  </a:lnTo>
                  <a:lnTo>
                    <a:pt x="170" y="9"/>
                  </a:lnTo>
                  <a:lnTo>
                    <a:pt x="177" y="3"/>
                  </a:lnTo>
                  <a:lnTo>
                    <a:pt x="174" y="0"/>
                  </a:lnTo>
                  <a:lnTo>
                    <a:pt x="168" y="6"/>
                  </a:lnTo>
                  <a:lnTo>
                    <a:pt x="161" y="11"/>
                  </a:lnTo>
                  <a:lnTo>
                    <a:pt x="155" y="18"/>
                  </a:lnTo>
                  <a:lnTo>
                    <a:pt x="148" y="24"/>
                  </a:lnTo>
                  <a:lnTo>
                    <a:pt x="140" y="31"/>
                  </a:lnTo>
                  <a:lnTo>
                    <a:pt x="133" y="38"/>
                  </a:lnTo>
                  <a:lnTo>
                    <a:pt x="126" y="45"/>
                  </a:lnTo>
                  <a:lnTo>
                    <a:pt x="118" y="53"/>
                  </a:lnTo>
                  <a:lnTo>
                    <a:pt x="111" y="60"/>
                  </a:lnTo>
                  <a:lnTo>
                    <a:pt x="104" y="69"/>
                  </a:lnTo>
                  <a:lnTo>
                    <a:pt x="96" y="76"/>
                  </a:lnTo>
                  <a:lnTo>
                    <a:pt x="89" y="85"/>
                  </a:lnTo>
                  <a:lnTo>
                    <a:pt x="82" y="94"/>
                  </a:lnTo>
                  <a:lnTo>
                    <a:pt x="74" y="101"/>
                  </a:lnTo>
                  <a:lnTo>
                    <a:pt x="68" y="111"/>
                  </a:lnTo>
                  <a:lnTo>
                    <a:pt x="62" y="120"/>
                  </a:lnTo>
                  <a:lnTo>
                    <a:pt x="55" y="130"/>
                  </a:lnTo>
                  <a:lnTo>
                    <a:pt x="49" y="140"/>
                  </a:lnTo>
                  <a:lnTo>
                    <a:pt x="43" y="149"/>
                  </a:lnTo>
                  <a:lnTo>
                    <a:pt x="36" y="160"/>
                  </a:lnTo>
                  <a:lnTo>
                    <a:pt x="32" y="170"/>
                  </a:lnTo>
                  <a:lnTo>
                    <a:pt x="27" y="180"/>
                  </a:lnTo>
                  <a:lnTo>
                    <a:pt x="22" y="192"/>
                  </a:lnTo>
                  <a:lnTo>
                    <a:pt x="17" y="203"/>
                  </a:lnTo>
                  <a:lnTo>
                    <a:pt x="13" y="214"/>
                  </a:lnTo>
                  <a:lnTo>
                    <a:pt x="10" y="225"/>
                  </a:lnTo>
                  <a:lnTo>
                    <a:pt x="7" y="237"/>
                  </a:lnTo>
                  <a:lnTo>
                    <a:pt x="5" y="249"/>
                  </a:lnTo>
                  <a:lnTo>
                    <a:pt x="2" y="260"/>
                  </a:lnTo>
                  <a:lnTo>
                    <a:pt x="1" y="273"/>
                  </a:lnTo>
                  <a:lnTo>
                    <a:pt x="0" y="285"/>
                  </a:lnTo>
                  <a:lnTo>
                    <a:pt x="0" y="298"/>
                  </a:lnTo>
                  <a:lnTo>
                    <a:pt x="0" y="298"/>
                  </a:lnTo>
                  <a:lnTo>
                    <a:pt x="3"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8" name="Freeform 77"/>
            <p:cNvSpPr>
              <a:spLocks/>
            </p:cNvSpPr>
            <p:nvPr/>
          </p:nvSpPr>
          <p:spPr bwMode="auto">
            <a:xfrm>
              <a:off x="4092" y="1719"/>
              <a:ext cx="44" cy="49"/>
            </a:xfrm>
            <a:custGeom>
              <a:avLst/>
              <a:gdLst>
                <a:gd name="T0" fmla="*/ 132 w 132"/>
                <a:gd name="T1" fmla="*/ 145 h 146"/>
                <a:gd name="T2" fmla="*/ 130 w 132"/>
                <a:gd name="T3" fmla="*/ 144 h 146"/>
                <a:gd name="T4" fmla="*/ 122 w 132"/>
                <a:gd name="T5" fmla="*/ 138 h 146"/>
                <a:gd name="T6" fmla="*/ 112 w 132"/>
                <a:gd name="T7" fmla="*/ 133 h 146"/>
                <a:gd name="T8" fmla="*/ 102 w 132"/>
                <a:gd name="T9" fmla="*/ 126 h 146"/>
                <a:gd name="T10" fmla="*/ 93 w 132"/>
                <a:gd name="T11" fmla="*/ 119 h 146"/>
                <a:gd name="T12" fmla="*/ 82 w 132"/>
                <a:gd name="T13" fmla="*/ 110 h 146"/>
                <a:gd name="T14" fmla="*/ 71 w 132"/>
                <a:gd name="T15" fmla="*/ 102 h 146"/>
                <a:gd name="T16" fmla="*/ 61 w 132"/>
                <a:gd name="T17" fmla="*/ 94 h 146"/>
                <a:gd name="T18" fmla="*/ 50 w 132"/>
                <a:gd name="T19" fmla="*/ 84 h 146"/>
                <a:gd name="T20" fmla="*/ 41 w 132"/>
                <a:gd name="T21" fmla="*/ 74 h 146"/>
                <a:gd name="T22" fmla="*/ 32 w 132"/>
                <a:gd name="T23" fmla="*/ 64 h 146"/>
                <a:gd name="T24" fmla="*/ 24 w 132"/>
                <a:gd name="T25" fmla="*/ 54 h 146"/>
                <a:gd name="T26" fmla="*/ 17 w 132"/>
                <a:gd name="T27" fmla="*/ 44 h 146"/>
                <a:gd name="T28" fmla="*/ 11 w 132"/>
                <a:gd name="T29" fmla="*/ 32 h 146"/>
                <a:gd name="T30" fmla="*/ 7 w 132"/>
                <a:gd name="T31" fmla="*/ 21 h 146"/>
                <a:gd name="T32" fmla="*/ 5 w 132"/>
                <a:gd name="T33" fmla="*/ 11 h 146"/>
                <a:gd name="T34" fmla="*/ 3 w 132"/>
                <a:gd name="T35" fmla="*/ 0 h 146"/>
                <a:gd name="T36" fmla="*/ 0 w 132"/>
                <a:gd name="T37" fmla="*/ 0 h 146"/>
                <a:gd name="T38" fmla="*/ 1 w 132"/>
                <a:gd name="T39" fmla="*/ 11 h 146"/>
                <a:gd name="T40" fmla="*/ 3 w 132"/>
                <a:gd name="T41" fmla="*/ 22 h 146"/>
                <a:gd name="T42" fmla="*/ 8 w 132"/>
                <a:gd name="T43" fmla="*/ 34 h 146"/>
                <a:gd name="T44" fmla="*/ 13 w 132"/>
                <a:gd name="T45" fmla="*/ 45 h 146"/>
                <a:gd name="T46" fmla="*/ 21 w 132"/>
                <a:gd name="T47" fmla="*/ 56 h 146"/>
                <a:gd name="T48" fmla="*/ 29 w 132"/>
                <a:gd name="T49" fmla="*/ 66 h 146"/>
                <a:gd name="T50" fmla="*/ 39 w 132"/>
                <a:gd name="T51" fmla="*/ 76 h 146"/>
                <a:gd name="T52" fmla="*/ 49 w 132"/>
                <a:gd name="T53" fmla="*/ 86 h 146"/>
                <a:gd name="T54" fmla="*/ 58 w 132"/>
                <a:gd name="T55" fmla="*/ 96 h 146"/>
                <a:gd name="T56" fmla="*/ 68 w 132"/>
                <a:gd name="T57" fmla="*/ 105 h 146"/>
                <a:gd name="T58" fmla="*/ 79 w 132"/>
                <a:gd name="T59" fmla="*/ 113 h 146"/>
                <a:gd name="T60" fmla="*/ 90 w 132"/>
                <a:gd name="T61" fmla="*/ 121 h 146"/>
                <a:gd name="T62" fmla="*/ 100 w 132"/>
                <a:gd name="T63" fmla="*/ 129 h 146"/>
                <a:gd name="T64" fmla="*/ 111 w 132"/>
                <a:gd name="T65" fmla="*/ 135 h 146"/>
                <a:gd name="T66" fmla="*/ 121 w 132"/>
                <a:gd name="T67" fmla="*/ 141 h 146"/>
                <a:gd name="T68" fmla="*/ 129 w 132"/>
                <a:gd name="T69" fmla="*/ 146 h 146"/>
                <a:gd name="T70" fmla="*/ 128 w 132"/>
                <a:gd name="T71" fmla="*/ 144 h 146"/>
                <a:gd name="T72" fmla="*/ 129 w 132"/>
                <a:gd name="T73" fmla="*/ 146 h 146"/>
                <a:gd name="T74" fmla="*/ 130 w 132"/>
                <a:gd name="T75" fmla="*/ 146 h 146"/>
                <a:gd name="T76" fmla="*/ 132 w 132"/>
                <a:gd name="T77" fmla="*/ 145 h 146"/>
                <a:gd name="T78" fmla="*/ 132 w 132"/>
                <a:gd name="T79" fmla="*/ 144 h 146"/>
                <a:gd name="T80" fmla="*/ 130 w 132"/>
                <a:gd name="T81" fmla="*/ 144 h 146"/>
                <a:gd name="T82" fmla="*/ 132 w 132"/>
                <a:gd name="T8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146">
                  <a:moveTo>
                    <a:pt x="132" y="145"/>
                  </a:moveTo>
                  <a:lnTo>
                    <a:pt x="130" y="144"/>
                  </a:lnTo>
                  <a:lnTo>
                    <a:pt x="122" y="138"/>
                  </a:lnTo>
                  <a:lnTo>
                    <a:pt x="112" y="133"/>
                  </a:lnTo>
                  <a:lnTo>
                    <a:pt x="102" y="126"/>
                  </a:lnTo>
                  <a:lnTo>
                    <a:pt x="93" y="119"/>
                  </a:lnTo>
                  <a:lnTo>
                    <a:pt x="82" y="110"/>
                  </a:lnTo>
                  <a:lnTo>
                    <a:pt x="71" y="102"/>
                  </a:lnTo>
                  <a:lnTo>
                    <a:pt x="61" y="94"/>
                  </a:lnTo>
                  <a:lnTo>
                    <a:pt x="50" y="84"/>
                  </a:lnTo>
                  <a:lnTo>
                    <a:pt x="41" y="74"/>
                  </a:lnTo>
                  <a:lnTo>
                    <a:pt x="32" y="64"/>
                  </a:lnTo>
                  <a:lnTo>
                    <a:pt x="24" y="54"/>
                  </a:lnTo>
                  <a:lnTo>
                    <a:pt x="17" y="44"/>
                  </a:lnTo>
                  <a:lnTo>
                    <a:pt x="11" y="32"/>
                  </a:lnTo>
                  <a:lnTo>
                    <a:pt x="7" y="21"/>
                  </a:lnTo>
                  <a:lnTo>
                    <a:pt x="5" y="11"/>
                  </a:lnTo>
                  <a:lnTo>
                    <a:pt x="3" y="0"/>
                  </a:lnTo>
                  <a:lnTo>
                    <a:pt x="0" y="0"/>
                  </a:lnTo>
                  <a:lnTo>
                    <a:pt x="1" y="11"/>
                  </a:lnTo>
                  <a:lnTo>
                    <a:pt x="3" y="22"/>
                  </a:lnTo>
                  <a:lnTo>
                    <a:pt x="8" y="34"/>
                  </a:lnTo>
                  <a:lnTo>
                    <a:pt x="13" y="45"/>
                  </a:lnTo>
                  <a:lnTo>
                    <a:pt x="21" y="56"/>
                  </a:lnTo>
                  <a:lnTo>
                    <a:pt x="29" y="66"/>
                  </a:lnTo>
                  <a:lnTo>
                    <a:pt x="39" y="76"/>
                  </a:lnTo>
                  <a:lnTo>
                    <a:pt x="49" y="86"/>
                  </a:lnTo>
                  <a:lnTo>
                    <a:pt x="58" y="96"/>
                  </a:lnTo>
                  <a:lnTo>
                    <a:pt x="68" y="105"/>
                  </a:lnTo>
                  <a:lnTo>
                    <a:pt x="79" y="113"/>
                  </a:lnTo>
                  <a:lnTo>
                    <a:pt x="90" y="121"/>
                  </a:lnTo>
                  <a:lnTo>
                    <a:pt x="100" y="129"/>
                  </a:lnTo>
                  <a:lnTo>
                    <a:pt x="111" y="135"/>
                  </a:lnTo>
                  <a:lnTo>
                    <a:pt x="121" y="141"/>
                  </a:lnTo>
                  <a:lnTo>
                    <a:pt x="129" y="146"/>
                  </a:lnTo>
                  <a:lnTo>
                    <a:pt x="128" y="144"/>
                  </a:lnTo>
                  <a:lnTo>
                    <a:pt x="129" y="146"/>
                  </a:lnTo>
                  <a:lnTo>
                    <a:pt x="130" y="146"/>
                  </a:lnTo>
                  <a:lnTo>
                    <a:pt x="132" y="145"/>
                  </a:lnTo>
                  <a:lnTo>
                    <a:pt x="132" y="144"/>
                  </a:lnTo>
                  <a:lnTo>
                    <a:pt x="130" y="144"/>
                  </a:lnTo>
                  <a:lnTo>
                    <a:pt x="132"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sp>
          <p:nvSpPr>
            <p:cNvPr id="139" name="Freeform 78"/>
            <p:cNvSpPr>
              <a:spLocks/>
            </p:cNvSpPr>
            <p:nvPr/>
          </p:nvSpPr>
          <p:spPr bwMode="auto">
            <a:xfrm>
              <a:off x="4132" y="1767"/>
              <a:ext cx="4" cy="6"/>
            </a:xfrm>
            <a:custGeom>
              <a:avLst/>
              <a:gdLst>
                <a:gd name="T0" fmla="*/ 4 w 14"/>
                <a:gd name="T1" fmla="*/ 19 h 19"/>
                <a:gd name="T2" fmla="*/ 4 w 14"/>
                <a:gd name="T3" fmla="*/ 19 h 19"/>
                <a:gd name="T4" fmla="*/ 14 w 14"/>
                <a:gd name="T5" fmla="*/ 1 h 19"/>
                <a:gd name="T6" fmla="*/ 10 w 14"/>
                <a:gd name="T7" fmla="*/ 0 h 19"/>
                <a:gd name="T8" fmla="*/ 0 w 14"/>
                <a:gd name="T9" fmla="*/ 16 h 19"/>
                <a:gd name="T10" fmla="*/ 1 w 14"/>
                <a:gd name="T11" fmla="*/ 16 h 19"/>
                <a:gd name="T12" fmla="*/ 0 w 14"/>
                <a:gd name="T13" fmla="*/ 16 h 19"/>
                <a:gd name="T14" fmla="*/ 0 w 14"/>
                <a:gd name="T15" fmla="*/ 17 h 19"/>
                <a:gd name="T16" fmla="*/ 1 w 14"/>
                <a:gd name="T17" fmla="*/ 19 h 19"/>
                <a:gd name="T18" fmla="*/ 3 w 14"/>
                <a:gd name="T19" fmla="*/ 19 h 19"/>
                <a:gd name="T20" fmla="*/ 4 w 14"/>
                <a:gd name="T21" fmla="*/ 19 h 19"/>
                <a:gd name="T22" fmla="*/ 4 w 1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4" y="19"/>
                  </a:moveTo>
                  <a:lnTo>
                    <a:pt x="4" y="19"/>
                  </a:lnTo>
                  <a:lnTo>
                    <a:pt x="14" y="1"/>
                  </a:lnTo>
                  <a:lnTo>
                    <a:pt x="10" y="0"/>
                  </a:lnTo>
                  <a:lnTo>
                    <a:pt x="0" y="16"/>
                  </a:lnTo>
                  <a:lnTo>
                    <a:pt x="1" y="16"/>
                  </a:lnTo>
                  <a:lnTo>
                    <a:pt x="0" y="16"/>
                  </a:lnTo>
                  <a:lnTo>
                    <a:pt x="0" y="17"/>
                  </a:lnTo>
                  <a:lnTo>
                    <a:pt x="1" y="19"/>
                  </a:lnTo>
                  <a:lnTo>
                    <a:pt x="3" y="19"/>
                  </a:lnTo>
                  <a:lnTo>
                    <a:pt x="4" y="19"/>
                  </a:lnTo>
                  <a:lnTo>
                    <a:pt x="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a:solidFill>
                  <a:srgbClr val="595959"/>
                </a:solidFill>
                <a:latin typeface="Calibri"/>
              </a:endParaRPr>
            </a:p>
          </p:txBody>
        </p:sp>
      </p:grpSp>
    </p:spTree>
    <p:extLst>
      <p:ext uri="{BB962C8B-B14F-4D97-AF65-F5344CB8AC3E}">
        <p14:creationId xmlns:p14="http://schemas.microsoft.com/office/powerpoint/2010/main" val="394613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257800" y="228600"/>
            <a:ext cx="3048000" cy="3048000"/>
          </a:xfrm>
          <a:prstGeom prst="ellipse">
            <a:avLst/>
          </a:prstGeom>
          <a:solidFill>
            <a:schemeClr val="tx1"/>
          </a:solidFill>
          <a:ln w="57150" cap="flat" cmpd="sng" algn="ctr">
            <a:solidFill>
              <a:srgbClr val="BCBE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CA" sz="2000" b="1" kern="0" dirty="0">
              <a:solidFill>
                <a:srgbClr val="FFFFFF"/>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r>
              <a:rPr lang="en-CA" sz="2000" b="1" kern="0" dirty="0" err="1">
                <a:solidFill>
                  <a:srgbClr val="FFFFFF"/>
                </a:solidFill>
                <a:latin typeface="Calibri"/>
              </a:rPr>
              <a:t>amet</a:t>
            </a:r>
            <a:r>
              <a:rPr lang="en-CA" sz="2000" b="1" kern="0" dirty="0">
                <a:solidFill>
                  <a:srgbClr val="FFFFFF"/>
                </a:solidFill>
                <a:latin typeface="Calibri"/>
              </a:rPr>
              <a:t>, </a:t>
            </a:r>
            <a:r>
              <a:rPr lang="en-CA" sz="2000" b="1" kern="0" dirty="0" err="1">
                <a:solidFill>
                  <a:srgbClr val="FFFFFF"/>
                </a:solidFill>
                <a:latin typeface="Calibri"/>
              </a:rPr>
              <a:t>consectetur</a:t>
            </a:r>
            <a:r>
              <a:rPr lang="en-CA" sz="2000" b="1" kern="0" dirty="0">
                <a:solidFill>
                  <a:srgbClr val="FFFFFF"/>
                </a:solidFill>
                <a:latin typeface="Calibri"/>
              </a:rPr>
              <a:t> </a:t>
            </a:r>
            <a:r>
              <a:rPr lang="en-CA" sz="2000" b="1" kern="0" dirty="0" err="1">
                <a:solidFill>
                  <a:srgbClr val="FFFFFF"/>
                </a:solidFill>
                <a:latin typeface="Calibri"/>
              </a:rPr>
              <a:t>adipisicing</a:t>
            </a:r>
            <a:endParaRPr lang="en-CA" sz="2000" b="1" kern="0" dirty="0">
              <a:solidFill>
                <a:srgbClr val="FFFFFF"/>
              </a:solidFill>
              <a:latin typeface="Calibri"/>
            </a:endParaRPr>
          </a:p>
        </p:txBody>
      </p:sp>
      <p:sp>
        <p:nvSpPr>
          <p:cNvPr id="13" name="Oval 12"/>
          <p:cNvSpPr/>
          <p:nvPr/>
        </p:nvSpPr>
        <p:spPr>
          <a:xfrm>
            <a:off x="3581400" y="3359150"/>
            <a:ext cx="3048000" cy="3048000"/>
          </a:xfrm>
          <a:prstGeom prst="ellipse">
            <a:avLst/>
          </a:prstGeom>
          <a:solidFill>
            <a:schemeClr val="accent4"/>
          </a:solidFill>
          <a:ln w="57150" cap="flat" cmpd="sng" algn="ctr">
            <a:solidFill>
              <a:srgbClr val="BCBE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CA" sz="2000" b="1" kern="0" dirty="0">
              <a:solidFill>
                <a:srgbClr val="FFFFFF"/>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r>
              <a:rPr lang="en-CA" sz="2000" b="1" kern="0" dirty="0" err="1">
                <a:solidFill>
                  <a:srgbClr val="FFFFFF"/>
                </a:solidFill>
                <a:latin typeface="Calibri"/>
              </a:rPr>
              <a:t>amet</a:t>
            </a:r>
            <a:r>
              <a:rPr lang="en-CA" sz="2000" b="1" kern="0" dirty="0">
                <a:solidFill>
                  <a:srgbClr val="FFFFFF"/>
                </a:solidFill>
                <a:latin typeface="Calibri"/>
              </a:rPr>
              <a:t>, </a:t>
            </a:r>
            <a:r>
              <a:rPr lang="en-CA" sz="2000" b="1" kern="0" dirty="0" err="1">
                <a:solidFill>
                  <a:srgbClr val="FFFFFF"/>
                </a:solidFill>
                <a:latin typeface="Calibri"/>
              </a:rPr>
              <a:t>consectetur</a:t>
            </a:r>
            <a:r>
              <a:rPr lang="en-CA" sz="2000" b="1" kern="0" dirty="0">
                <a:solidFill>
                  <a:srgbClr val="FFFFFF"/>
                </a:solidFill>
                <a:latin typeface="Calibri"/>
              </a:rPr>
              <a:t> </a:t>
            </a:r>
            <a:r>
              <a:rPr lang="en-CA" sz="2000" b="1" kern="0" dirty="0" err="1">
                <a:solidFill>
                  <a:srgbClr val="FFFFFF"/>
                </a:solidFill>
                <a:latin typeface="Calibri"/>
              </a:rPr>
              <a:t>adipisicing</a:t>
            </a:r>
            <a:endParaRPr lang="en-CA" sz="2000" b="1" kern="0" dirty="0">
              <a:solidFill>
                <a:srgbClr val="FFFFFF"/>
              </a:solidFill>
              <a:latin typeface="Calibri"/>
            </a:endParaRPr>
          </a:p>
        </p:txBody>
      </p:sp>
      <p:sp>
        <p:nvSpPr>
          <p:cNvPr id="14" name="Oval 13"/>
          <p:cNvSpPr/>
          <p:nvPr/>
        </p:nvSpPr>
        <p:spPr>
          <a:xfrm>
            <a:off x="533400" y="304800"/>
            <a:ext cx="3733800" cy="3733800"/>
          </a:xfrm>
          <a:prstGeom prst="ellipse">
            <a:avLst/>
          </a:prstGeom>
          <a:solidFill>
            <a:schemeClr val="accent1"/>
          </a:solidFill>
          <a:ln w="57150" cap="flat" cmpd="sng" algn="ctr">
            <a:solidFill>
              <a:srgbClr val="BCBE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CA" sz="2000" b="1" kern="0" dirty="0">
              <a:solidFill>
                <a:srgbClr val="FFFFFF"/>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p>
          <a:p>
            <a:pPr marL="0" marR="0" lvl="0" indent="0" algn="ctr" defTabSz="914400" eaLnBrk="1" fontAlgn="auto" latinLnBrk="0" hangingPunct="1">
              <a:lnSpc>
                <a:spcPct val="100000"/>
              </a:lnSpc>
              <a:spcBef>
                <a:spcPts val="0"/>
              </a:spcBef>
              <a:spcAft>
                <a:spcPts val="0"/>
              </a:spcAft>
              <a:buClrTx/>
              <a:buSzTx/>
              <a:buFontTx/>
              <a:buNone/>
              <a:tabLst/>
              <a:defRPr/>
            </a:pPr>
            <a:r>
              <a:rPr lang="en-CA" sz="2000" b="1" kern="0" dirty="0">
                <a:solidFill>
                  <a:srgbClr val="FFFFFF"/>
                </a:solidFill>
                <a:latin typeface="Calibri"/>
              </a:rPr>
              <a:t>“Lorem ipsum dolor sit </a:t>
            </a:r>
            <a:r>
              <a:rPr lang="en-CA" sz="2000" b="1" kern="0" dirty="0" err="1">
                <a:solidFill>
                  <a:srgbClr val="FFFFFF"/>
                </a:solidFill>
                <a:latin typeface="Calibri"/>
              </a:rPr>
              <a:t>amet</a:t>
            </a:r>
            <a:r>
              <a:rPr lang="en-CA" sz="2000" b="1" kern="0" dirty="0">
                <a:solidFill>
                  <a:srgbClr val="FFFFFF"/>
                </a:solidFill>
                <a:latin typeface="Calibri"/>
              </a:rPr>
              <a:t>, </a:t>
            </a:r>
            <a:r>
              <a:rPr lang="en-CA" sz="2000" b="1" kern="0" dirty="0" err="1">
                <a:solidFill>
                  <a:srgbClr val="FFFFFF"/>
                </a:solidFill>
                <a:latin typeface="Calibri"/>
              </a:rPr>
              <a:t>consectetur</a:t>
            </a:r>
            <a:r>
              <a:rPr lang="en-CA" sz="2000" b="1" kern="0" dirty="0">
                <a:solidFill>
                  <a:srgbClr val="FFFFFF"/>
                </a:solidFill>
                <a:latin typeface="Calibri"/>
              </a:rPr>
              <a:t> </a:t>
            </a:r>
            <a:r>
              <a:rPr lang="en-CA" sz="2000" b="1" kern="0" dirty="0" err="1">
                <a:solidFill>
                  <a:srgbClr val="FFFFFF"/>
                </a:solidFill>
                <a:latin typeface="Calibri"/>
              </a:rPr>
              <a:t>adipisicing</a:t>
            </a:r>
            <a:endParaRPr lang="en-CA" sz="2000" b="1" kern="0" dirty="0">
              <a:solidFill>
                <a:srgbClr val="FFFFFF"/>
              </a:solidFill>
              <a:latin typeface="Calibri"/>
            </a:endParaRPr>
          </a:p>
        </p:txBody>
      </p:sp>
      <p:pic>
        <p:nvPicPr>
          <p:cNvPr id="15" name="Picture 4"/>
          <p:cNvPicPr>
            <a:picLocks noChangeAspect="1" noChangeArrowheads="1"/>
          </p:cNvPicPr>
          <p:nvPr/>
        </p:nvPicPr>
        <p:blipFill>
          <a:blip r:embed="rId2" cstate="print">
            <a:duotone>
              <a:schemeClr val="accent1">
                <a:shade val="45000"/>
                <a:satMod val="135000"/>
              </a:schemeClr>
              <a:prstClr val="white"/>
            </a:duotone>
            <a:extLst/>
          </a:blip>
          <a:srcRect/>
          <a:stretch>
            <a:fillRect/>
          </a:stretch>
        </p:blipFill>
        <p:spPr bwMode="auto">
          <a:xfrm>
            <a:off x="152400" y="246718"/>
            <a:ext cx="1511300" cy="1517650"/>
          </a:xfrm>
          <a:prstGeom prst="rect">
            <a:avLst/>
          </a:prstGeom>
          <a:noFill/>
          <a:ln w="9525">
            <a:noFill/>
            <a:miter lim="800000"/>
            <a:headEnd/>
            <a:tailEnd/>
          </a:ln>
          <a:effectLst/>
        </p:spPr>
      </p:pic>
      <p:pic>
        <p:nvPicPr>
          <p:cNvPr id="16" name="Picture 6"/>
          <p:cNvPicPr>
            <a:picLocks noChangeAspect="1" noChangeArrowheads="1"/>
          </p:cNvPicPr>
          <p:nvPr/>
        </p:nvPicPr>
        <p:blipFill>
          <a:blip r:embed="rId3" cstate="print">
            <a:duotone>
              <a:schemeClr val="accent4">
                <a:shade val="45000"/>
                <a:satMod val="135000"/>
              </a:schemeClr>
              <a:prstClr val="white"/>
            </a:duotone>
            <a:extLst/>
          </a:blip>
          <a:srcRect/>
          <a:stretch>
            <a:fillRect/>
          </a:stretch>
        </p:blipFill>
        <p:spPr bwMode="auto">
          <a:xfrm>
            <a:off x="2895600" y="5264150"/>
            <a:ext cx="1517650" cy="1517650"/>
          </a:xfrm>
          <a:prstGeom prst="rect">
            <a:avLst/>
          </a:prstGeom>
          <a:noFill/>
          <a:ln w="9525">
            <a:noFill/>
            <a:miter lim="800000"/>
            <a:headEnd/>
            <a:tailEnd/>
          </a:ln>
          <a:effectLst/>
        </p:spPr>
      </p:pic>
      <p:pic>
        <p:nvPicPr>
          <p:cNvPr id="17" name="Picture 11"/>
          <p:cNvPicPr>
            <a:picLocks noChangeAspect="1" noChangeArrowheads="1"/>
          </p:cNvPicPr>
          <p:nvPr/>
        </p:nvPicPr>
        <p:blipFill>
          <a:blip r:embed="rId4" cstate="print">
            <a:duotone>
              <a:schemeClr val="accent3">
                <a:shade val="45000"/>
                <a:satMod val="135000"/>
              </a:schemeClr>
              <a:prstClr val="white"/>
            </a:duotone>
            <a:extLst/>
          </a:blip>
          <a:srcRect/>
          <a:stretch>
            <a:fillRect/>
          </a:stretch>
        </p:blipFill>
        <p:spPr bwMode="auto">
          <a:xfrm>
            <a:off x="7391400" y="2286000"/>
            <a:ext cx="1517650" cy="1511300"/>
          </a:xfrm>
          <a:prstGeom prst="rect">
            <a:avLst/>
          </a:prstGeom>
          <a:noFill/>
          <a:ln w="9525">
            <a:noFill/>
            <a:miter lim="800000"/>
            <a:headEnd/>
            <a:tailEnd/>
          </a:ln>
          <a:effectLst/>
        </p:spPr>
      </p:pic>
    </p:spTree>
    <p:extLst>
      <p:ext uri="{BB962C8B-B14F-4D97-AF65-F5344CB8AC3E}">
        <p14:creationId xmlns:p14="http://schemas.microsoft.com/office/powerpoint/2010/main" val="255874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p:cNvSpPr/>
          <p:nvPr/>
        </p:nvSpPr>
        <p:spPr>
          <a:xfrm flipH="1">
            <a:off x="1634105" y="1303068"/>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flipH="1">
            <a:off x="891360" y="2117576"/>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p:cNvSpPr/>
          <p:nvPr/>
        </p:nvSpPr>
        <p:spPr>
          <a:xfrm flipH="1">
            <a:off x="552182" y="3206265"/>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Oval 43"/>
          <p:cNvSpPr/>
          <p:nvPr/>
        </p:nvSpPr>
        <p:spPr>
          <a:xfrm flipH="1">
            <a:off x="858699" y="4179021"/>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p:cNvSpPr/>
          <p:nvPr/>
        </p:nvSpPr>
        <p:spPr>
          <a:xfrm flipH="1">
            <a:off x="1634105" y="5117057"/>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p:cNvSpPr/>
          <p:nvPr/>
        </p:nvSpPr>
        <p:spPr>
          <a:xfrm>
            <a:off x="3731149" y="572451"/>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p:cNvSpPr/>
          <p:nvPr/>
        </p:nvSpPr>
        <p:spPr>
          <a:xfrm>
            <a:off x="3731149" y="5847540"/>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5831797" y="1303068"/>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p:cNvSpPr/>
          <p:nvPr/>
        </p:nvSpPr>
        <p:spPr>
          <a:xfrm>
            <a:off x="6574542" y="2117576"/>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Oval 35"/>
          <p:cNvSpPr/>
          <p:nvPr/>
        </p:nvSpPr>
        <p:spPr>
          <a:xfrm>
            <a:off x="6913719" y="3206265"/>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6607202" y="4179021"/>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p:cNvSpPr/>
          <p:nvPr/>
        </p:nvSpPr>
        <p:spPr>
          <a:xfrm>
            <a:off x="5831797" y="5117057"/>
            <a:ext cx="1663544" cy="6621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748703" y="107573"/>
            <a:ext cx="8229600" cy="1143000"/>
          </a:xfrm>
        </p:spPr>
        <p:txBody>
          <a:bodyPr/>
          <a:lstStyle/>
          <a:p>
            <a:r>
              <a:rPr lang="en-US" dirty="0"/>
              <a:t>TITLE</a:t>
            </a:r>
          </a:p>
        </p:txBody>
      </p:sp>
      <p:sp>
        <p:nvSpPr>
          <p:cNvPr id="6" name="Oval 5"/>
          <p:cNvSpPr/>
          <p:nvPr/>
        </p:nvSpPr>
        <p:spPr>
          <a:xfrm>
            <a:off x="2366097" y="1436016"/>
            <a:ext cx="4393643" cy="420261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0"/>
          <p:cNvSpPr>
            <a:spLocks/>
          </p:cNvSpPr>
          <p:nvPr/>
        </p:nvSpPr>
        <p:spPr bwMode="auto">
          <a:xfrm>
            <a:off x="4060532" y="2726019"/>
            <a:ext cx="1165047" cy="1591780"/>
          </a:xfrm>
          <a:custGeom>
            <a:avLst/>
            <a:gdLst/>
            <a:ahLst/>
            <a:cxnLst>
              <a:cxn ang="0">
                <a:pos x="820" y="600"/>
              </a:cxn>
              <a:cxn ang="0">
                <a:pos x="820" y="600"/>
              </a:cxn>
              <a:cxn ang="0">
                <a:pos x="761" y="510"/>
              </a:cxn>
              <a:cxn ang="0">
                <a:pos x="738" y="426"/>
              </a:cxn>
              <a:cxn ang="0">
                <a:pos x="476" y="75"/>
              </a:cxn>
              <a:cxn ang="0">
                <a:pos x="30" y="298"/>
              </a:cxn>
              <a:cxn ang="0">
                <a:pos x="44" y="560"/>
              </a:cxn>
              <a:cxn ang="0">
                <a:pos x="114" y="849"/>
              </a:cxn>
              <a:cxn ang="0">
                <a:pos x="13" y="1038"/>
              </a:cxn>
              <a:cxn ang="0">
                <a:pos x="393" y="1163"/>
              </a:cxn>
              <a:cxn ang="0">
                <a:pos x="503" y="1153"/>
              </a:cxn>
              <a:cxn ang="0">
                <a:pos x="510" y="944"/>
              </a:cxn>
              <a:cxn ang="0">
                <a:pos x="561" y="914"/>
              </a:cxn>
              <a:cxn ang="0">
                <a:pos x="679" y="922"/>
              </a:cxn>
              <a:cxn ang="0">
                <a:pos x="749" y="859"/>
              </a:cxn>
              <a:cxn ang="0">
                <a:pos x="739" y="821"/>
              </a:cxn>
              <a:cxn ang="0">
                <a:pos x="747" y="786"/>
              </a:cxn>
              <a:cxn ang="0">
                <a:pos x="755" y="752"/>
              </a:cxn>
              <a:cxn ang="0">
                <a:pos x="762" y="708"/>
              </a:cxn>
              <a:cxn ang="0">
                <a:pos x="772" y="661"/>
              </a:cxn>
              <a:cxn ang="0">
                <a:pos x="820" y="600"/>
              </a:cxn>
            </a:cxnLst>
            <a:rect l="0" t="0" r="r" b="b"/>
            <a:pathLst>
              <a:path w="850" h="1163">
                <a:moveTo>
                  <a:pt x="820" y="600"/>
                </a:moveTo>
                <a:lnTo>
                  <a:pt x="820" y="600"/>
                </a:lnTo>
                <a:cubicBezTo>
                  <a:pt x="790" y="550"/>
                  <a:pt x="771" y="521"/>
                  <a:pt x="761" y="510"/>
                </a:cubicBezTo>
                <a:cubicBezTo>
                  <a:pt x="751" y="498"/>
                  <a:pt x="731" y="464"/>
                  <a:pt x="738" y="426"/>
                </a:cubicBezTo>
                <a:cubicBezTo>
                  <a:pt x="744" y="389"/>
                  <a:pt x="737" y="149"/>
                  <a:pt x="476" y="75"/>
                </a:cubicBezTo>
                <a:cubicBezTo>
                  <a:pt x="215" y="0"/>
                  <a:pt x="59" y="207"/>
                  <a:pt x="30" y="298"/>
                </a:cubicBezTo>
                <a:cubicBezTo>
                  <a:pt x="0" y="389"/>
                  <a:pt x="24" y="505"/>
                  <a:pt x="44" y="560"/>
                </a:cubicBezTo>
                <a:cubicBezTo>
                  <a:pt x="64" y="615"/>
                  <a:pt x="157" y="727"/>
                  <a:pt x="114" y="849"/>
                </a:cubicBezTo>
                <a:cubicBezTo>
                  <a:pt x="93" y="909"/>
                  <a:pt x="52" y="979"/>
                  <a:pt x="13" y="1038"/>
                </a:cubicBezTo>
                <a:cubicBezTo>
                  <a:pt x="120" y="1116"/>
                  <a:pt x="251" y="1163"/>
                  <a:pt x="393" y="1163"/>
                </a:cubicBezTo>
                <a:cubicBezTo>
                  <a:pt x="431" y="1163"/>
                  <a:pt x="468" y="1159"/>
                  <a:pt x="503" y="1153"/>
                </a:cubicBezTo>
                <a:cubicBezTo>
                  <a:pt x="497" y="1111"/>
                  <a:pt x="486" y="1010"/>
                  <a:pt x="510" y="944"/>
                </a:cubicBezTo>
                <a:cubicBezTo>
                  <a:pt x="521" y="917"/>
                  <a:pt x="539" y="912"/>
                  <a:pt x="561" y="914"/>
                </a:cubicBezTo>
                <a:cubicBezTo>
                  <a:pt x="582" y="915"/>
                  <a:pt x="661" y="922"/>
                  <a:pt x="679" y="922"/>
                </a:cubicBezTo>
                <a:cubicBezTo>
                  <a:pt x="696" y="922"/>
                  <a:pt x="750" y="910"/>
                  <a:pt x="749" y="859"/>
                </a:cubicBezTo>
                <a:cubicBezTo>
                  <a:pt x="746" y="836"/>
                  <a:pt x="741" y="829"/>
                  <a:pt x="739" y="821"/>
                </a:cubicBezTo>
                <a:cubicBezTo>
                  <a:pt x="738" y="813"/>
                  <a:pt x="741" y="793"/>
                  <a:pt x="747" y="786"/>
                </a:cubicBezTo>
                <a:cubicBezTo>
                  <a:pt x="754" y="778"/>
                  <a:pt x="759" y="764"/>
                  <a:pt x="755" y="752"/>
                </a:cubicBezTo>
                <a:cubicBezTo>
                  <a:pt x="755" y="752"/>
                  <a:pt x="771" y="730"/>
                  <a:pt x="762" y="708"/>
                </a:cubicBezTo>
                <a:cubicBezTo>
                  <a:pt x="753" y="687"/>
                  <a:pt x="749" y="664"/>
                  <a:pt x="772" y="661"/>
                </a:cubicBezTo>
                <a:cubicBezTo>
                  <a:pt x="794" y="658"/>
                  <a:pt x="850" y="650"/>
                  <a:pt x="820" y="600"/>
                </a:cubicBezTo>
                <a:close/>
              </a:path>
            </a:pathLst>
          </a:custGeom>
          <a:solidFill>
            <a:srgbClr val="595959"/>
          </a:solidFill>
          <a:ln w="0">
            <a:noFill/>
            <a:prstDash val="solid"/>
            <a:round/>
            <a:headEnd/>
            <a:tailEnd/>
          </a:ln>
        </p:spPr>
        <p:txBody>
          <a:bodyPr/>
          <a:lstStyle/>
          <a:p>
            <a:endParaRPr lang="en-US" dirty="0"/>
          </a:p>
        </p:txBody>
      </p:sp>
      <p:sp>
        <p:nvSpPr>
          <p:cNvPr id="5" name="Oval 4"/>
          <p:cNvSpPr/>
          <p:nvPr/>
        </p:nvSpPr>
        <p:spPr>
          <a:xfrm>
            <a:off x="4377720" y="1249563"/>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12</a:t>
            </a:r>
          </a:p>
        </p:txBody>
      </p:sp>
      <p:sp>
        <p:nvSpPr>
          <p:cNvPr id="14" name="Oval 13"/>
          <p:cNvSpPr/>
          <p:nvPr/>
        </p:nvSpPr>
        <p:spPr>
          <a:xfrm>
            <a:off x="6574542" y="3340566"/>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3</a:t>
            </a:r>
          </a:p>
        </p:txBody>
      </p:sp>
      <p:sp>
        <p:nvSpPr>
          <p:cNvPr id="15" name="Oval 14"/>
          <p:cNvSpPr/>
          <p:nvPr/>
        </p:nvSpPr>
        <p:spPr>
          <a:xfrm>
            <a:off x="4377720" y="5446351"/>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6</a:t>
            </a:r>
          </a:p>
        </p:txBody>
      </p:sp>
      <p:sp>
        <p:nvSpPr>
          <p:cNvPr id="16" name="Oval 15"/>
          <p:cNvSpPr/>
          <p:nvPr/>
        </p:nvSpPr>
        <p:spPr>
          <a:xfrm>
            <a:off x="5582260" y="1634123"/>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1</a:t>
            </a:r>
          </a:p>
        </p:txBody>
      </p:sp>
      <p:sp>
        <p:nvSpPr>
          <p:cNvPr id="17" name="Oval 16"/>
          <p:cNvSpPr/>
          <p:nvPr/>
        </p:nvSpPr>
        <p:spPr>
          <a:xfrm>
            <a:off x="6332778" y="2411621"/>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2</a:t>
            </a:r>
          </a:p>
        </p:txBody>
      </p:sp>
      <p:sp>
        <p:nvSpPr>
          <p:cNvPr id="20" name="Oval 19"/>
          <p:cNvSpPr/>
          <p:nvPr/>
        </p:nvSpPr>
        <p:spPr>
          <a:xfrm flipH="1">
            <a:off x="3132714" y="1634123"/>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11</a:t>
            </a:r>
          </a:p>
        </p:txBody>
      </p:sp>
      <p:sp>
        <p:nvSpPr>
          <p:cNvPr id="21" name="Oval 20"/>
          <p:cNvSpPr/>
          <p:nvPr/>
        </p:nvSpPr>
        <p:spPr>
          <a:xfrm flipH="1">
            <a:off x="2382197" y="2411621"/>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10</a:t>
            </a:r>
          </a:p>
        </p:txBody>
      </p:sp>
      <p:sp>
        <p:nvSpPr>
          <p:cNvPr id="28" name="Oval 27"/>
          <p:cNvSpPr/>
          <p:nvPr/>
        </p:nvSpPr>
        <p:spPr>
          <a:xfrm>
            <a:off x="5573897" y="5095291"/>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5</a:t>
            </a:r>
          </a:p>
        </p:txBody>
      </p:sp>
      <p:sp>
        <p:nvSpPr>
          <p:cNvPr id="29" name="Oval 28"/>
          <p:cNvSpPr/>
          <p:nvPr/>
        </p:nvSpPr>
        <p:spPr>
          <a:xfrm>
            <a:off x="6324414" y="4317799"/>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4</a:t>
            </a:r>
          </a:p>
        </p:txBody>
      </p:sp>
      <p:sp>
        <p:nvSpPr>
          <p:cNvPr id="26" name="Oval 25"/>
          <p:cNvSpPr/>
          <p:nvPr/>
        </p:nvSpPr>
        <p:spPr>
          <a:xfrm flipH="1">
            <a:off x="3124350" y="5095291"/>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7</a:t>
            </a:r>
          </a:p>
        </p:txBody>
      </p:sp>
      <p:sp>
        <p:nvSpPr>
          <p:cNvPr id="27" name="Oval 26"/>
          <p:cNvSpPr/>
          <p:nvPr/>
        </p:nvSpPr>
        <p:spPr>
          <a:xfrm flipH="1">
            <a:off x="2373833" y="4317799"/>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8</a:t>
            </a:r>
          </a:p>
        </p:txBody>
      </p:sp>
      <p:sp>
        <p:nvSpPr>
          <p:cNvPr id="30" name="Oval 29"/>
          <p:cNvSpPr/>
          <p:nvPr/>
        </p:nvSpPr>
        <p:spPr>
          <a:xfrm>
            <a:off x="2188017" y="3340566"/>
            <a:ext cx="370396" cy="384565"/>
          </a:xfrm>
          <a:prstGeom prst="ellipse">
            <a:avLst/>
          </a:prstGeom>
          <a:solidFill>
            <a:schemeClr val="tx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t>9</a:t>
            </a:r>
          </a:p>
        </p:txBody>
      </p:sp>
    </p:spTree>
    <p:extLst>
      <p:ext uri="{BB962C8B-B14F-4D97-AF65-F5344CB8AC3E}">
        <p14:creationId xmlns:p14="http://schemas.microsoft.com/office/powerpoint/2010/main" val="310813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a:spLocks noChangeAspect="1"/>
          </p:cNvSpPr>
          <p:nvPr/>
        </p:nvSpPr>
        <p:spPr>
          <a:xfrm>
            <a:off x="846179" y="2003276"/>
            <a:ext cx="2126032" cy="950257"/>
          </a:xfrm>
          <a:prstGeom prst="roundRect">
            <a:avLst>
              <a:gd name="adj" fmla="val 109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a:solidFill>
                  <a:srgbClr val="FFFFFF"/>
                </a:solidFill>
              </a:rPr>
              <a:t>A</a:t>
            </a:r>
            <a:endParaRPr lang="en-US" b="1" dirty="0">
              <a:solidFill>
                <a:srgbClr val="FFFFFF"/>
              </a:solidFill>
            </a:endParaRPr>
          </a:p>
        </p:txBody>
      </p:sp>
      <p:sp>
        <p:nvSpPr>
          <p:cNvPr id="33" name="Rounded Rectangle 32"/>
          <p:cNvSpPr>
            <a:spLocks noChangeAspect="1"/>
          </p:cNvSpPr>
          <p:nvPr/>
        </p:nvSpPr>
        <p:spPr>
          <a:xfrm>
            <a:off x="3175000" y="2003276"/>
            <a:ext cx="5239830" cy="950257"/>
          </a:xfrm>
          <a:prstGeom prst="roundRect">
            <a:avLst>
              <a:gd name="adj" fmla="val 8648"/>
            </a:avLst>
          </a:prstGeom>
          <a:solidFill>
            <a:srgbClr val="FFFFFF"/>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a:solidFill>
                  <a:srgbClr val="585959"/>
                </a:solidFill>
              </a:rPr>
              <a:t>1</a:t>
            </a:r>
            <a:endParaRPr lang="en-US" sz="1400" dirty="0">
              <a:solidFill>
                <a:srgbClr val="585959"/>
              </a:solidFill>
            </a:endParaRPr>
          </a:p>
        </p:txBody>
      </p:sp>
      <p:sp>
        <p:nvSpPr>
          <p:cNvPr id="24" name="Rounded Rectangle 23"/>
          <p:cNvSpPr>
            <a:spLocks noChangeAspect="1"/>
          </p:cNvSpPr>
          <p:nvPr/>
        </p:nvSpPr>
        <p:spPr>
          <a:xfrm>
            <a:off x="845372" y="959229"/>
            <a:ext cx="2126428" cy="950257"/>
          </a:xfrm>
          <a:prstGeom prst="roundRect">
            <a:avLst>
              <a:gd name="adj" fmla="val 97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dirty="0">
                <a:solidFill>
                  <a:srgbClr val="FFFFFF"/>
                </a:solidFill>
              </a:rPr>
              <a:t>Recommended Action</a:t>
            </a:r>
          </a:p>
        </p:txBody>
      </p:sp>
      <p:sp>
        <p:nvSpPr>
          <p:cNvPr id="30" name="Rounded Rectangle 29"/>
          <p:cNvSpPr>
            <a:spLocks noChangeAspect="1"/>
          </p:cNvSpPr>
          <p:nvPr/>
        </p:nvSpPr>
        <p:spPr>
          <a:xfrm>
            <a:off x="3175000" y="959229"/>
            <a:ext cx="5239830" cy="950257"/>
          </a:xfrm>
          <a:prstGeom prst="roundRect">
            <a:avLst>
              <a:gd name="adj" fmla="val 7502"/>
            </a:avLst>
          </a:prstGeom>
          <a:solidFill>
            <a:schemeClr val="accent3"/>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a:solidFill>
                  <a:srgbClr val="FFFFFF"/>
                </a:solidFill>
              </a:rPr>
              <a:t>Support</a:t>
            </a:r>
            <a:endParaRPr lang="en-US" b="1" dirty="0">
              <a:solidFill>
                <a:srgbClr val="FFFFFF"/>
              </a:solidFill>
            </a:endParaRPr>
          </a:p>
        </p:txBody>
      </p:sp>
      <p:sp>
        <p:nvSpPr>
          <p:cNvPr id="36" name="Rounded Rectangle 35"/>
          <p:cNvSpPr>
            <a:spLocks noChangeAspect="1"/>
          </p:cNvSpPr>
          <p:nvPr/>
        </p:nvSpPr>
        <p:spPr>
          <a:xfrm>
            <a:off x="846179" y="4195159"/>
            <a:ext cx="2125238" cy="950257"/>
          </a:xfrm>
          <a:prstGeom prst="roundRect">
            <a:avLst>
              <a:gd name="adj" fmla="val 75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a:solidFill>
                  <a:srgbClr val="FFFFFF"/>
                </a:solidFill>
              </a:rPr>
              <a:t>C</a:t>
            </a:r>
            <a:endParaRPr lang="en-US" b="1" dirty="0">
              <a:solidFill>
                <a:srgbClr val="FFFFFF"/>
              </a:solidFill>
            </a:endParaRPr>
          </a:p>
        </p:txBody>
      </p:sp>
      <p:sp>
        <p:nvSpPr>
          <p:cNvPr id="42" name="Rounded Rectangle 41"/>
          <p:cNvSpPr>
            <a:spLocks noChangeAspect="1"/>
          </p:cNvSpPr>
          <p:nvPr/>
        </p:nvSpPr>
        <p:spPr>
          <a:xfrm>
            <a:off x="3175000" y="4195159"/>
            <a:ext cx="5239830" cy="950257"/>
          </a:xfrm>
          <a:prstGeom prst="roundRect">
            <a:avLst>
              <a:gd name="adj" fmla="val 10939"/>
            </a:avLst>
          </a:prstGeom>
          <a:solidFill>
            <a:srgbClr val="FFFFFF"/>
          </a:solid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a:solidFill>
                  <a:srgbClr val="585959"/>
                </a:solidFill>
              </a:rPr>
              <a:t>3</a:t>
            </a:r>
            <a:endParaRPr lang="en-US" sz="1400" dirty="0">
              <a:solidFill>
                <a:srgbClr val="585959"/>
              </a:solidFill>
            </a:endParaRPr>
          </a:p>
        </p:txBody>
      </p:sp>
      <p:sp>
        <p:nvSpPr>
          <p:cNvPr id="45" name="Rounded Rectangle 44"/>
          <p:cNvSpPr>
            <a:spLocks noChangeAspect="1"/>
          </p:cNvSpPr>
          <p:nvPr/>
        </p:nvSpPr>
        <p:spPr>
          <a:xfrm>
            <a:off x="846181" y="3092492"/>
            <a:ext cx="2126428" cy="950257"/>
          </a:xfrm>
          <a:prstGeom prst="roundRect">
            <a:avLst>
              <a:gd name="adj" fmla="val 979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a:solidFill>
                  <a:srgbClr val="FFFFFF"/>
                </a:solidFill>
              </a:rPr>
              <a:t>B</a:t>
            </a:r>
            <a:endParaRPr lang="en-US" b="1" dirty="0">
              <a:solidFill>
                <a:srgbClr val="FFFFFF"/>
              </a:solidFill>
            </a:endParaRPr>
          </a:p>
        </p:txBody>
      </p:sp>
      <p:sp>
        <p:nvSpPr>
          <p:cNvPr id="48" name="Rounded Rectangle 47"/>
          <p:cNvSpPr>
            <a:spLocks noChangeAspect="1"/>
          </p:cNvSpPr>
          <p:nvPr/>
        </p:nvSpPr>
        <p:spPr>
          <a:xfrm>
            <a:off x="3175000" y="3092492"/>
            <a:ext cx="5239830" cy="950257"/>
          </a:xfrm>
          <a:prstGeom prst="roundRect">
            <a:avLst>
              <a:gd name="adj" fmla="val 10939"/>
            </a:avLst>
          </a:prstGeom>
          <a:solidFill>
            <a:srgbClr val="FFFFFF"/>
          </a:solidFill>
          <a:ln w="285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a:solidFill>
                  <a:srgbClr val="585959"/>
                </a:solidFill>
              </a:rPr>
              <a:t>2</a:t>
            </a:r>
            <a:endParaRPr lang="en-US" sz="1400" dirty="0">
              <a:solidFill>
                <a:srgbClr val="585959"/>
              </a:solidFill>
            </a:endParaRPr>
          </a:p>
        </p:txBody>
      </p:sp>
      <p:sp>
        <p:nvSpPr>
          <p:cNvPr id="17" name="Rounded Rectangle 16"/>
          <p:cNvSpPr>
            <a:spLocks noChangeAspect="1"/>
          </p:cNvSpPr>
          <p:nvPr/>
        </p:nvSpPr>
        <p:spPr>
          <a:xfrm>
            <a:off x="846992" y="5297816"/>
            <a:ext cx="2125238" cy="950257"/>
          </a:xfrm>
          <a:prstGeom prst="roundRect">
            <a:avLst>
              <a:gd name="adj" fmla="val 8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b="1">
                <a:solidFill>
                  <a:srgbClr val="FFFFFF"/>
                </a:solidFill>
              </a:rPr>
              <a:t>D</a:t>
            </a:r>
            <a:endParaRPr lang="en-US" b="1" dirty="0">
              <a:solidFill>
                <a:srgbClr val="FFFFFF"/>
              </a:solidFill>
            </a:endParaRPr>
          </a:p>
        </p:txBody>
      </p:sp>
      <p:sp>
        <p:nvSpPr>
          <p:cNvPr id="18" name="Rounded Rectangle 17"/>
          <p:cNvSpPr>
            <a:spLocks noChangeAspect="1"/>
          </p:cNvSpPr>
          <p:nvPr/>
        </p:nvSpPr>
        <p:spPr>
          <a:xfrm>
            <a:off x="3175812" y="5297816"/>
            <a:ext cx="5239830" cy="950257"/>
          </a:xfrm>
          <a:prstGeom prst="roundRect">
            <a:avLst>
              <a:gd name="adj" fmla="val 10939"/>
            </a:avLst>
          </a:prstGeom>
          <a:solidFill>
            <a:srgbClr val="FFFFFF"/>
          </a:solid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a:solidFill>
                  <a:srgbClr val="585959"/>
                </a:solidFill>
              </a:rPr>
              <a:t>4</a:t>
            </a:r>
            <a:endParaRPr lang="en-US" sz="1400" dirty="0">
              <a:solidFill>
                <a:srgbClr val="585959"/>
              </a:solidFill>
            </a:endParaRPr>
          </a:p>
        </p:txBody>
      </p:sp>
      <p:sp>
        <p:nvSpPr>
          <p:cNvPr id="2" name="Title 1"/>
          <p:cNvSpPr>
            <a:spLocks noGrp="1"/>
          </p:cNvSpPr>
          <p:nvPr>
            <p:ph type="title"/>
          </p:nvPr>
        </p:nvSpPr>
        <p:spPr>
          <a:xfrm>
            <a:off x="86263" y="0"/>
            <a:ext cx="9144001" cy="1143000"/>
          </a:xfrm>
        </p:spPr>
        <p:txBody>
          <a:bodyPr/>
          <a:lstStyle/>
          <a:p>
            <a:endParaRPr lang="en-US"/>
          </a:p>
        </p:txBody>
      </p:sp>
    </p:spTree>
    <p:extLst>
      <p:ext uri="{BB962C8B-B14F-4D97-AF65-F5344CB8AC3E}">
        <p14:creationId xmlns:p14="http://schemas.microsoft.com/office/powerpoint/2010/main" val="8814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Callout 34"/>
          <p:cNvSpPr/>
          <p:nvPr/>
        </p:nvSpPr>
        <p:spPr>
          <a:xfrm>
            <a:off x="321671" y="1378615"/>
            <a:ext cx="3100318" cy="1233959"/>
          </a:xfrm>
          <a:prstGeom prst="wedgeEllipseCallout">
            <a:avLst>
              <a:gd name="adj1" fmla="val 62926"/>
              <a:gd name="adj2" fmla="val 103603"/>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Oval Callout 35"/>
          <p:cNvSpPr/>
          <p:nvPr/>
        </p:nvSpPr>
        <p:spPr>
          <a:xfrm>
            <a:off x="5145442" y="1562223"/>
            <a:ext cx="3100318" cy="1233959"/>
          </a:xfrm>
          <a:prstGeom prst="wedgeEllipseCallout">
            <a:avLst>
              <a:gd name="adj1" fmla="val -41773"/>
              <a:gd name="adj2" fmla="val 95382"/>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Callout 36"/>
          <p:cNvSpPr/>
          <p:nvPr/>
        </p:nvSpPr>
        <p:spPr>
          <a:xfrm>
            <a:off x="869191" y="4623399"/>
            <a:ext cx="3100318" cy="1233959"/>
          </a:xfrm>
          <a:prstGeom prst="wedgeEllipseCallout">
            <a:avLst>
              <a:gd name="adj1" fmla="val 46230"/>
              <a:gd name="adj2" fmla="val -75120"/>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Callout 37"/>
          <p:cNvSpPr/>
          <p:nvPr/>
        </p:nvSpPr>
        <p:spPr>
          <a:xfrm>
            <a:off x="5221642" y="5250118"/>
            <a:ext cx="3100318" cy="1233959"/>
          </a:xfrm>
          <a:prstGeom prst="wedgeEllipseCallout">
            <a:avLst>
              <a:gd name="adj1" fmla="val -47167"/>
              <a:gd name="adj2" fmla="val -103349"/>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457200" y="66792"/>
            <a:ext cx="8229600" cy="1143000"/>
          </a:xfrm>
        </p:spPr>
        <p:txBody>
          <a:bodyPr/>
          <a:lstStyle/>
          <a:p>
            <a:r>
              <a:rPr lang="en-US" dirty="0"/>
              <a:t>TITLE</a:t>
            </a:r>
          </a:p>
        </p:txBody>
      </p:sp>
      <p:sp>
        <p:nvSpPr>
          <p:cNvPr id="13" name="Freeform 70"/>
          <p:cNvSpPr>
            <a:spLocks/>
          </p:cNvSpPr>
          <p:nvPr/>
        </p:nvSpPr>
        <p:spPr bwMode="auto">
          <a:xfrm>
            <a:off x="4013056" y="2796180"/>
            <a:ext cx="1165047" cy="1591780"/>
          </a:xfrm>
          <a:custGeom>
            <a:avLst/>
            <a:gdLst/>
            <a:ahLst/>
            <a:cxnLst>
              <a:cxn ang="0">
                <a:pos x="820" y="600"/>
              </a:cxn>
              <a:cxn ang="0">
                <a:pos x="820" y="600"/>
              </a:cxn>
              <a:cxn ang="0">
                <a:pos x="761" y="510"/>
              </a:cxn>
              <a:cxn ang="0">
                <a:pos x="738" y="426"/>
              </a:cxn>
              <a:cxn ang="0">
                <a:pos x="476" y="75"/>
              </a:cxn>
              <a:cxn ang="0">
                <a:pos x="30" y="298"/>
              </a:cxn>
              <a:cxn ang="0">
                <a:pos x="44" y="560"/>
              </a:cxn>
              <a:cxn ang="0">
                <a:pos x="114" y="849"/>
              </a:cxn>
              <a:cxn ang="0">
                <a:pos x="13" y="1038"/>
              </a:cxn>
              <a:cxn ang="0">
                <a:pos x="393" y="1163"/>
              </a:cxn>
              <a:cxn ang="0">
                <a:pos x="503" y="1153"/>
              </a:cxn>
              <a:cxn ang="0">
                <a:pos x="510" y="944"/>
              </a:cxn>
              <a:cxn ang="0">
                <a:pos x="561" y="914"/>
              </a:cxn>
              <a:cxn ang="0">
                <a:pos x="679" y="922"/>
              </a:cxn>
              <a:cxn ang="0">
                <a:pos x="749" y="859"/>
              </a:cxn>
              <a:cxn ang="0">
                <a:pos x="739" y="821"/>
              </a:cxn>
              <a:cxn ang="0">
                <a:pos x="747" y="786"/>
              </a:cxn>
              <a:cxn ang="0">
                <a:pos x="755" y="752"/>
              </a:cxn>
              <a:cxn ang="0">
                <a:pos x="762" y="708"/>
              </a:cxn>
              <a:cxn ang="0">
                <a:pos x="772" y="661"/>
              </a:cxn>
              <a:cxn ang="0">
                <a:pos x="820" y="600"/>
              </a:cxn>
            </a:cxnLst>
            <a:rect l="0" t="0" r="r" b="b"/>
            <a:pathLst>
              <a:path w="850" h="1163">
                <a:moveTo>
                  <a:pt x="820" y="600"/>
                </a:moveTo>
                <a:lnTo>
                  <a:pt x="820" y="600"/>
                </a:lnTo>
                <a:cubicBezTo>
                  <a:pt x="790" y="550"/>
                  <a:pt x="771" y="521"/>
                  <a:pt x="761" y="510"/>
                </a:cubicBezTo>
                <a:cubicBezTo>
                  <a:pt x="751" y="498"/>
                  <a:pt x="731" y="464"/>
                  <a:pt x="738" y="426"/>
                </a:cubicBezTo>
                <a:cubicBezTo>
                  <a:pt x="744" y="389"/>
                  <a:pt x="737" y="149"/>
                  <a:pt x="476" y="75"/>
                </a:cubicBezTo>
                <a:cubicBezTo>
                  <a:pt x="215" y="0"/>
                  <a:pt x="59" y="207"/>
                  <a:pt x="30" y="298"/>
                </a:cubicBezTo>
                <a:cubicBezTo>
                  <a:pt x="0" y="389"/>
                  <a:pt x="24" y="505"/>
                  <a:pt x="44" y="560"/>
                </a:cubicBezTo>
                <a:cubicBezTo>
                  <a:pt x="64" y="615"/>
                  <a:pt x="157" y="727"/>
                  <a:pt x="114" y="849"/>
                </a:cubicBezTo>
                <a:cubicBezTo>
                  <a:pt x="93" y="909"/>
                  <a:pt x="52" y="979"/>
                  <a:pt x="13" y="1038"/>
                </a:cubicBezTo>
                <a:cubicBezTo>
                  <a:pt x="120" y="1116"/>
                  <a:pt x="251" y="1163"/>
                  <a:pt x="393" y="1163"/>
                </a:cubicBezTo>
                <a:cubicBezTo>
                  <a:pt x="431" y="1163"/>
                  <a:pt x="468" y="1159"/>
                  <a:pt x="503" y="1153"/>
                </a:cubicBezTo>
                <a:cubicBezTo>
                  <a:pt x="497" y="1111"/>
                  <a:pt x="486" y="1010"/>
                  <a:pt x="510" y="944"/>
                </a:cubicBezTo>
                <a:cubicBezTo>
                  <a:pt x="521" y="917"/>
                  <a:pt x="539" y="912"/>
                  <a:pt x="561" y="914"/>
                </a:cubicBezTo>
                <a:cubicBezTo>
                  <a:pt x="582" y="915"/>
                  <a:pt x="661" y="922"/>
                  <a:pt x="679" y="922"/>
                </a:cubicBezTo>
                <a:cubicBezTo>
                  <a:pt x="696" y="922"/>
                  <a:pt x="750" y="910"/>
                  <a:pt x="749" y="859"/>
                </a:cubicBezTo>
                <a:cubicBezTo>
                  <a:pt x="746" y="836"/>
                  <a:pt x="741" y="829"/>
                  <a:pt x="739" y="821"/>
                </a:cubicBezTo>
                <a:cubicBezTo>
                  <a:pt x="738" y="813"/>
                  <a:pt x="741" y="793"/>
                  <a:pt x="747" y="786"/>
                </a:cubicBezTo>
                <a:cubicBezTo>
                  <a:pt x="754" y="778"/>
                  <a:pt x="759" y="764"/>
                  <a:pt x="755" y="752"/>
                </a:cubicBezTo>
                <a:cubicBezTo>
                  <a:pt x="755" y="752"/>
                  <a:pt x="771" y="730"/>
                  <a:pt x="762" y="708"/>
                </a:cubicBezTo>
                <a:cubicBezTo>
                  <a:pt x="753" y="687"/>
                  <a:pt x="749" y="664"/>
                  <a:pt x="772" y="661"/>
                </a:cubicBezTo>
                <a:cubicBezTo>
                  <a:pt x="794" y="658"/>
                  <a:pt x="850" y="650"/>
                  <a:pt x="820" y="600"/>
                </a:cubicBezTo>
                <a:close/>
              </a:path>
            </a:pathLst>
          </a:custGeom>
          <a:solidFill>
            <a:schemeClr val="accent1"/>
          </a:solidFill>
          <a:ln w="0">
            <a:noFill/>
            <a:prstDash val="solid"/>
            <a:round/>
            <a:headEnd/>
            <a:tailEnd/>
          </a:ln>
        </p:spPr>
        <p:txBody>
          <a:bodyPr/>
          <a:lstStyle/>
          <a:p>
            <a:endParaRPr lang="en-US" dirty="0"/>
          </a:p>
        </p:txBody>
      </p:sp>
      <p:sp>
        <p:nvSpPr>
          <p:cNvPr id="31" name="Rounded Rectangle 30"/>
          <p:cNvSpPr/>
          <p:nvPr/>
        </p:nvSpPr>
        <p:spPr>
          <a:xfrm>
            <a:off x="321674" y="4438274"/>
            <a:ext cx="1905001" cy="522514"/>
          </a:xfrm>
          <a:prstGeom prst="roundRect">
            <a:avLst>
              <a:gd name="adj" fmla="val 185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Test</a:t>
            </a:r>
          </a:p>
        </p:txBody>
      </p:sp>
      <p:sp>
        <p:nvSpPr>
          <p:cNvPr id="39" name="Rounded Rectangle 38"/>
          <p:cNvSpPr/>
          <p:nvPr/>
        </p:nvSpPr>
        <p:spPr>
          <a:xfrm>
            <a:off x="2064511" y="1118387"/>
            <a:ext cx="1905001" cy="522514"/>
          </a:xfrm>
          <a:prstGeom prst="roundRect">
            <a:avLst>
              <a:gd name="adj" fmla="val 185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Text</a:t>
            </a:r>
          </a:p>
        </p:txBody>
      </p:sp>
      <p:sp>
        <p:nvSpPr>
          <p:cNvPr id="40" name="Rounded Rectangle 39"/>
          <p:cNvSpPr/>
          <p:nvPr/>
        </p:nvSpPr>
        <p:spPr>
          <a:xfrm>
            <a:off x="6768028" y="1365917"/>
            <a:ext cx="1905001" cy="522514"/>
          </a:xfrm>
          <a:prstGeom prst="roundRect">
            <a:avLst>
              <a:gd name="adj" fmla="val 185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Text</a:t>
            </a:r>
          </a:p>
        </p:txBody>
      </p:sp>
      <p:sp>
        <p:nvSpPr>
          <p:cNvPr id="46" name="Rounded Rectangle 45"/>
          <p:cNvSpPr/>
          <p:nvPr/>
        </p:nvSpPr>
        <p:spPr>
          <a:xfrm>
            <a:off x="6695604" y="5099717"/>
            <a:ext cx="1905001" cy="522514"/>
          </a:xfrm>
          <a:prstGeom prst="roundRect">
            <a:avLst>
              <a:gd name="adj" fmla="val 185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Text</a:t>
            </a:r>
          </a:p>
        </p:txBody>
      </p:sp>
    </p:spTree>
    <p:extLst>
      <p:ext uri="{BB962C8B-B14F-4D97-AF65-F5344CB8AC3E}">
        <p14:creationId xmlns:p14="http://schemas.microsoft.com/office/powerpoint/2010/main" val="339632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895"/>
            <a:ext cx="8229600" cy="1143000"/>
          </a:xfrm>
        </p:spPr>
        <p:txBody>
          <a:bodyPr>
            <a:normAutofit fontScale="90000"/>
          </a:bodyPr>
          <a:lstStyle/>
          <a:p>
            <a:r>
              <a:rPr lang="en-US" dirty="0"/>
              <a:t>What issues are important to consumers?</a:t>
            </a:r>
          </a:p>
        </p:txBody>
      </p:sp>
      <p:pic>
        <p:nvPicPr>
          <p:cNvPr id="6" name="Picture 5" descr="http://dancurtis.files.wordpress.com/2009/12/thinking-wom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206" y="3374885"/>
            <a:ext cx="31337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bwMode="auto">
          <a:xfrm>
            <a:off x="242764" y="1760400"/>
            <a:ext cx="3360737" cy="2857500"/>
          </a:xfrm>
          <a:prstGeom prst="wedgeRoundRectCallout">
            <a:avLst>
              <a:gd name="adj1" fmla="val 79469"/>
              <a:gd name="adj2" fmla="val 41094"/>
              <a:gd name="adj3" fmla="val 16667"/>
            </a:avLst>
          </a:prstGeom>
          <a:solidFill>
            <a:schemeClr val="bg1"/>
          </a:solidFill>
          <a:ln w="19050">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r>
              <a:rPr lang="en-US" sz="1400" i="1" dirty="0" err="1">
                <a:solidFill>
                  <a:srgbClr val="595959"/>
                </a:solidFill>
              </a:rPr>
              <a:t>sed</a:t>
            </a:r>
            <a:r>
              <a:rPr lang="en-US" sz="1400" i="1" dirty="0">
                <a:solidFill>
                  <a:srgbClr val="595959"/>
                </a:solidFill>
              </a:rPr>
              <a:t> do </a:t>
            </a:r>
            <a:r>
              <a:rPr lang="en-US" sz="1400" i="1" dirty="0" err="1">
                <a:solidFill>
                  <a:srgbClr val="595959"/>
                </a:solidFill>
              </a:rPr>
              <a:t>eiusmod</a:t>
            </a:r>
            <a:r>
              <a:rPr lang="en-US" sz="1400" i="1" dirty="0">
                <a:solidFill>
                  <a:srgbClr val="595959"/>
                </a:solidFill>
              </a:rPr>
              <a:t> </a:t>
            </a:r>
            <a:r>
              <a:rPr lang="en-US" sz="1400" i="1" dirty="0" err="1">
                <a:solidFill>
                  <a:srgbClr val="595959"/>
                </a:solidFill>
              </a:rPr>
              <a:t>tempor</a:t>
            </a:r>
            <a:r>
              <a:rPr lang="en-US" sz="1400" i="1" dirty="0">
                <a:solidFill>
                  <a:srgbClr val="595959"/>
                </a:solidFill>
              </a:rPr>
              <a:t> </a:t>
            </a:r>
            <a:r>
              <a:rPr lang="en-US" sz="1400" i="1" dirty="0" err="1">
                <a:solidFill>
                  <a:srgbClr val="595959"/>
                </a:solidFill>
              </a:rPr>
              <a:t>incididunt</a:t>
            </a:r>
            <a:r>
              <a:rPr lang="en-US" sz="1400" i="1" dirty="0">
                <a:solidFill>
                  <a:srgbClr val="595959"/>
                </a:solidFill>
              </a:rPr>
              <a:t> </a:t>
            </a:r>
            <a:r>
              <a:rPr lang="en-US" sz="1400" i="1" dirty="0" err="1">
                <a:solidFill>
                  <a:srgbClr val="595959"/>
                </a:solidFill>
              </a:rPr>
              <a:t>ut</a:t>
            </a:r>
            <a:r>
              <a:rPr lang="en-US" sz="1400" i="1" dirty="0">
                <a:solidFill>
                  <a:srgbClr val="595959"/>
                </a:solidFill>
              </a:rPr>
              <a:t> </a:t>
            </a:r>
            <a:r>
              <a:rPr lang="en-US" sz="1400" i="1" dirty="0" err="1">
                <a:solidFill>
                  <a:srgbClr val="595959"/>
                </a:solidFill>
              </a:rPr>
              <a:t>labore</a:t>
            </a:r>
            <a:r>
              <a:rPr lang="en-US" sz="1400" i="1" dirty="0">
                <a:solidFill>
                  <a:srgbClr val="595959"/>
                </a:solidFill>
              </a:rPr>
              <a:t> et </a:t>
            </a:r>
            <a:r>
              <a:rPr lang="en-US" sz="1400" i="1" dirty="0" err="1">
                <a:solidFill>
                  <a:srgbClr val="595959"/>
                </a:solidFill>
              </a:rPr>
              <a:t>dolore</a:t>
            </a:r>
            <a:r>
              <a:rPr lang="en-US" sz="1400" i="1" dirty="0">
                <a:solidFill>
                  <a:srgbClr val="595959"/>
                </a:solidFill>
              </a:rPr>
              <a:t> magna </a:t>
            </a:r>
            <a:r>
              <a:rPr lang="en-US" sz="1400" i="1" dirty="0" err="1">
                <a:solidFill>
                  <a:srgbClr val="595959"/>
                </a:solidFill>
              </a:rPr>
              <a:t>aliqua</a:t>
            </a:r>
            <a:endParaRPr lang="en-US" sz="2000" dirty="0">
              <a:solidFill>
                <a:srgbClr val="595959"/>
              </a:solidFill>
            </a:endParaRPr>
          </a:p>
        </p:txBody>
      </p:sp>
      <p:sp>
        <p:nvSpPr>
          <p:cNvPr id="9" name="Rounded Rectangular Callout 8"/>
          <p:cNvSpPr/>
          <p:nvPr/>
        </p:nvSpPr>
        <p:spPr bwMode="auto">
          <a:xfrm>
            <a:off x="6510183" y="1416965"/>
            <a:ext cx="2209800" cy="1872623"/>
          </a:xfrm>
          <a:prstGeom prst="wedgeRoundRectCallout">
            <a:avLst>
              <a:gd name="adj1" fmla="val -81843"/>
              <a:gd name="adj2" fmla="val 85108"/>
              <a:gd name="adj3" fmla="val 16667"/>
            </a:avLst>
          </a:prstGeom>
          <a:solidFill>
            <a:schemeClr val="bg1"/>
          </a:solidFill>
          <a:ln w="19050">
            <a:solidFill>
              <a:schemeClr val="accent4"/>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r>
              <a:rPr lang="en-US" sz="1400" i="1" dirty="0" err="1">
                <a:solidFill>
                  <a:srgbClr val="595959"/>
                </a:solidFill>
              </a:rPr>
              <a:t>sed</a:t>
            </a:r>
            <a:r>
              <a:rPr lang="en-US" sz="1400" i="1" dirty="0">
                <a:solidFill>
                  <a:srgbClr val="595959"/>
                </a:solidFill>
              </a:rPr>
              <a:t> do </a:t>
            </a:r>
            <a:r>
              <a:rPr lang="en-US" sz="1400" i="1" dirty="0" err="1">
                <a:solidFill>
                  <a:srgbClr val="595959"/>
                </a:solidFill>
              </a:rPr>
              <a:t>eiusmod</a:t>
            </a:r>
            <a:r>
              <a:rPr lang="en-US" sz="1400" i="1" dirty="0">
                <a:solidFill>
                  <a:srgbClr val="595959"/>
                </a:solidFill>
              </a:rPr>
              <a:t> </a:t>
            </a:r>
            <a:r>
              <a:rPr lang="en-US" sz="1400" i="1" dirty="0" err="1">
                <a:solidFill>
                  <a:srgbClr val="595959"/>
                </a:solidFill>
              </a:rPr>
              <a:t>tempor</a:t>
            </a:r>
            <a:r>
              <a:rPr lang="en-US" sz="1400" i="1" dirty="0">
                <a:solidFill>
                  <a:srgbClr val="595959"/>
                </a:solidFill>
              </a:rPr>
              <a:t> </a:t>
            </a:r>
            <a:r>
              <a:rPr lang="en-US" sz="1400" i="1" dirty="0" err="1">
                <a:solidFill>
                  <a:srgbClr val="595959"/>
                </a:solidFill>
              </a:rPr>
              <a:t>incididunt</a:t>
            </a:r>
            <a:r>
              <a:rPr lang="en-US" sz="1400" i="1" dirty="0">
                <a:solidFill>
                  <a:srgbClr val="595959"/>
                </a:solidFill>
              </a:rPr>
              <a:t> </a:t>
            </a:r>
            <a:r>
              <a:rPr lang="en-US" sz="1400" i="1" dirty="0" err="1">
                <a:solidFill>
                  <a:srgbClr val="595959"/>
                </a:solidFill>
              </a:rPr>
              <a:t>ut</a:t>
            </a:r>
            <a:r>
              <a:rPr lang="en-US" sz="1400" i="1" dirty="0">
                <a:solidFill>
                  <a:srgbClr val="595959"/>
                </a:solidFill>
              </a:rPr>
              <a:t> </a:t>
            </a:r>
            <a:r>
              <a:rPr lang="en-US" sz="1400" i="1" dirty="0" err="1">
                <a:solidFill>
                  <a:srgbClr val="595959"/>
                </a:solidFill>
              </a:rPr>
              <a:t>labore</a:t>
            </a:r>
            <a:r>
              <a:rPr lang="en-US" sz="1400" i="1" dirty="0">
                <a:solidFill>
                  <a:srgbClr val="595959"/>
                </a:solidFill>
              </a:rPr>
              <a:t> et </a:t>
            </a:r>
            <a:r>
              <a:rPr lang="en-US" sz="1400" i="1" dirty="0" err="1">
                <a:solidFill>
                  <a:srgbClr val="595959"/>
                </a:solidFill>
              </a:rPr>
              <a:t>dolore</a:t>
            </a:r>
            <a:r>
              <a:rPr lang="en-US" sz="1400" i="1" dirty="0">
                <a:solidFill>
                  <a:srgbClr val="595959"/>
                </a:solidFill>
              </a:rPr>
              <a:t> magna </a:t>
            </a:r>
            <a:r>
              <a:rPr lang="en-US" sz="1400" i="1" dirty="0" err="1">
                <a:solidFill>
                  <a:srgbClr val="595959"/>
                </a:solidFill>
              </a:rPr>
              <a:t>aliqua</a:t>
            </a:r>
            <a:endParaRPr lang="en-US" sz="2000" dirty="0">
              <a:solidFill>
                <a:srgbClr val="595959"/>
              </a:solidFill>
            </a:endParaRPr>
          </a:p>
        </p:txBody>
      </p:sp>
      <p:sp>
        <p:nvSpPr>
          <p:cNvPr id="10" name="Rounded Rectangular Callout 9"/>
          <p:cNvSpPr/>
          <p:nvPr/>
        </p:nvSpPr>
        <p:spPr bwMode="auto">
          <a:xfrm>
            <a:off x="3723600" y="1416960"/>
            <a:ext cx="2667000" cy="2108160"/>
          </a:xfrm>
          <a:prstGeom prst="wedgeRoundRectCallout">
            <a:avLst>
              <a:gd name="adj1" fmla="val -15020"/>
              <a:gd name="adj2" fmla="val 70453"/>
              <a:gd name="adj3" fmla="val 16667"/>
            </a:avLst>
          </a:prstGeom>
          <a:solidFill>
            <a:schemeClr val="bg1"/>
          </a:solidFill>
          <a:ln w="19050">
            <a:solidFill>
              <a:schemeClr val="accent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r>
              <a:rPr lang="en-US" sz="1400" i="1" dirty="0" err="1">
                <a:solidFill>
                  <a:srgbClr val="595959"/>
                </a:solidFill>
              </a:rPr>
              <a:t>sed</a:t>
            </a:r>
            <a:r>
              <a:rPr lang="en-US" sz="1400" i="1" dirty="0">
                <a:solidFill>
                  <a:srgbClr val="595959"/>
                </a:solidFill>
              </a:rPr>
              <a:t> do </a:t>
            </a:r>
            <a:r>
              <a:rPr lang="en-US" sz="1400" i="1" dirty="0" err="1">
                <a:solidFill>
                  <a:srgbClr val="595959"/>
                </a:solidFill>
              </a:rPr>
              <a:t>eiusmod</a:t>
            </a:r>
            <a:r>
              <a:rPr lang="en-US" sz="1400" i="1" dirty="0">
                <a:solidFill>
                  <a:srgbClr val="595959"/>
                </a:solidFill>
              </a:rPr>
              <a:t> </a:t>
            </a:r>
            <a:r>
              <a:rPr lang="en-US" sz="1400" i="1" dirty="0" err="1">
                <a:solidFill>
                  <a:srgbClr val="595959"/>
                </a:solidFill>
              </a:rPr>
              <a:t>tempor</a:t>
            </a:r>
            <a:r>
              <a:rPr lang="en-US" sz="1400" i="1" dirty="0">
                <a:solidFill>
                  <a:srgbClr val="595959"/>
                </a:solidFill>
              </a:rPr>
              <a:t> </a:t>
            </a:r>
            <a:r>
              <a:rPr lang="en-US" sz="1400" i="1" dirty="0" err="1">
                <a:solidFill>
                  <a:srgbClr val="595959"/>
                </a:solidFill>
              </a:rPr>
              <a:t>incididunt</a:t>
            </a:r>
            <a:r>
              <a:rPr lang="en-US" sz="1400" i="1" dirty="0">
                <a:solidFill>
                  <a:srgbClr val="595959"/>
                </a:solidFill>
              </a:rPr>
              <a:t> </a:t>
            </a:r>
            <a:r>
              <a:rPr lang="en-US" sz="1400" i="1" dirty="0" err="1">
                <a:solidFill>
                  <a:srgbClr val="595959"/>
                </a:solidFill>
              </a:rPr>
              <a:t>ut</a:t>
            </a:r>
            <a:r>
              <a:rPr lang="en-US" sz="1400" i="1" dirty="0">
                <a:solidFill>
                  <a:srgbClr val="595959"/>
                </a:solidFill>
              </a:rPr>
              <a:t> </a:t>
            </a:r>
            <a:r>
              <a:rPr lang="en-US" sz="1400" i="1" dirty="0" err="1">
                <a:solidFill>
                  <a:srgbClr val="595959"/>
                </a:solidFill>
              </a:rPr>
              <a:t>labore</a:t>
            </a:r>
            <a:r>
              <a:rPr lang="en-US" sz="1400" i="1" dirty="0">
                <a:solidFill>
                  <a:srgbClr val="595959"/>
                </a:solidFill>
              </a:rPr>
              <a:t> et </a:t>
            </a:r>
            <a:r>
              <a:rPr lang="en-US" sz="1400" i="1" dirty="0" err="1">
                <a:solidFill>
                  <a:srgbClr val="595959"/>
                </a:solidFill>
              </a:rPr>
              <a:t>dolore</a:t>
            </a:r>
            <a:r>
              <a:rPr lang="en-US" sz="1400" i="1" dirty="0">
                <a:solidFill>
                  <a:srgbClr val="595959"/>
                </a:solidFill>
              </a:rPr>
              <a:t> magna </a:t>
            </a:r>
            <a:r>
              <a:rPr lang="en-US" sz="1400" i="1" dirty="0" err="1">
                <a:solidFill>
                  <a:srgbClr val="595959"/>
                </a:solidFill>
              </a:rPr>
              <a:t>aliqua</a:t>
            </a:r>
            <a:endParaRPr lang="en-US" sz="2000" dirty="0">
              <a:solidFill>
                <a:srgbClr val="595959"/>
              </a:solidFill>
            </a:endParaRPr>
          </a:p>
        </p:txBody>
      </p:sp>
      <p:sp>
        <p:nvSpPr>
          <p:cNvPr id="11" name="Rounded Rectangular Callout 10"/>
          <p:cNvSpPr/>
          <p:nvPr/>
        </p:nvSpPr>
        <p:spPr bwMode="auto">
          <a:xfrm>
            <a:off x="6265680" y="5193360"/>
            <a:ext cx="2590800" cy="990600"/>
          </a:xfrm>
          <a:prstGeom prst="wedgeRoundRectCallout">
            <a:avLst>
              <a:gd name="adj1" fmla="val -70800"/>
              <a:gd name="adj2" fmla="val -100416"/>
              <a:gd name="adj3" fmla="val 16667"/>
            </a:avLst>
          </a:prstGeom>
          <a:solidFill>
            <a:schemeClr val="bg1"/>
          </a:solidFill>
          <a:ln w="19050">
            <a:solidFill>
              <a:schemeClr val="accent3"/>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r>
              <a:rPr lang="en-US" sz="1400" i="1" dirty="0" err="1">
                <a:solidFill>
                  <a:srgbClr val="595959"/>
                </a:solidFill>
              </a:rPr>
              <a:t>sed</a:t>
            </a:r>
            <a:r>
              <a:rPr lang="en-US" sz="1400" i="1" dirty="0">
                <a:solidFill>
                  <a:srgbClr val="595959"/>
                </a:solidFill>
              </a:rPr>
              <a:t> do </a:t>
            </a:r>
            <a:r>
              <a:rPr lang="en-US" sz="1400" i="1" dirty="0" err="1">
                <a:solidFill>
                  <a:srgbClr val="595959"/>
                </a:solidFill>
              </a:rPr>
              <a:t>eiusmod</a:t>
            </a:r>
            <a:endParaRPr lang="en-US" sz="2000" dirty="0">
              <a:solidFill>
                <a:srgbClr val="595959"/>
              </a:solidFill>
            </a:endParaRPr>
          </a:p>
        </p:txBody>
      </p:sp>
      <p:sp>
        <p:nvSpPr>
          <p:cNvPr id="12" name="Rounded Rectangular Callout 11"/>
          <p:cNvSpPr/>
          <p:nvPr/>
        </p:nvSpPr>
        <p:spPr bwMode="auto">
          <a:xfrm>
            <a:off x="6624852" y="3652080"/>
            <a:ext cx="2133600" cy="1295400"/>
          </a:xfrm>
          <a:prstGeom prst="wedgeRoundRectCallout">
            <a:avLst>
              <a:gd name="adj1" fmla="val -85594"/>
              <a:gd name="adj2" fmla="val 8537"/>
              <a:gd name="adj3" fmla="val 16667"/>
            </a:avLst>
          </a:prstGeom>
          <a:solidFill>
            <a:schemeClr val="bg1"/>
          </a:solidFill>
          <a:ln w="19050">
            <a:solidFill>
              <a:schemeClr val="accent2"/>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endParaRPr lang="en-US" sz="2000" dirty="0">
              <a:solidFill>
                <a:srgbClr val="595959"/>
              </a:solidFill>
            </a:endParaRPr>
          </a:p>
        </p:txBody>
      </p:sp>
      <p:sp>
        <p:nvSpPr>
          <p:cNvPr id="13" name="Rounded Rectangular Callout 12"/>
          <p:cNvSpPr/>
          <p:nvPr/>
        </p:nvSpPr>
        <p:spPr bwMode="auto">
          <a:xfrm>
            <a:off x="1066800" y="4744800"/>
            <a:ext cx="2895600" cy="1828800"/>
          </a:xfrm>
          <a:prstGeom prst="wedgeRoundRectCallout">
            <a:avLst>
              <a:gd name="adj1" fmla="val 70618"/>
              <a:gd name="adj2" fmla="val -61133"/>
              <a:gd name="adj3" fmla="val 16667"/>
            </a:avLst>
          </a:prstGeom>
          <a:solidFill>
            <a:schemeClr val="bg1"/>
          </a:solidFill>
          <a:ln w="19050">
            <a:solidFill>
              <a:schemeClr val="accent6"/>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tIns="0"/>
          <a:lstStyle/>
          <a:p>
            <a:pPr fontAlgn="auto">
              <a:spcBef>
                <a:spcPts val="0"/>
              </a:spcBef>
              <a:spcAft>
                <a:spcPts val="0"/>
              </a:spcAft>
              <a:defRPr/>
            </a:pPr>
            <a:r>
              <a:rPr lang="en-US" sz="1400" b="1" dirty="0">
                <a:solidFill>
                  <a:srgbClr val="595959"/>
                </a:solidFill>
              </a:rPr>
              <a:t>Lorem ipsum dolor sit </a:t>
            </a:r>
          </a:p>
          <a:p>
            <a:pPr fontAlgn="auto">
              <a:spcBef>
                <a:spcPts val="0"/>
              </a:spcBef>
              <a:spcAft>
                <a:spcPts val="0"/>
              </a:spcAft>
              <a:defRPr/>
            </a:pPr>
            <a:r>
              <a:rPr lang="en-US" sz="1400" i="1" dirty="0">
                <a:solidFill>
                  <a:srgbClr val="595959"/>
                </a:solidFill>
              </a:rPr>
              <a:t>“Lorem ipsum dolor sit </a:t>
            </a:r>
            <a:r>
              <a:rPr lang="en-US" sz="1400" i="1" dirty="0" err="1">
                <a:solidFill>
                  <a:srgbClr val="595959"/>
                </a:solidFill>
              </a:rPr>
              <a:t>amet</a:t>
            </a:r>
            <a:r>
              <a:rPr lang="en-US" sz="1400" i="1" dirty="0">
                <a:solidFill>
                  <a:srgbClr val="595959"/>
                </a:solidFill>
              </a:rPr>
              <a:t>, </a:t>
            </a:r>
            <a:r>
              <a:rPr lang="en-US" sz="1400" i="1" dirty="0" err="1">
                <a:solidFill>
                  <a:srgbClr val="595959"/>
                </a:solidFill>
              </a:rPr>
              <a:t>consectetur</a:t>
            </a:r>
            <a:r>
              <a:rPr lang="en-US" sz="1400" i="1" dirty="0">
                <a:solidFill>
                  <a:srgbClr val="595959"/>
                </a:solidFill>
              </a:rPr>
              <a:t> </a:t>
            </a:r>
            <a:r>
              <a:rPr lang="en-US" sz="1400" i="1" dirty="0" err="1">
                <a:solidFill>
                  <a:srgbClr val="595959"/>
                </a:solidFill>
              </a:rPr>
              <a:t>adipisicing</a:t>
            </a:r>
            <a:r>
              <a:rPr lang="en-US" sz="1400" i="1" dirty="0">
                <a:solidFill>
                  <a:srgbClr val="595959"/>
                </a:solidFill>
              </a:rPr>
              <a:t> </a:t>
            </a:r>
            <a:r>
              <a:rPr lang="en-US" sz="1400" i="1" dirty="0" err="1">
                <a:solidFill>
                  <a:srgbClr val="595959"/>
                </a:solidFill>
              </a:rPr>
              <a:t>elit</a:t>
            </a:r>
            <a:r>
              <a:rPr lang="en-US" sz="1400" i="1" dirty="0">
                <a:solidFill>
                  <a:srgbClr val="595959"/>
                </a:solidFill>
              </a:rPr>
              <a:t>, </a:t>
            </a:r>
            <a:r>
              <a:rPr lang="en-US" sz="1400" i="1" dirty="0" err="1">
                <a:solidFill>
                  <a:srgbClr val="595959"/>
                </a:solidFill>
              </a:rPr>
              <a:t>sed</a:t>
            </a:r>
            <a:r>
              <a:rPr lang="en-US" sz="1400" i="1" dirty="0">
                <a:solidFill>
                  <a:srgbClr val="595959"/>
                </a:solidFill>
              </a:rPr>
              <a:t> do </a:t>
            </a:r>
            <a:r>
              <a:rPr lang="en-US" sz="1400" i="1" dirty="0" err="1">
                <a:solidFill>
                  <a:srgbClr val="595959"/>
                </a:solidFill>
              </a:rPr>
              <a:t>eiusmod</a:t>
            </a:r>
            <a:r>
              <a:rPr lang="en-US" sz="1400" i="1" dirty="0">
                <a:solidFill>
                  <a:srgbClr val="595959"/>
                </a:solidFill>
              </a:rPr>
              <a:t> </a:t>
            </a:r>
            <a:r>
              <a:rPr lang="en-US" sz="1400" i="1" dirty="0" err="1">
                <a:solidFill>
                  <a:srgbClr val="595959"/>
                </a:solidFill>
              </a:rPr>
              <a:t>tempor</a:t>
            </a:r>
            <a:r>
              <a:rPr lang="en-US" sz="1400" i="1" dirty="0">
                <a:solidFill>
                  <a:srgbClr val="595959"/>
                </a:solidFill>
              </a:rPr>
              <a:t> </a:t>
            </a:r>
            <a:r>
              <a:rPr lang="en-US" sz="1400" i="1" dirty="0" err="1">
                <a:solidFill>
                  <a:srgbClr val="595959"/>
                </a:solidFill>
              </a:rPr>
              <a:t>incididunt</a:t>
            </a:r>
            <a:r>
              <a:rPr lang="en-US" sz="1400" i="1" dirty="0">
                <a:solidFill>
                  <a:srgbClr val="595959"/>
                </a:solidFill>
              </a:rPr>
              <a:t> </a:t>
            </a:r>
            <a:r>
              <a:rPr lang="en-US" sz="1400" i="1" dirty="0" err="1">
                <a:solidFill>
                  <a:srgbClr val="595959"/>
                </a:solidFill>
              </a:rPr>
              <a:t>ut</a:t>
            </a:r>
            <a:r>
              <a:rPr lang="en-US" sz="1400" i="1" dirty="0">
                <a:solidFill>
                  <a:srgbClr val="595959"/>
                </a:solidFill>
              </a:rPr>
              <a:t> </a:t>
            </a:r>
            <a:r>
              <a:rPr lang="en-US" sz="1400" i="1" dirty="0" err="1">
                <a:solidFill>
                  <a:srgbClr val="595959"/>
                </a:solidFill>
              </a:rPr>
              <a:t>labore</a:t>
            </a:r>
            <a:r>
              <a:rPr lang="en-US" sz="1400" i="1" dirty="0">
                <a:solidFill>
                  <a:srgbClr val="595959"/>
                </a:solidFill>
              </a:rPr>
              <a:t> et </a:t>
            </a:r>
            <a:r>
              <a:rPr lang="en-US" sz="1400" i="1" dirty="0" err="1">
                <a:solidFill>
                  <a:srgbClr val="595959"/>
                </a:solidFill>
              </a:rPr>
              <a:t>dolore</a:t>
            </a:r>
            <a:r>
              <a:rPr lang="en-US" sz="1400" i="1" dirty="0">
                <a:solidFill>
                  <a:srgbClr val="595959"/>
                </a:solidFill>
              </a:rPr>
              <a:t> magna </a:t>
            </a:r>
            <a:r>
              <a:rPr lang="en-US" sz="1400" i="1" dirty="0" err="1">
                <a:solidFill>
                  <a:srgbClr val="595959"/>
                </a:solidFill>
              </a:rPr>
              <a:t>aliqua</a:t>
            </a:r>
            <a:endParaRPr lang="en-US" sz="2000" dirty="0">
              <a:solidFill>
                <a:srgbClr val="595959"/>
              </a:solidFill>
            </a:endParaRPr>
          </a:p>
        </p:txBody>
      </p:sp>
    </p:spTree>
    <p:extLst>
      <p:ext uri="{BB962C8B-B14F-4D97-AF65-F5344CB8AC3E}">
        <p14:creationId xmlns:p14="http://schemas.microsoft.com/office/powerpoint/2010/main" val="32969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74231" y="108175"/>
            <a:ext cx="8229600" cy="1143000"/>
          </a:xfrm>
        </p:spPr>
        <p:txBody>
          <a:bodyPr>
            <a:noAutofit/>
          </a:bodyPr>
          <a:lstStyle/>
          <a:p>
            <a:r>
              <a:rPr lang="en-US" dirty="0">
                <a:latin typeface="Calibri" charset="0"/>
              </a:rPr>
              <a:t>Quotes</a:t>
            </a:r>
            <a:endParaRPr lang="en-US" dirty="0"/>
          </a:p>
        </p:txBody>
      </p:sp>
      <p:sp>
        <p:nvSpPr>
          <p:cNvPr id="21" name="Rounded Rectangular Callout 20"/>
          <p:cNvSpPr/>
          <p:nvPr/>
        </p:nvSpPr>
        <p:spPr>
          <a:xfrm>
            <a:off x="6563727" y="5239610"/>
            <a:ext cx="2609015" cy="716927"/>
          </a:xfrm>
          <a:prstGeom prst="wedgeRoundRectCallout">
            <a:avLst>
              <a:gd name="adj1" fmla="val -54605"/>
              <a:gd name="adj2" fmla="val 6768"/>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FFFF"/>
              </a:solidFill>
            </a:endParaRPr>
          </a:p>
        </p:txBody>
      </p:sp>
      <p:sp>
        <p:nvSpPr>
          <p:cNvPr id="3" name="Freeform 2"/>
          <p:cNvSpPr/>
          <p:nvPr/>
        </p:nvSpPr>
        <p:spPr>
          <a:xfrm>
            <a:off x="6885542" y="1663547"/>
            <a:ext cx="1212658" cy="3249560"/>
          </a:xfrm>
          <a:custGeom>
            <a:avLst/>
            <a:gdLst>
              <a:gd name="connsiteX0" fmla="*/ 859316 w 1212658"/>
              <a:gd name="connsiteY0" fmla="*/ 1333041 h 1333041"/>
              <a:gd name="connsiteX1" fmla="*/ 1167788 w 1212658"/>
              <a:gd name="connsiteY1" fmla="*/ 506776 h 1333041"/>
              <a:gd name="connsiteX2" fmla="*/ 0 w 1212658"/>
              <a:gd name="connsiteY2" fmla="*/ 0 h 1333041"/>
            </a:gdLst>
            <a:ahLst/>
            <a:cxnLst>
              <a:cxn ang="0">
                <a:pos x="connsiteX0" y="connsiteY0"/>
              </a:cxn>
              <a:cxn ang="0">
                <a:pos x="connsiteX1" y="connsiteY1"/>
              </a:cxn>
              <a:cxn ang="0">
                <a:pos x="connsiteX2" y="connsiteY2"/>
              </a:cxn>
            </a:cxnLst>
            <a:rect l="l" t="t" r="r" b="b"/>
            <a:pathLst>
              <a:path w="1212658" h="1333041">
                <a:moveTo>
                  <a:pt x="859316" y="1333041"/>
                </a:moveTo>
                <a:cubicBezTo>
                  <a:pt x="1085161" y="1030995"/>
                  <a:pt x="1311007" y="728949"/>
                  <a:pt x="1167788" y="506776"/>
                </a:cubicBezTo>
                <a:cubicBezTo>
                  <a:pt x="1024569" y="284603"/>
                  <a:pt x="512284" y="142301"/>
                  <a:pt x="0"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95959"/>
              </a:solidFill>
            </a:endParaRPr>
          </a:p>
        </p:txBody>
      </p:sp>
      <p:sp>
        <p:nvSpPr>
          <p:cNvPr id="5" name="Freeform 4"/>
          <p:cNvSpPr/>
          <p:nvPr/>
        </p:nvSpPr>
        <p:spPr>
          <a:xfrm>
            <a:off x="2247447" y="1824426"/>
            <a:ext cx="4483865" cy="2064528"/>
          </a:xfrm>
          <a:custGeom>
            <a:avLst/>
            <a:gdLst>
              <a:gd name="connsiteX0" fmla="*/ 4483865 w 4483865"/>
              <a:gd name="connsiteY0" fmla="*/ 2064528 h 2064528"/>
              <a:gd name="connsiteX1" fmla="*/ 2875402 w 4483865"/>
              <a:gd name="connsiteY1" fmla="*/ 323863 h 2064528"/>
              <a:gd name="connsiteX2" fmla="*/ 0 w 4483865"/>
              <a:gd name="connsiteY2" fmla="*/ 4374 h 2064528"/>
            </a:gdLst>
            <a:ahLst/>
            <a:cxnLst>
              <a:cxn ang="0">
                <a:pos x="connsiteX0" y="connsiteY0"/>
              </a:cxn>
              <a:cxn ang="0">
                <a:pos x="connsiteX1" y="connsiteY1"/>
              </a:cxn>
              <a:cxn ang="0">
                <a:pos x="connsiteX2" y="connsiteY2"/>
              </a:cxn>
            </a:cxnLst>
            <a:rect l="l" t="t" r="r" b="b"/>
            <a:pathLst>
              <a:path w="4483865" h="2064528">
                <a:moveTo>
                  <a:pt x="4483865" y="2064528"/>
                </a:moveTo>
                <a:cubicBezTo>
                  <a:pt x="4053289" y="1365875"/>
                  <a:pt x="3622713" y="667222"/>
                  <a:pt x="2875402" y="323863"/>
                </a:cubicBezTo>
                <a:cubicBezTo>
                  <a:pt x="2128091" y="-19496"/>
                  <a:pt x="1064045" y="-7561"/>
                  <a:pt x="0" y="437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95959"/>
              </a:solidFill>
            </a:endParaRPr>
          </a:p>
        </p:txBody>
      </p:sp>
      <p:sp>
        <p:nvSpPr>
          <p:cNvPr id="7" name="Freeform 6"/>
          <p:cNvSpPr/>
          <p:nvPr/>
        </p:nvSpPr>
        <p:spPr>
          <a:xfrm>
            <a:off x="1366094" y="3809469"/>
            <a:ext cx="5479592" cy="2106591"/>
          </a:xfrm>
          <a:custGeom>
            <a:avLst/>
            <a:gdLst>
              <a:gd name="connsiteX0" fmla="*/ 5310130 w 5479592"/>
              <a:gd name="connsiteY0" fmla="*/ 2106591 h 2106591"/>
              <a:gd name="connsiteX1" fmla="*/ 5199961 w 5479592"/>
              <a:gd name="connsiteY1" fmla="*/ 1489646 h 2106591"/>
              <a:gd name="connsiteX2" fmla="*/ 2699132 w 5479592"/>
              <a:gd name="connsiteY2" fmla="*/ 2369 h 2106591"/>
              <a:gd name="connsiteX3" fmla="*/ 0 w 5479592"/>
              <a:gd name="connsiteY3" fmla="*/ 1214225 h 2106591"/>
            </a:gdLst>
            <a:ahLst/>
            <a:cxnLst>
              <a:cxn ang="0">
                <a:pos x="connsiteX0" y="connsiteY0"/>
              </a:cxn>
              <a:cxn ang="0">
                <a:pos x="connsiteX1" y="connsiteY1"/>
              </a:cxn>
              <a:cxn ang="0">
                <a:pos x="connsiteX2" y="connsiteY2"/>
              </a:cxn>
              <a:cxn ang="0">
                <a:pos x="connsiteX3" y="connsiteY3"/>
              </a:cxn>
            </a:cxnLst>
            <a:rect l="l" t="t" r="r" b="b"/>
            <a:pathLst>
              <a:path w="5479592" h="2106591">
                <a:moveTo>
                  <a:pt x="5310130" y="2106591"/>
                </a:moveTo>
                <a:cubicBezTo>
                  <a:pt x="5472628" y="1973470"/>
                  <a:pt x="5635127" y="1840350"/>
                  <a:pt x="5199961" y="1489646"/>
                </a:cubicBezTo>
                <a:cubicBezTo>
                  <a:pt x="4764795" y="1138942"/>
                  <a:pt x="3565792" y="48273"/>
                  <a:pt x="2699132" y="2369"/>
                </a:cubicBezTo>
                <a:cubicBezTo>
                  <a:pt x="1832472" y="-43535"/>
                  <a:pt x="916236" y="585345"/>
                  <a:pt x="0" y="121422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95959"/>
              </a:solidFill>
            </a:endParaRPr>
          </a:p>
        </p:txBody>
      </p:sp>
      <p:sp>
        <p:nvSpPr>
          <p:cNvPr id="18" name="Oval 17"/>
          <p:cNvSpPr/>
          <p:nvPr/>
        </p:nvSpPr>
        <p:spPr>
          <a:xfrm>
            <a:off x="642558" y="1221290"/>
            <a:ext cx="2582685" cy="229500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AU" sz="1400" b="1" i="1" dirty="0">
                <a:solidFill>
                  <a:schemeClr val="bg1"/>
                </a:solidFill>
              </a:rPr>
              <a:t>“X” (quote tag) </a:t>
            </a:r>
            <a:endParaRPr lang="en-AU" sz="1400" b="1" dirty="0">
              <a:solidFill>
                <a:schemeClr val="bg1"/>
              </a:solidFill>
            </a:endParaRPr>
          </a:p>
        </p:txBody>
      </p:sp>
      <p:sp>
        <p:nvSpPr>
          <p:cNvPr id="4" name="Oval 3"/>
          <p:cNvSpPr/>
          <p:nvPr/>
        </p:nvSpPr>
        <p:spPr>
          <a:xfrm>
            <a:off x="5571027" y="1155799"/>
            <a:ext cx="1798637" cy="1562666"/>
          </a:xfrm>
          <a:prstGeom prst="ellipse">
            <a:avLst/>
          </a:prstGeom>
          <a:solidFill>
            <a:schemeClr val="tx1"/>
          </a:solidFill>
          <a:ln>
            <a:noFill/>
          </a:ln>
        </p:spPr>
        <p:txBody>
          <a:bodyPr wrap="square" lIns="0" tIns="0" rIns="0" bIns="0" anchor="ctr">
            <a:noAutofit/>
          </a:bodyPr>
          <a:lstStyle/>
          <a:p>
            <a:pPr algn="ctr"/>
            <a:r>
              <a:rPr lang="en-AU" sz="1400" b="1" i="1" dirty="0">
                <a:solidFill>
                  <a:schemeClr val="bg1"/>
                </a:solidFill>
                <a:latin typeface="Calibri"/>
              </a:rPr>
              <a:t>“X” (quote tag) </a:t>
            </a:r>
            <a:endParaRPr lang="en-AU" sz="1400" b="1" dirty="0">
              <a:solidFill>
                <a:schemeClr val="bg1"/>
              </a:solidFill>
              <a:latin typeface="Calibri"/>
            </a:endParaRPr>
          </a:p>
        </p:txBody>
      </p:sp>
      <p:sp>
        <p:nvSpPr>
          <p:cNvPr id="20" name="Oval 19"/>
          <p:cNvSpPr/>
          <p:nvPr/>
        </p:nvSpPr>
        <p:spPr>
          <a:xfrm>
            <a:off x="642552" y="4188941"/>
            <a:ext cx="2582562" cy="2415326"/>
          </a:xfrm>
          <a:prstGeom prst="ellipse">
            <a:avLst/>
          </a:prstGeom>
          <a:solidFill>
            <a:schemeClr val="tx1"/>
          </a:solidFill>
          <a:ln>
            <a:noFill/>
          </a:ln>
        </p:spPr>
        <p:style>
          <a:lnRef idx="2">
            <a:schemeClr val="accent5"/>
          </a:lnRef>
          <a:fillRef idx="1">
            <a:schemeClr val="lt1"/>
          </a:fillRef>
          <a:effectRef idx="0">
            <a:schemeClr val="accent5"/>
          </a:effectRef>
          <a:fontRef idx="minor">
            <a:schemeClr val="dk1"/>
          </a:fontRef>
        </p:style>
        <p:txBody>
          <a:bodyPr lIns="0" tIns="0" rIns="0" bIns="0" rtlCol="0" anchor="ctr">
            <a:noAutofit/>
          </a:bodyPr>
          <a:lstStyle/>
          <a:p>
            <a:pPr algn="ctr"/>
            <a:r>
              <a:rPr lang="en-AU" sz="1400" b="1" i="1" dirty="0">
                <a:solidFill>
                  <a:schemeClr val="bg1"/>
                </a:solidFill>
              </a:rPr>
              <a:t>“X” (quote tag) </a:t>
            </a:r>
            <a:endParaRPr lang="en-AU" sz="1400" b="1" dirty="0">
              <a:solidFill>
                <a:schemeClr val="bg1"/>
              </a:solidFill>
            </a:endParaRPr>
          </a:p>
        </p:txBody>
      </p:sp>
      <p:sp>
        <p:nvSpPr>
          <p:cNvPr id="22" name="TextBox 21"/>
          <p:cNvSpPr txBox="1"/>
          <p:nvPr/>
        </p:nvSpPr>
        <p:spPr>
          <a:xfrm>
            <a:off x="3114032" y="2783960"/>
            <a:ext cx="2481291" cy="2249745"/>
          </a:xfrm>
          <a:prstGeom prst="ellipse">
            <a:avLst/>
          </a:prstGeom>
          <a:solidFill>
            <a:schemeClr val="tx1"/>
          </a:solidFill>
          <a:ln>
            <a:noFill/>
          </a:ln>
        </p:spPr>
        <p:txBody>
          <a:bodyPr wrap="square" lIns="0" tIns="0" rIns="0" bIns="0" rtlCol="0" anchor="ctr">
            <a:noAutofit/>
          </a:bodyPr>
          <a:lstStyle/>
          <a:p>
            <a:pPr algn="ctr"/>
            <a:r>
              <a:rPr lang="en-AU" sz="1400" b="1" i="1" dirty="0">
                <a:solidFill>
                  <a:schemeClr val="bg1"/>
                </a:solidFill>
                <a:latin typeface="Calibri"/>
              </a:rPr>
              <a:t>“X” (quote tag) </a:t>
            </a:r>
            <a:endParaRPr lang="en-AU" sz="1400" b="1" dirty="0">
              <a:solidFill>
                <a:schemeClr val="bg1"/>
              </a:solidFill>
              <a:latin typeface="Calibri"/>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23498" b="13155"/>
          <a:stretch/>
        </p:blipFill>
        <p:spPr>
          <a:xfrm>
            <a:off x="5595323" y="2783956"/>
            <a:ext cx="3548683" cy="4076098"/>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2465"/>
          <a:stretch/>
        </p:blipFill>
        <p:spPr>
          <a:xfrm>
            <a:off x="5735433" y="2966166"/>
            <a:ext cx="3408567" cy="3893893"/>
          </a:xfrm>
          <a:prstGeom prst="rect">
            <a:avLst/>
          </a:prstGeom>
          <a:ln>
            <a:noFill/>
          </a:ln>
        </p:spPr>
      </p:pic>
    </p:spTree>
    <p:extLst>
      <p:ext uri="{BB962C8B-B14F-4D97-AF65-F5344CB8AC3E}">
        <p14:creationId xmlns:p14="http://schemas.microsoft.com/office/powerpoint/2010/main" val="273721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sianlady.png"/>
          <p:cNvPicPr>
            <a:picLocks noChangeAspect="1"/>
          </p:cNvPicPr>
          <p:nvPr/>
        </p:nvPicPr>
        <p:blipFill>
          <a:blip r:embed="rId2"/>
          <a:srcRect b="26486"/>
          <a:stretch>
            <a:fillRect/>
          </a:stretch>
        </p:blipFill>
        <p:spPr>
          <a:xfrm flipH="1">
            <a:off x="3539157" y="741984"/>
            <a:ext cx="5546377" cy="6116016"/>
          </a:xfrm>
          <a:prstGeom prst="rect">
            <a:avLst/>
          </a:prstGeom>
        </p:spPr>
      </p:pic>
      <p:sp>
        <p:nvSpPr>
          <p:cNvPr id="2" name="Title 1"/>
          <p:cNvSpPr>
            <a:spLocks noGrp="1"/>
          </p:cNvSpPr>
          <p:nvPr>
            <p:ph type="title"/>
          </p:nvPr>
        </p:nvSpPr>
        <p:spPr>
          <a:xfrm>
            <a:off x="-314587" y="14874"/>
            <a:ext cx="8229600" cy="1143000"/>
          </a:xfrm>
        </p:spPr>
        <p:txBody>
          <a:bodyPr/>
          <a:lstStyle/>
          <a:p>
            <a:r>
              <a:rPr lang="en-US"/>
              <a:t>Another way to do quotes</a:t>
            </a:r>
            <a:endParaRPr lang="en-US" dirty="0"/>
          </a:p>
        </p:txBody>
      </p:sp>
      <p:pic>
        <p:nvPicPr>
          <p:cNvPr id="9" name="Picture 8"/>
          <p:cNvPicPr>
            <a:picLocks noChangeAspect="1"/>
          </p:cNvPicPr>
          <p:nvPr/>
        </p:nvPicPr>
        <p:blipFill>
          <a:blip r:embed="rId3">
            <a:clrChange>
              <a:clrFrom>
                <a:srgbClr val="FFFFFF"/>
              </a:clrFrom>
              <a:clrTo>
                <a:srgbClr val="FFFFFF">
                  <a:alpha val="0"/>
                </a:srgbClr>
              </a:clrTo>
            </a:clrChange>
          </a:blip>
          <a:srcRect l="28179" r="26302"/>
          <a:stretch>
            <a:fillRect/>
          </a:stretch>
        </p:blipFill>
        <p:spPr>
          <a:xfrm>
            <a:off x="1294865" y="595510"/>
            <a:ext cx="3292911" cy="6272804"/>
          </a:xfrm>
          <a:prstGeom prst="rect">
            <a:avLst/>
          </a:prstGeom>
        </p:spPr>
      </p:pic>
      <p:grpSp>
        <p:nvGrpSpPr>
          <p:cNvPr id="11" name="Group 4"/>
          <p:cNvGrpSpPr/>
          <p:nvPr/>
        </p:nvGrpSpPr>
        <p:grpSpPr>
          <a:xfrm>
            <a:off x="122070" y="1503689"/>
            <a:ext cx="2031634" cy="1706821"/>
            <a:chOff x="255085" y="889010"/>
            <a:chExt cx="1319288" cy="1108363"/>
          </a:xfrm>
        </p:grpSpPr>
        <p:grpSp>
          <p:nvGrpSpPr>
            <p:cNvPr id="12" name="Group 12"/>
            <p:cNvGrpSpPr/>
            <p:nvPr/>
          </p:nvGrpSpPr>
          <p:grpSpPr>
            <a:xfrm>
              <a:off x="255085" y="889010"/>
              <a:ext cx="1319288" cy="1108363"/>
              <a:chOff x="228880" y="933157"/>
              <a:chExt cx="1550741" cy="1302813"/>
            </a:xfrm>
          </p:grpSpPr>
          <p:sp>
            <p:nvSpPr>
              <p:cNvPr id="14" name="Oval 13"/>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Oval 14"/>
              <p:cNvSpPr/>
              <p:nvPr/>
            </p:nvSpPr>
            <p:spPr>
              <a:xfrm>
                <a:off x="228880" y="946727"/>
                <a:ext cx="528781"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13" name="Rectangle 6"/>
            <p:cNvSpPr/>
            <p:nvPr/>
          </p:nvSpPr>
          <p:spPr>
            <a:xfrm>
              <a:off x="490225" y="1137875"/>
              <a:ext cx="1042197" cy="219848"/>
            </a:xfrm>
            <a:prstGeom prst="rect">
              <a:avLst/>
            </a:prstGeom>
          </p:spPr>
          <p:txBody>
            <a:bodyPr wrap="square">
              <a:spAutoFit/>
            </a:bodyPr>
            <a:lstStyle/>
            <a:p>
              <a:pPr algn="ctr"/>
              <a:r>
                <a:rPr lang="en-US" sz="1600" b="1">
                  <a:solidFill>
                    <a:srgbClr val="FFFFFF"/>
                  </a:solidFill>
                  <a:latin typeface="Calibri"/>
                  <a:cs typeface="Calibri"/>
                </a:rPr>
                <a:t>“</a:t>
              </a:r>
              <a:r>
                <a:rPr lang="en-US" sz="1600" i="1">
                  <a:solidFill>
                    <a:srgbClr val="FFFFFF"/>
                  </a:solidFill>
                  <a:latin typeface="Calibri"/>
                  <a:cs typeface="Calibri"/>
                </a:rPr>
                <a:t>Quote</a:t>
              </a:r>
              <a:r>
                <a:rPr lang="en-US" sz="1600" b="1">
                  <a:solidFill>
                    <a:srgbClr val="FFFFFF"/>
                  </a:solidFill>
                  <a:latin typeface="Calibri"/>
                  <a:cs typeface="Calibri"/>
                </a:rPr>
                <a:t>”</a:t>
              </a:r>
              <a:endParaRPr lang="en-US" sz="1600" b="1" dirty="0">
                <a:solidFill>
                  <a:srgbClr val="FFFFFF"/>
                </a:solidFill>
                <a:latin typeface="Calibri"/>
                <a:cs typeface="Calibri"/>
              </a:endParaRPr>
            </a:p>
          </p:txBody>
        </p:sp>
      </p:grpSp>
      <p:grpSp>
        <p:nvGrpSpPr>
          <p:cNvPr id="26" name="Group 4"/>
          <p:cNvGrpSpPr/>
          <p:nvPr/>
        </p:nvGrpSpPr>
        <p:grpSpPr>
          <a:xfrm flipH="1">
            <a:off x="7315398" y="3965916"/>
            <a:ext cx="1514441" cy="1821779"/>
            <a:chOff x="466010" y="889010"/>
            <a:chExt cx="1108363" cy="1333292"/>
          </a:xfrm>
        </p:grpSpPr>
        <p:grpSp>
          <p:nvGrpSpPr>
            <p:cNvPr id="27" name="Group 12"/>
            <p:cNvGrpSpPr/>
            <p:nvPr/>
          </p:nvGrpSpPr>
          <p:grpSpPr>
            <a:xfrm>
              <a:off x="466010" y="889010"/>
              <a:ext cx="1108363" cy="1333292"/>
              <a:chOff x="476809" y="933157"/>
              <a:chExt cx="1302812" cy="1567203"/>
            </a:xfrm>
          </p:grpSpPr>
          <p:sp>
            <p:nvSpPr>
              <p:cNvPr id="29" name="Oval 28"/>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0" name="Oval 29"/>
              <p:cNvSpPr/>
              <p:nvPr/>
            </p:nvSpPr>
            <p:spPr>
              <a:xfrm>
                <a:off x="1201529" y="1971579"/>
                <a:ext cx="528781"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8" name="Rectangle 6"/>
            <p:cNvSpPr/>
            <p:nvPr/>
          </p:nvSpPr>
          <p:spPr>
            <a:xfrm>
              <a:off x="500670" y="1117140"/>
              <a:ext cx="1042197" cy="247775"/>
            </a:xfrm>
            <a:prstGeom prst="rect">
              <a:avLst/>
            </a:prstGeom>
          </p:spPr>
          <p:txBody>
            <a:bodyPr wrap="square">
              <a:spAutoFit/>
            </a:bodyPr>
            <a:lstStyle/>
            <a:p>
              <a:pPr algn="ctr"/>
              <a:r>
                <a:rPr lang="en-US" sz="1600" b="1">
                  <a:solidFill>
                    <a:srgbClr val="FFFFFF"/>
                  </a:solidFill>
                  <a:latin typeface="Calibri"/>
                  <a:cs typeface="Calibri"/>
                </a:rPr>
                <a:t>“</a:t>
              </a:r>
              <a:r>
                <a:rPr lang="en-US" sz="1600" b="1" i="1">
                  <a:solidFill>
                    <a:srgbClr val="FFFFFF"/>
                  </a:solidFill>
                  <a:latin typeface="Calibri"/>
                  <a:cs typeface="Calibri"/>
                </a:rPr>
                <a:t>Quote</a:t>
              </a:r>
              <a:r>
                <a:rPr lang="en-US" sz="1600" b="1">
                  <a:solidFill>
                    <a:srgbClr val="FFFFFF"/>
                  </a:solidFill>
                  <a:latin typeface="Calibri"/>
                  <a:cs typeface="Calibri"/>
                </a:rPr>
                <a:t>”</a:t>
              </a:r>
              <a:endParaRPr lang="en-US" sz="1600" b="1" dirty="0">
                <a:solidFill>
                  <a:srgbClr val="FFFFFF"/>
                </a:solidFill>
                <a:latin typeface="Calibri"/>
                <a:cs typeface="Calibri"/>
              </a:endParaRPr>
            </a:p>
          </p:txBody>
        </p:sp>
      </p:grpSp>
      <p:grpSp>
        <p:nvGrpSpPr>
          <p:cNvPr id="31" name="Group 4"/>
          <p:cNvGrpSpPr/>
          <p:nvPr/>
        </p:nvGrpSpPr>
        <p:grpSpPr>
          <a:xfrm flipH="1">
            <a:off x="6471071" y="877532"/>
            <a:ext cx="2031634" cy="1706821"/>
            <a:chOff x="255085" y="889010"/>
            <a:chExt cx="1319288" cy="1108363"/>
          </a:xfrm>
        </p:grpSpPr>
        <p:grpSp>
          <p:nvGrpSpPr>
            <p:cNvPr id="32" name="Group 12"/>
            <p:cNvGrpSpPr/>
            <p:nvPr/>
          </p:nvGrpSpPr>
          <p:grpSpPr>
            <a:xfrm>
              <a:off x="255085" y="889010"/>
              <a:ext cx="1319288" cy="1108363"/>
              <a:chOff x="228880" y="933157"/>
              <a:chExt cx="1550741" cy="1302813"/>
            </a:xfrm>
          </p:grpSpPr>
          <p:sp>
            <p:nvSpPr>
              <p:cNvPr id="34" name="Oval 33"/>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5" name="Oval 34"/>
              <p:cNvSpPr/>
              <p:nvPr/>
            </p:nvSpPr>
            <p:spPr>
              <a:xfrm>
                <a:off x="228880" y="946727"/>
                <a:ext cx="528781"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3" name="Rectangle 6"/>
            <p:cNvSpPr/>
            <p:nvPr/>
          </p:nvSpPr>
          <p:spPr>
            <a:xfrm>
              <a:off x="499493" y="1100811"/>
              <a:ext cx="1042197" cy="219848"/>
            </a:xfrm>
            <a:prstGeom prst="rect">
              <a:avLst/>
            </a:prstGeom>
          </p:spPr>
          <p:txBody>
            <a:bodyPr wrap="square">
              <a:spAutoFit/>
            </a:bodyPr>
            <a:lstStyle/>
            <a:p>
              <a:pPr algn="ctr"/>
              <a:r>
                <a:rPr lang="en-US" sz="1600" b="1">
                  <a:solidFill>
                    <a:srgbClr val="FFFFFF"/>
                  </a:solidFill>
                  <a:latin typeface="Calibri"/>
                  <a:cs typeface="Calibri"/>
                </a:rPr>
                <a:t>“</a:t>
              </a:r>
              <a:r>
                <a:rPr lang="en-US" sz="1600" i="1">
                  <a:solidFill>
                    <a:srgbClr val="FFFFFF"/>
                  </a:solidFill>
                  <a:latin typeface="Calibri"/>
                  <a:cs typeface="Calibri"/>
                </a:rPr>
                <a:t>Quote</a:t>
              </a:r>
              <a:r>
                <a:rPr lang="en-US" sz="1600" b="1">
                  <a:solidFill>
                    <a:srgbClr val="FFFFFF"/>
                  </a:solidFill>
                  <a:latin typeface="Calibri"/>
                  <a:cs typeface="Calibri"/>
                </a:rPr>
                <a:t>”</a:t>
              </a:r>
              <a:endParaRPr lang="en-US" sz="1600" b="1" dirty="0">
                <a:solidFill>
                  <a:srgbClr val="FFFFFF"/>
                </a:solidFill>
                <a:latin typeface="Calibri"/>
                <a:cs typeface="Calibri"/>
              </a:endParaRPr>
            </a:p>
          </p:txBody>
        </p:sp>
      </p:grpSp>
    </p:spTree>
    <p:extLst>
      <p:ext uri="{BB962C8B-B14F-4D97-AF65-F5344CB8AC3E}">
        <p14:creationId xmlns:p14="http://schemas.microsoft.com/office/powerpoint/2010/main" val="32585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199" y="90950"/>
            <a:ext cx="8229600" cy="1143000"/>
          </a:xfrm>
        </p:spPr>
        <p:txBody>
          <a:bodyPr>
            <a:normAutofit/>
          </a:bodyPr>
          <a:lstStyle/>
          <a:p>
            <a:r>
              <a:rPr lang="en-US" sz="4000" dirty="0"/>
              <a:t>Bucketed list</a:t>
            </a:r>
            <a:endParaRPr lang="en-US" sz="2800" dirty="0">
              <a:solidFill>
                <a:schemeClr val="accent5"/>
              </a:solidFill>
            </a:endParaRPr>
          </a:p>
        </p:txBody>
      </p:sp>
      <p:sp>
        <p:nvSpPr>
          <p:cNvPr id="6" name="Rounded Rectangle 5"/>
          <p:cNvSpPr/>
          <p:nvPr/>
        </p:nvSpPr>
        <p:spPr>
          <a:xfrm>
            <a:off x="1050281" y="2008968"/>
            <a:ext cx="1905000" cy="3672840"/>
          </a:xfrm>
          <a:prstGeom prst="roundRect">
            <a:avLst>
              <a:gd name="adj" fmla="val 4667"/>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Lorem ipsum</a:t>
            </a:r>
          </a:p>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marL="285750" indent="-285750" fontAlgn="auto">
              <a:spcBef>
                <a:spcPts val="0"/>
              </a:spcBef>
              <a:spcAft>
                <a:spcPts val="0"/>
              </a:spcAft>
              <a:buFont typeface="Arial" pitchFamily="34" charset="0"/>
              <a:buChar char="•"/>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p:txBody>
      </p:sp>
      <p:sp>
        <p:nvSpPr>
          <p:cNvPr id="7" name="Rounded Rectangle 6"/>
          <p:cNvSpPr/>
          <p:nvPr/>
        </p:nvSpPr>
        <p:spPr>
          <a:xfrm>
            <a:off x="6618510" y="1965946"/>
            <a:ext cx="1905000" cy="3672840"/>
          </a:xfrm>
          <a:prstGeom prst="roundRect">
            <a:avLst>
              <a:gd name="adj" fmla="val 809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marL="285750" indent="-285750" fontAlgn="auto">
              <a:spcBef>
                <a:spcPts val="0"/>
              </a:spcBef>
              <a:spcAft>
                <a:spcPts val="0"/>
              </a:spcAft>
              <a:buFont typeface="Arial" pitchFamily="34" charset="0"/>
              <a:buChar char="•"/>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marL="285750" indent="-285750" fontAlgn="auto">
              <a:spcBef>
                <a:spcPts val="0"/>
              </a:spcBef>
              <a:spcAft>
                <a:spcPts val="0"/>
              </a:spcAft>
              <a:buFont typeface="Arial" pitchFamily="34" charset="0"/>
              <a:buChar char="•"/>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p:txBody>
      </p:sp>
      <p:sp>
        <p:nvSpPr>
          <p:cNvPr id="8" name="Rounded Rectangle 7"/>
          <p:cNvSpPr/>
          <p:nvPr/>
        </p:nvSpPr>
        <p:spPr>
          <a:xfrm>
            <a:off x="3728863" y="1981186"/>
            <a:ext cx="1905000" cy="3672840"/>
          </a:xfrm>
          <a:prstGeom prst="roundRect">
            <a:avLst>
              <a:gd name="adj" fmla="val 58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endParaRPr lang="en-US" dirty="0">
              <a:solidFill>
                <a:srgbClr val="595959"/>
              </a:solidFill>
            </a:endParaRPr>
          </a:p>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fontAlgn="auto">
              <a:spcBef>
                <a:spcPts val="0"/>
              </a:spcBef>
              <a:spcAft>
                <a:spcPts val="0"/>
              </a:spcAft>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marL="285750" indent="-285750" fontAlgn="auto">
              <a:spcBef>
                <a:spcPts val="0"/>
              </a:spcBef>
              <a:spcAft>
                <a:spcPts val="0"/>
              </a:spcAft>
              <a:buFont typeface="Arial" pitchFamily="34" charset="0"/>
              <a:buChar char="•"/>
            </a:pPr>
            <a:endParaRPr lang="en-US" dirty="0">
              <a:solidFill>
                <a:srgbClr val="595959"/>
              </a:solidFill>
            </a:endParaRPr>
          </a:p>
          <a:p>
            <a:pPr marL="285750" indent="-285750" fontAlgn="auto">
              <a:spcBef>
                <a:spcPts val="0"/>
              </a:spcBef>
              <a:spcAft>
                <a:spcPts val="0"/>
              </a:spcAft>
              <a:buFont typeface="Arial" pitchFamily="34" charset="0"/>
              <a:buChar char="•"/>
            </a:pPr>
            <a:r>
              <a:rPr lang="en-US" dirty="0">
                <a:solidFill>
                  <a:srgbClr val="595959"/>
                </a:solidFill>
              </a:rPr>
              <a:t>x</a:t>
            </a:r>
          </a:p>
          <a:p>
            <a:pPr algn="ctr" fontAlgn="auto">
              <a:spcBef>
                <a:spcPts val="0"/>
              </a:spcBef>
              <a:spcAft>
                <a:spcPts val="0"/>
              </a:spcAft>
            </a:pPr>
            <a:endParaRPr lang="en-US" dirty="0">
              <a:solidFill>
                <a:srgbClr val="595959"/>
              </a:solidFill>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600"/>
          <a:stretch/>
        </p:blipFill>
        <p:spPr bwMode="auto">
          <a:xfrm>
            <a:off x="615673" y="1357988"/>
            <a:ext cx="986187" cy="868680"/>
          </a:xfrm>
          <a:prstGeom prst="roundRect">
            <a:avLst>
              <a:gd name="adj" fmla="val 7341"/>
            </a:avLst>
          </a:prstGeom>
          <a:solidFill>
            <a:srgbClr val="FFFFFF">
              <a:shade val="85000"/>
            </a:srgbClr>
          </a:solidFill>
          <a:ln>
            <a:noFill/>
          </a:ln>
          <a:effectLst>
            <a:outerShdw blurRad="50800" dist="38100" dir="8100000" algn="tr" rotWithShape="0">
              <a:srgbClr val="595959">
                <a:alpha val="40000"/>
              </a:srgbClr>
            </a:outerShdw>
          </a:effectLs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5643"/>
          <a:stretch/>
        </p:blipFill>
        <p:spPr bwMode="auto">
          <a:xfrm>
            <a:off x="3290037" y="1393705"/>
            <a:ext cx="1028700" cy="868788"/>
          </a:xfrm>
          <a:prstGeom prst="roundRect">
            <a:avLst>
              <a:gd name="adj" fmla="val 8594"/>
            </a:avLst>
          </a:prstGeom>
          <a:solidFill>
            <a:srgbClr val="FFFFFF">
              <a:shade val="85000"/>
            </a:srgbClr>
          </a:solidFill>
          <a:ln>
            <a:noFill/>
          </a:ln>
          <a:effectLst>
            <a:outerShdw blurRad="50800" dist="38100" dir="8100000" algn="tr" rotWithShape="0">
              <a:srgbClr val="595959">
                <a:alpha val="40000"/>
              </a:srgbClr>
            </a:outerShdw>
          </a:effectLs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4899"/>
          <a:stretch/>
        </p:blipFill>
        <p:spPr bwMode="auto">
          <a:xfrm>
            <a:off x="6258856" y="1343698"/>
            <a:ext cx="894960" cy="868680"/>
          </a:xfrm>
          <a:prstGeom prst="roundRect">
            <a:avLst>
              <a:gd name="adj" fmla="val 8594"/>
            </a:avLst>
          </a:prstGeom>
          <a:solidFill>
            <a:srgbClr val="FFFFFF">
              <a:shade val="85000"/>
            </a:srgbClr>
          </a:solidFill>
          <a:ln w="28575" cmpd="sng">
            <a:noFill/>
          </a:ln>
          <a:effectLst>
            <a:outerShdw blurRad="50800" dist="38100" dir="8100000" algn="tr" rotWithShape="0">
              <a:srgbClr val="595959">
                <a:alpha val="40000"/>
              </a:srgbClr>
            </a:outerShdw>
          </a:effectLst>
          <a:extLst/>
        </p:spPr>
      </p:pic>
      <p:sp>
        <p:nvSpPr>
          <p:cNvPr id="10" name="TextBox 9"/>
          <p:cNvSpPr txBox="1"/>
          <p:nvPr/>
        </p:nvSpPr>
        <p:spPr>
          <a:xfrm>
            <a:off x="503199" y="2008968"/>
            <a:ext cx="615553" cy="3309778"/>
          </a:xfrm>
          <a:prstGeom prst="rect">
            <a:avLst/>
          </a:prstGeom>
          <a:noFill/>
        </p:spPr>
        <p:txBody>
          <a:bodyPr vert="vert270" wrap="square" rtlCol="0">
            <a:spAutoFit/>
          </a:bodyPr>
          <a:lstStyle/>
          <a:p>
            <a:pPr algn="ctr" fontAlgn="auto">
              <a:spcBef>
                <a:spcPts val="0"/>
              </a:spcBef>
              <a:spcAft>
                <a:spcPts val="0"/>
              </a:spcAft>
            </a:pPr>
            <a:r>
              <a:rPr lang="en-US" sz="2800" b="1" dirty="0">
                <a:latin typeface="Calibri"/>
              </a:rPr>
              <a:t>Women 25-52</a:t>
            </a:r>
          </a:p>
        </p:txBody>
      </p:sp>
      <p:sp>
        <p:nvSpPr>
          <p:cNvPr id="14" name="TextBox 13"/>
          <p:cNvSpPr txBox="1"/>
          <p:nvPr/>
        </p:nvSpPr>
        <p:spPr>
          <a:xfrm>
            <a:off x="3169939" y="1981186"/>
            <a:ext cx="615553" cy="3352800"/>
          </a:xfrm>
          <a:prstGeom prst="rect">
            <a:avLst/>
          </a:prstGeom>
          <a:noFill/>
        </p:spPr>
        <p:txBody>
          <a:bodyPr vert="vert270" wrap="square" rtlCol="0">
            <a:spAutoFit/>
          </a:bodyPr>
          <a:lstStyle/>
          <a:p>
            <a:pPr algn="ctr" fontAlgn="auto">
              <a:spcBef>
                <a:spcPts val="0"/>
              </a:spcBef>
              <a:spcAft>
                <a:spcPts val="0"/>
              </a:spcAft>
            </a:pPr>
            <a:r>
              <a:rPr lang="en-US" sz="2800" b="1" dirty="0">
                <a:solidFill>
                  <a:schemeClr val="accent1"/>
                </a:solidFill>
                <a:latin typeface="Calibri"/>
              </a:rPr>
              <a:t>Men</a:t>
            </a:r>
          </a:p>
        </p:txBody>
      </p:sp>
      <p:sp>
        <p:nvSpPr>
          <p:cNvPr id="15" name="TextBox 14"/>
          <p:cNvSpPr txBox="1"/>
          <p:nvPr/>
        </p:nvSpPr>
        <p:spPr>
          <a:xfrm>
            <a:off x="5867694" y="1954675"/>
            <a:ext cx="787908" cy="3379312"/>
          </a:xfrm>
          <a:prstGeom prst="rect">
            <a:avLst/>
          </a:prstGeom>
          <a:noFill/>
        </p:spPr>
        <p:txBody>
          <a:bodyPr vert="vert270" wrap="square" rtlCol="0">
            <a:spAutoFit/>
          </a:bodyPr>
          <a:lstStyle/>
          <a:p>
            <a:pPr algn="ctr" fontAlgn="auto">
              <a:lnSpc>
                <a:spcPct val="70000"/>
              </a:lnSpc>
              <a:spcBef>
                <a:spcPts val="0"/>
              </a:spcBef>
              <a:spcAft>
                <a:spcPts val="0"/>
              </a:spcAft>
            </a:pPr>
            <a:r>
              <a:rPr lang="en-US" sz="2800" b="1" dirty="0">
                <a:solidFill>
                  <a:schemeClr val="accent4"/>
                </a:solidFill>
                <a:latin typeface="Calibri"/>
              </a:rPr>
              <a:t>Men and Women with Kids</a:t>
            </a:r>
          </a:p>
        </p:txBody>
      </p:sp>
    </p:spTree>
    <p:extLst>
      <p:ext uri="{BB962C8B-B14F-4D97-AF65-F5344CB8AC3E}">
        <p14:creationId xmlns:p14="http://schemas.microsoft.com/office/powerpoint/2010/main" val="421622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827" t="25709"/>
          <a:stretch/>
        </p:blipFill>
        <p:spPr>
          <a:xfrm>
            <a:off x="0" y="0"/>
            <a:ext cx="3974164" cy="3559323"/>
          </a:xfrm>
          <a:prstGeom prst="rect">
            <a:avLst/>
          </a:prstGeom>
        </p:spPr>
      </p:pic>
      <p:grpSp>
        <p:nvGrpSpPr>
          <p:cNvPr id="10" name="Group 9"/>
          <p:cNvGrpSpPr/>
          <p:nvPr/>
        </p:nvGrpSpPr>
        <p:grpSpPr>
          <a:xfrm>
            <a:off x="5436111" y="2996954"/>
            <a:ext cx="942700" cy="1371951"/>
            <a:chOff x="-130638" y="2069232"/>
            <a:chExt cx="2550782" cy="4596193"/>
          </a:xfrm>
        </p:grpSpPr>
        <p:sp>
          <p:nvSpPr>
            <p:cNvPr id="11" name="Chevron 10"/>
            <p:cNvSpPr/>
            <p:nvPr/>
          </p:nvSpPr>
          <p:spPr>
            <a:xfrm>
              <a:off x="1014062" y="2069232"/>
              <a:ext cx="1406082" cy="4578681"/>
            </a:xfrm>
            <a:prstGeom prst="chevron">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fr-FR" sz="1200">
                <a:solidFill>
                  <a:srgbClr val="595959"/>
                </a:solidFill>
              </a:endParaRPr>
            </a:p>
          </p:txBody>
        </p:sp>
        <p:sp>
          <p:nvSpPr>
            <p:cNvPr id="12" name="Chevron 11"/>
            <p:cNvSpPr/>
            <p:nvPr/>
          </p:nvSpPr>
          <p:spPr>
            <a:xfrm>
              <a:off x="-130638" y="2086745"/>
              <a:ext cx="1406082" cy="4578680"/>
            </a:xfrm>
            <a:prstGeom prst="chevron">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fr-FR" sz="1200">
                <a:solidFill>
                  <a:srgbClr val="595959"/>
                </a:solidFill>
              </a:endParaRPr>
            </a:p>
          </p:txBody>
        </p:sp>
      </p:grpSp>
      <p:pic>
        <p:nvPicPr>
          <p:cNvPr id="614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9667" y="1749900"/>
            <a:ext cx="4055729" cy="3881420"/>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16218" y="3429000"/>
            <a:ext cx="2448272" cy="523166"/>
          </a:xfrm>
          <a:prstGeom prst="rect">
            <a:avLst/>
          </a:prstGeom>
          <a:noFill/>
        </p:spPr>
        <p:txBody>
          <a:bodyPr wrap="square" lIns="91389" tIns="45693" rIns="91389" bIns="45693" rtlCol="0">
            <a:spAutoFit/>
          </a:bodyPr>
          <a:lstStyle/>
          <a:p>
            <a:pPr defTabSz="913873"/>
            <a:r>
              <a:rPr lang="en-US" sz="2800" b="1" dirty="0">
                <a:solidFill>
                  <a:srgbClr val="595959"/>
                </a:solidFill>
                <a:latin typeface="Calibri"/>
                <a:cs typeface="Arial" charset="0"/>
              </a:rPr>
              <a:t>Their stories…</a:t>
            </a:r>
          </a:p>
        </p:txBody>
      </p:sp>
      <p:sp>
        <p:nvSpPr>
          <p:cNvPr id="3" name="TextBox 2"/>
          <p:cNvSpPr txBox="1"/>
          <p:nvPr/>
        </p:nvSpPr>
        <p:spPr>
          <a:xfrm>
            <a:off x="272144" y="762012"/>
            <a:ext cx="2971800" cy="369332"/>
          </a:xfrm>
          <a:prstGeom prst="rect">
            <a:avLst/>
          </a:prstGeom>
          <a:noFill/>
        </p:spPr>
        <p:txBody>
          <a:bodyPr wrap="square" rtlCol="0">
            <a:spAutoFit/>
          </a:bodyPr>
          <a:lstStyle/>
          <a:p>
            <a:pPr algn="ctr"/>
            <a:r>
              <a:rPr lang="en-US" dirty="0">
                <a:solidFill>
                  <a:schemeClr val="bg1"/>
                </a:solidFill>
              </a:rPr>
              <a:t>Text here</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92507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grayscl/>
            <a:extLst>
              <a:ext uri="{28A0092B-C50C-407E-A947-70E740481C1C}">
                <a14:useLocalDpi xmlns:a14="http://schemas.microsoft.com/office/drawing/2010/main" val="0"/>
              </a:ext>
            </a:extLst>
          </a:blip>
          <a:srcRect l="32285" r="18361"/>
          <a:stretch/>
        </p:blipFill>
        <p:spPr bwMode="ltGray">
          <a:xfrm>
            <a:off x="4803355" y="4"/>
            <a:ext cx="4340646" cy="6869015"/>
          </a:xfrm>
          <a:prstGeom prst="wedgeRectCallout">
            <a:avLst>
              <a:gd name="adj1" fmla="val -68435"/>
              <a:gd name="adj2" fmla="val -34416"/>
            </a:avLst>
          </a:prstGeom>
          <a:noFill/>
          <a:ln>
            <a:noFill/>
          </a:ln>
        </p:spPr>
      </p:pic>
      <p:sp>
        <p:nvSpPr>
          <p:cNvPr id="6" name="Title 5"/>
          <p:cNvSpPr>
            <a:spLocks noGrp="1"/>
          </p:cNvSpPr>
          <p:nvPr>
            <p:ph type="title"/>
          </p:nvPr>
        </p:nvSpPr>
        <p:spPr>
          <a:prstGeom prst="rect">
            <a:avLst/>
          </a:prstGeom>
        </p:spPr>
        <p:txBody>
          <a:bodyPr anchor="ctr">
            <a:normAutofit/>
          </a:bodyPr>
          <a:lstStyle/>
          <a:p>
            <a:pPr algn="ctr"/>
            <a:r>
              <a:rPr lang="en-US" b="1" dirty="0">
                <a:latin typeface="Calibri" panose="020F0502020204030204" pitchFamily="34" charset="0"/>
                <a:cs typeface="Calibri" panose="020F0502020204030204" pitchFamily="34" charset="0"/>
              </a:rPr>
              <a:t>LOREM IPSUM</a:t>
            </a:r>
            <a:endParaRPr lang="en-US" dirty="0">
              <a:latin typeface="Calibri" panose="020F0502020204030204" pitchFamily="34" charset="0"/>
              <a:cs typeface="Calibri" panose="020F0502020204030204" pitchFamily="34" charset="0"/>
            </a:endParaRPr>
          </a:p>
        </p:txBody>
      </p:sp>
      <p:sp>
        <p:nvSpPr>
          <p:cNvPr id="8" name="Rectangle 7"/>
          <p:cNvSpPr/>
          <p:nvPr/>
        </p:nvSpPr>
        <p:spPr>
          <a:xfrm>
            <a:off x="127600" y="2118092"/>
            <a:ext cx="4321629" cy="3194666"/>
          </a:xfrm>
          <a:prstGeom prst="rect">
            <a:avLst/>
          </a:prstGeom>
        </p:spPr>
        <p:txBody>
          <a:bodyPr wrap="square" lIns="91389" tIns="45693" rIns="91389" bIns="45693">
            <a:spAutoFit/>
          </a:bodyPr>
          <a:lstStyle/>
          <a:p>
            <a:pPr marL="291930" algn="ctr" defTabSz="913873">
              <a:lnSpc>
                <a:spcPct val="120000"/>
              </a:lnSpc>
              <a:spcAft>
                <a:spcPts val="1200"/>
              </a:spcAft>
            </a:pPr>
            <a:r>
              <a:rPr lang="en-US" sz="2800" dirty="0">
                <a:solidFill>
                  <a:srgbClr val="FFFFFF"/>
                </a:solidFill>
                <a:latin typeface="Calibri" panose="020F0502020204030204" pitchFamily="34" charset="0"/>
                <a:cs typeface="Calibri" panose="020F0502020204030204" pitchFamily="34" charset="0"/>
              </a:rPr>
              <a:t>“</a:t>
            </a:r>
            <a:r>
              <a:rPr lang="en-US" sz="2800" dirty="0" err="1">
                <a:solidFill>
                  <a:srgbClr val="FFFFFF"/>
                </a:solidFill>
                <a:latin typeface="Calibri" panose="020F0502020204030204" pitchFamily="34" charset="0"/>
                <a:cs typeface="Calibri" panose="020F0502020204030204" pitchFamily="34" charset="0"/>
              </a:rPr>
              <a:t>Lorem</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ipsum</a:t>
            </a:r>
            <a:r>
              <a:rPr lang="en-US" sz="2800" dirty="0">
                <a:solidFill>
                  <a:srgbClr val="FFFFFF"/>
                </a:solidFill>
                <a:latin typeface="Calibri" panose="020F0502020204030204" pitchFamily="34" charset="0"/>
                <a:cs typeface="Calibri" panose="020F0502020204030204" pitchFamily="34" charset="0"/>
              </a:rPr>
              <a:t> dolor sit </a:t>
            </a:r>
            <a:r>
              <a:rPr lang="en-US" sz="2800" dirty="0" err="1">
                <a:solidFill>
                  <a:srgbClr val="FFFFFF"/>
                </a:solidFill>
                <a:latin typeface="Calibri" panose="020F0502020204030204" pitchFamily="34" charset="0"/>
                <a:cs typeface="Calibri" panose="020F0502020204030204" pitchFamily="34" charset="0"/>
              </a:rPr>
              <a:t>amet</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consectetur</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adipisicing</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elit</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sed</a:t>
            </a:r>
            <a:r>
              <a:rPr lang="en-US" sz="2800" dirty="0">
                <a:solidFill>
                  <a:srgbClr val="FFFFFF"/>
                </a:solidFill>
                <a:latin typeface="Calibri" panose="020F0502020204030204" pitchFamily="34" charset="0"/>
                <a:cs typeface="Calibri" panose="020F0502020204030204" pitchFamily="34" charset="0"/>
              </a:rPr>
              <a:t> do </a:t>
            </a:r>
            <a:r>
              <a:rPr lang="en-US" sz="2800" dirty="0" err="1">
                <a:solidFill>
                  <a:srgbClr val="FFFFFF"/>
                </a:solidFill>
                <a:latin typeface="Calibri" panose="020F0502020204030204" pitchFamily="34" charset="0"/>
                <a:cs typeface="Calibri" panose="020F0502020204030204" pitchFamily="34" charset="0"/>
              </a:rPr>
              <a:t>eiusmod</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tempor</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incididunt</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ut</a:t>
            </a:r>
            <a:r>
              <a:rPr lang="en-US" sz="2800" dirty="0">
                <a:solidFill>
                  <a:srgbClr val="FFFFFF"/>
                </a:solidFill>
                <a:latin typeface="Calibri" panose="020F0502020204030204" pitchFamily="34" charset="0"/>
                <a:cs typeface="Calibri" panose="020F0502020204030204" pitchFamily="34" charset="0"/>
              </a:rPr>
              <a:t> </a:t>
            </a:r>
            <a:r>
              <a:rPr lang="en-US" sz="2800" dirty="0" err="1">
                <a:solidFill>
                  <a:srgbClr val="FFFFFF"/>
                </a:solidFill>
                <a:latin typeface="Calibri" panose="020F0502020204030204" pitchFamily="34" charset="0"/>
                <a:cs typeface="Calibri" panose="020F0502020204030204" pitchFamily="34" charset="0"/>
              </a:rPr>
              <a:t>labore</a:t>
            </a:r>
            <a:r>
              <a:rPr lang="en-US" sz="2800" dirty="0">
                <a:solidFill>
                  <a:srgbClr val="FFFFFF"/>
                </a:solidFill>
                <a:latin typeface="Calibri" panose="020F0502020204030204" pitchFamily="34" charset="0"/>
                <a:cs typeface="Calibri" panose="020F0502020204030204" pitchFamily="34" charset="0"/>
              </a:rPr>
              <a:t> et </a:t>
            </a:r>
            <a:r>
              <a:rPr lang="en-US" sz="2800" dirty="0" err="1">
                <a:solidFill>
                  <a:srgbClr val="FFFFFF"/>
                </a:solidFill>
                <a:latin typeface="Calibri" panose="020F0502020204030204" pitchFamily="34" charset="0"/>
                <a:cs typeface="Calibri" panose="020F0502020204030204" pitchFamily="34" charset="0"/>
              </a:rPr>
              <a:t>dolore</a:t>
            </a:r>
            <a:r>
              <a:rPr lang="en-US" sz="2800" dirty="0">
                <a:solidFill>
                  <a:srgbClr val="FFFFFF"/>
                </a:solidFill>
                <a:latin typeface="Calibri" panose="020F0502020204030204" pitchFamily="34" charset="0"/>
                <a:cs typeface="Calibri" panose="020F0502020204030204" pitchFamily="34" charset="0"/>
              </a:rPr>
              <a:t> magna </a:t>
            </a:r>
            <a:r>
              <a:rPr lang="en-US" sz="2800" dirty="0" err="1">
                <a:solidFill>
                  <a:srgbClr val="FFFFFF"/>
                </a:solidFill>
                <a:latin typeface="Calibri" panose="020F0502020204030204" pitchFamily="34" charset="0"/>
                <a:cs typeface="Calibri" panose="020F0502020204030204" pitchFamily="34" charset="0"/>
              </a:rPr>
              <a:t>aliqua</a:t>
            </a:r>
            <a:r>
              <a:rPr lang="en-US" sz="2800" dirty="0">
                <a:solidFill>
                  <a:srgbClr val="FFFFFF"/>
                </a:solidFill>
                <a:latin typeface="Calibri" panose="020F0502020204030204" pitchFamily="34" charset="0"/>
                <a:cs typeface="Calibri" panose="020F0502020204030204" pitchFamily="34" charset="0"/>
              </a:rPr>
              <a:t>.”</a:t>
            </a:r>
            <a:endParaRPr lang="en-US" sz="2800" b="1" dirty="0">
              <a:solidFill>
                <a:srgbClr val="FFFFFF"/>
              </a:solidFill>
              <a:latin typeface="Calibri" panose="020F0502020204030204" pitchFamily="34" charset="0"/>
              <a:cs typeface="Calibri" panose="020F0502020204030204" pitchFamily="34" charset="0"/>
            </a:endParaRPr>
          </a:p>
        </p:txBody>
      </p:sp>
      <p:sp>
        <p:nvSpPr>
          <p:cNvPr id="7" name="Slide Number Placeholder 14"/>
          <p:cNvSpPr txBox="1">
            <a:spLocks/>
          </p:cNvSpPr>
          <p:nvPr/>
        </p:nvSpPr>
        <p:spPr>
          <a:xfrm>
            <a:off x="8577266" y="6484077"/>
            <a:ext cx="493149" cy="365125"/>
          </a:xfrm>
          <a:prstGeom prst="rect">
            <a:avLst/>
          </a:prstGeom>
        </p:spPr>
        <p:txBody>
          <a:bodyPr>
            <a:noAutofit/>
          </a:bodyPr>
          <a:lstStyle>
            <a:defPPr>
              <a:defRPr lang="en-US"/>
            </a:defPPr>
            <a:lvl1pPr algn="r" rtl="0" fontAlgn="base">
              <a:spcBef>
                <a:spcPct val="0"/>
              </a:spcBef>
              <a:spcAft>
                <a:spcPct val="0"/>
              </a:spcAft>
              <a:defRPr sz="1200" b="0" kern="1200" smtClean="0">
                <a:solidFill>
                  <a:srgbClr val="595959"/>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4D28396D-908F-404C-BE95-849AA43C2B17}" type="slidenum">
              <a:rPr lang="en-US" smtClean="0">
                <a:solidFill>
                  <a:schemeClr val="tx1"/>
                </a:solidFill>
              </a:rPr>
              <a:pPr>
                <a:defRPr/>
              </a:pPr>
              <a:t>196</a:t>
            </a:fld>
            <a:endParaRPr lang="en-US" dirty="0">
              <a:solidFill>
                <a:schemeClr val="tx1"/>
              </a:solidFill>
            </a:endParaRPr>
          </a:p>
        </p:txBody>
      </p:sp>
    </p:spTree>
    <p:extLst>
      <p:ext uri="{BB962C8B-B14F-4D97-AF65-F5344CB8AC3E}">
        <p14:creationId xmlns:p14="http://schemas.microsoft.com/office/powerpoint/2010/main" val="305442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Analytic frameworks</a:t>
            </a:r>
            <a:br>
              <a:rPr lang="en-US" dirty="0"/>
            </a:br>
            <a:endParaRPr lang="en-US" dirty="0"/>
          </a:p>
        </p:txBody>
      </p:sp>
    </p:spTree>
    <p:extLst>
      <p:ext uri="{BB962C8B-B14F-4D97-AF65-F5344CB8AC3E}">
        <p14:creationId xmlns:p14="http://schemas.microsoft.com/office/powerpoint/2010/main" val="4318556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106" y="101685"/>
            <a:ext cx="8229600" cy="1143000"/>
          </a:xfrm>
        </p:spPr>
        <p:txBody>
          <a:bodyPr/>
          <a:lstStyle/>
          <a:p>
            <a:r>
              <a:rPr lang="en-US" dirty="0"/>
              <a:t>2x2 axis plotting</a:t>
            </a:r>
            <a:endParaRPr lang="en-US" dirty="0">
              <a:solidFill>
                <a:schemeClr val="accent6"/>
              </a:solidFill>
            </a:endParaRPr>
          </a:p>
        </p:txBody>
      </p:sp>
      <p:grpSp>
        <p:nvGrpSpPr>
          <p:cNvPr id="5" name="Group 20"/>
          <p:cNvGrpSpPr/>
          <p:nvPr/>
        </p:nvGrpSpPr>
        <p:grpSpPr>
          <a:xfrm>
            <a:off x="2898556" y="1760479"/>
            <a:ext cx="4483100" cy="4467225"/>
            <a:chOff x="2451100" y="1083761"/>
            <a:chExt cx="4483100" cy="4467225"/>
          </a:xfrm>
        </p:grpSpPr>
        <p:sp>
          <p:nvSpPr>
            <p:cNvPr id="6" name="Freeform 5"/>
            <p:cNvSpPr>
              <a:spLocks/>
            </p:cNvSpPr>
            <p:nvPr/>
          </p:nvSpPr>
          <p:spPr bwMode="auto">
            <a:xfrm>
              <a:off x="4725988" y="3352299"/>
              <a:ext cx="2205037" cy="2198687"/>
            </a:xfrm>
            <a:custGeom>
              <a:avLst/>
              <a:gdLst/>
              <a:ahLst/>
              <a:cxnLst>
                <a:cxn ang="0">
                  <a:pos x="91" y="2305"/>
                </a:cxn>
                <a:cxn ang="0">
                  <a:pos x="91" y="2305"/>
                </a:cxn>
                <a:cxn ang="0">
                  <a:pos x="93" y="2305"/>
                </a:cxn>
                <a:cxn ang="0">
                  <a:pos x="92" y="2306"/>
                </a:cxn>
                <a:cxn ang="0">
                  <a:pos x="2306" y="89"/>
                </a:cxn>
                <a:cxn ang="0">
                  <a:pos x="2306" y="89"/>
                </a:cxn>
                <a:cxn ang="0">
                  <a:pos x="2215" y="0"/>
                </a:cxn>
                <a:cxn ang="0">
                  <a:pos x="2214" y="0"/>
                </a:cxn>
                <a:cxn ang="0">
                  <a:pos x="2214" y="0"/>
                </a:cxn>
                <a:cxn ang="0">
                  <a:pos x="0" y="0"/>
                </a:cxn>
                <a:cxn ang="0">
                  <a:pos x="0" y="2224"/>
                </a:cxn>
                <a:cxn ang="0">
                  <a:pos x="91" y="2305"/>
                </a:cxn>
              </a:cxnLst>
              <a:rect l="0" t="0" r="r" b="b"/>
              <a:pathLst>
                <a:path w="2306" h="2306">
                  <a:moveTo>
                    <a:pt x="91" y="2305"/>
                  </a:moveTo>
                  <a:lnTo>
                    <a:pt x="91" y="2305"/>
                  </a:lnTo>
                  <a:cubicBezTo>
                    <a:pt x="92" y="2305"/>
                    <a:pt x="92" y="2305"/>
                    <a:pt x="93" y="2305"/>
                  </a:cubicBezTo>
                  <a:cubicBezTo>
                    <a:pt x="92" y="2305"/>
                    <a:pt x="92" y="2305"/>
                    <a:pt x="92" y="2306"/>
                  </a:cubicBezTo>
                  <a:cubicBezTo>
                    <a:pt x="1287" y="2241"/>
                    <a:pt x="2243" y="1284"/>
                    <a:pt x="2306" y="89"/>
                  </a:cubicBezTo>
                  <a:cubicBezTo>
                    <a:pt x="2306" y="89"/>
                    <a:pt x="2306" y="89"/>
                    <a:pt x="2306" y="89"/>
                  </a:cubicBezTo>
                  <a:cubicBezTo>
                    <a:pt x="2305" y="40"/>
                    <a:pt x="2265" y="0"/>
                    <a:pt x="2215" y="0"/>
                  </a:cubicBezTo>
                  <a:cubicBezTo>
                    <a:pt x="2214" y="0"/>
                    <a:pt x="2214" y="0"/>
                    <a:pt x="2214" y="0"/>
                  </a:cubicBezTo>
                  <a:cubicBezTo>
                    <a:pt x="2214" y="0"/>
                    <a:pt x="2214" y="0"/>
                    <a:pt x="2214" y="0"/>
                  </a:cubicBezTo>
                  <a:lnTo>
                    <a:pt x="0" y="0"/>
                  </a:lnTo>
                  <a:lnTo>
                    <a:pt x="0" y="2224"/>
                  </a:lnTo>
                  <a:cubicBezTo>
                    <a:pt x="5" y="2270"/>
                    <a:pt x="44" y="2305"/>
                    <a:pt x="91" y="2305"/>
                  </a:cubicBezTo>
                  <a:close/>
                </a:path>
              </a:pathLst>
            </a:custGeom>
            <a:solidFill>
              <a:schemeClr val="accent1">
                <a:lumMod val="20000"/>
                <a:lumOff val="80000"/>
              </a:schemeClr>
            </a:solidFill>
            <a:ln w="0">
              <a:noFill/>
              <a:prstDash val="solid"/>
              <a:round/>
              <a:headEnd/>
              <a:tailEnd/>
            </a:ln>
          </p:spPr>
          <p:txBody>
            <a:bodyPr/>
            <a:lstStyle/>
            <a:p>
              <a:pPr fontAlgn="auto">
                <a:spcBef>
                  <a:spcPts val="0"/>
                </a:spcBef>
                <a:spcAft>
                  <a:spcPts val="0"/>
                </a:spcAft>
              </a:pPr>
              <a:endParaRPr lang="en-US" sz="1400">
                <a:solidFill>
                  <a:srgbClr val="595959"/>
                </a:solidFill>
                <a:latin typeface="Calibri"/>
              </a:endParaRPr>
            </a:p>
          </p:txBody>
        </p:sp>
        <p:sp>
          <p:nvSpPr>
            <p:cNvPr id="7" name="Freeform 6"/>
            <p:cNvSpPr>
              <a:spLocks/>
            </p:cNvSpPr>
            <p:nvPr/>
          </p:nvSpPr>
          <p:spPr bwMode="auto">
            <a:xfrm>
              <a:off x="2451100" y="3352299"/>
              <a:ext cx="2205038" cy="2198687"/>
            </a:xfrm>
            <a:custGeom>
              <a:avLst/>
              <a:gdLst/>
              <a:ahLst/>
              <a:cxnLst>
                <a:cxn ang="0">
                  <a:pos x="2215" y="2305"/>
                </a:cxn>
                <a:cxn ang="0">
                  <a:pos x="2215" y="2305"/>
                </a:cxn>
                <a:cxn ang="0">
                  <a:pos x="2213" y="2305"/>
                </a:cxn>
                <a:cxn ang="0">
                  <a:pos x="2214" y="2306"/>
                </a:cxn>
                <a:cxn ang="0">
                  <a:pos x="0" y="89"/>
                </a:cxn>
                <a:cxn ang="0">
                  <a:pos x="0" y="89"/>
                </a:cxn>
                <a:cxn ang="0">
                  <a:pos x="91" y="0"/>
                </a:cxn>
                <a:cxn ang="0">
                  <a:pos x="92" y="0"/>
                </a:cxn>
                <a:cxn ang="0">
                  <a:pos x="92" y="0"/>
                </a:cxn>
                <a:cxn ang="0">
                  <a:pos x="2305" y="0"/>
                </a:cxn>
                <a:cxn ang="0">
                  <a:pos x="2305" y="2224"/>
                </a:cxn>
                <a:cxn ang="0">
                  <a:pos x="2215" y="2305"/>
                </a:cxn>
              </a:cxnLst>
              <a:rect l="0" t="0" r="r" b="b"/>
              <a:pathLst>
                <a:path w="2305" h="2306">
                  <a:moveTo>
                    <a:pt x="2215" y="2305"/>
                  </a:moveTo>
                  <a:lnTo>
                    <a:pt x="2215" y="2305"/>
                  </a:lnTo>
                  <a:cubicBezTo>
                    <a:pt x="2214" y="2305"/>
                    <a:pt x="2214" y="2305"/>
                    <a:pt x="2213" y="2305"/>
                  </a:cubicBezTo>
                  <a:cubicBezTo>
                    <a:pt x="2213" y="2305"/>
                    <a:pt x="2213" y="2305"/>
                    <a:pt x="2214" y="2306"/>
                  </a:cubicBezTo>
                  <a:cubicBezTo>
                    <a:pt x="1019" y="2241"/>
                    <a:pt x="63" y="1284"/>
                    <a:pt x="0" y="89"/>
                  </a:cubicBezTo>
                  <a:cubicBezTo>
                    <a:pt x="0" y="89"/>
                    <a:pt x="0" y="89"/>
                    <a:pt x="0" y="89"/>
                  </a:cubicBezTo>
                  <a:cubicBezTo>
                    <a:pt x="1" y="40"/>
                    <a:pt x="41" y="0"/>
                    <a:pt x="91" y="0"/>
                  </a:cubicBezTo>
                  <a:cubicBezTo>
                    <a:pt x="92" y="0"/>
                    <a:pt x="92" y="0"/>
                    <a:pt x="92" y="0"/>
                  </a:cubicBezTo>
                  <a:cubicBezTo>
                    <a:pt x="92" y="0"/>
                    <a:pt x="92" y="0"/>
                    <a:pt x="92" y="0"/>
                  </a:cubicBezTo>
                  <a:lnTo>
                    <a:pt x="2305" y="0"/>
                  </a:lnTo>
                  <a:lnTo>
                    <a:pt x="2305" y="2224"/>
                  </a:lnTo>
                  <a:cubicBezTo>
                    <a:pt x="2301" y="2270"/>
                    <a:pt x="2262" y="2305"/>
                    <a:pt x="2215" y="2305"/>
                  </a:cubicBezTo>
                  <a:close/>
                </a:path>
              </a:pathLst>
            </a:custGeom>
            <a:solidFill>
              <a:schemeClr val="accent1">
                <a:lumMod val="20000"/>
                <a:lumOff val="80000"/>
              </a:schemeClr>
            </a:solidFill>
            <a:ln w="0">
              <a:noFill/>
              <a:prstDash val="solid"/>
              <a:round/>
              <a:headEnd/>
              <a:tailEnd/>
            </a:ln>
          </p:spPr>
          <p:txBody>
            <a:bodyPr/>
            <a:lstStyle/>
            <a:p>
              <a:pPr fontAlgn="auto">
                <a:spcBef>
                  <a:spcPts val="0"/>
                </a:spcBef>
                <a:spcAft>
                  <a:spcPts val="0"/>
                </a:spcAft>
              </a:pPr>
              <a:endParaRPr lang="en-US" sz="1400">
                <a:solidFill>
                  <a:srgbClr val="595959"/>
                </a:solidFill>
                <a:latin typeface="Calibri"/>
              </a:endParaRPr>
            </a:p>
          </p:txBody>
        </p:sp>
        <p:sp>
          <p:nvSpPr>
            <p:cNvPr id="8" name="Freeform 7"/>
            <p:cNvSpPr>
              <a:spLocks/>
            </p:cNvSpPr>
            <p:nvPr/>
          </p:nvSpPr>
          <p:spPr bwMode="auto">
            <a:xfrm>
              <a:off x="4729163" y="1083761"/>
              <a:ext cx="2205037" cy="2198688"/>
            </a:xfrm>
            <a:custGeom>
              <a:avLst/>
              <a:gdLst/>
              <a:ahLst/>
              <a:cxnLst>
                <a:cxn ang="0">
                  <a:pos x="90" y="0"/>
                </a:cxn>
                <a:cxn ang="0">
                  <a:pos x="90" y="0"/>
                </a:cxn>
                <a:cxn ang="0">
                  <a:pos x="92" y="0"/>
                </a:cxn>
                <a:cxn ang="0">
                  <a:pos x="92" y="0"/>
                </a:cxn>
                <a:cxn ang="0">
                  <a:pos x="2306" y="2215"/>
                </a:cxn>
                <a:cxn ang="0">
                  <a:pos x="2305" y="2215"/>
                </a:cxn>
                <a:cxn ang="0">
                  <a:pos x="2214" y="2305"/>
                </a:cxn>
                <a:cxn ang="0">
                  <a:pos x="2213" y="2304"/>
                </a:cxn>
                <a:cxn ang="0">
                  <a:pos x="2213" y="2305"/>
                </a:cxn>
                <a:cxn ang="0">
                  <a:pos x="0" y="2305"/>
                </a:cxn>
                <a:cxn ang="0">
                  <a:pos x="0" y="81"/>
                </a:cxn>
                <a:cxn ang="0">
                  <a:pos x="90" y="0"/>
                </a:cxn>
              </a:cxnLst>
              <a:rect l="0" t="0" r="r" b="b"/>
              <a:pathLst>
                <a:path w="2306" h="2305">
                  <a:moveTo>
                    <a:pt x="90" y="0"/>
                  </a:moveTo>
                  <a:lnTo>
                    <a:pt x="90" y="0"/>
                  </a:lnTo>
                  <a:cubicBezTo>
                    <a:pt x="91" y="0"/>
                    <a:pt x="91" y="0"/>
                    <a:pt x="92" y="0"/>
                  </a:cubicBezTo>
                  <a:cubicBezTo>
                    <a:pt x="92" y="0"/>
                    <a:pt x="92" y="0"/>
                    <a:pt x="92" y="0"/>
                  </a:cubicBezTo>
                  <a:cubicBezTo>
                    <a:pt x="1286" y="63"/>
                    <a:pt x="2242" y="1021"/>
                    <a:pt x="2306" y="2215"/>
                  </a:cubicBezTo>
                  <a:cubicBezTo>
                    <a:pt x="2306" y="2215"/>
                    <a:pt x="2305" y="2215"/>
                    <a:pt x="2305" y="2215"/>
                  </a:cubicBezTo>
                  <a:cubicBezTo>
                    <a:pt x="2304" y="2265"/>
                    <a:pt x="2264" y="2305"/>
                    <a:pt x="2214" y="2305"/>
                  </a:cubicBezTo>
                  <a:cubicBezTo>
                    <a:pt x="2214" y="2305"/>
                    <a:pt x="2213" y="2304"/>
                    <a:pt x="2213" y="2304"/>
                  </a:cubicBezTo>
                  <a:cubicBezTo>
                    <a:pt x="2213" y="2305"/>
                    <a:pt x="2213" y="2305"/>
                    <a:pt x="2213" y="2305"/>
                  </a:cubicBezTo>
                  <a:lnTo>
                    <a:pt x="0" y="2305"/>
                  </a:lnTo>
                  <a:lnTo>
                    <a:pt x="0" y="81"/>
                  </a:lnTo>
                  <a:cubicBezTo>
                    <a:pt x="5" y="35"/>
                    <a:pt x="43" y="0"/>
                    <a:pt x="90" y="0"/>
                  </a:cubicBezTo>
                  <a:close/>
                </a:path>
              </a:pathLst>
            </a:custGeom>
            <a:solidFill>
              <a:schemeClr val="accent1">
                <a:lumMod val="20000"/>
                <a:lumOff val="80000"/>
              </a:schemeClr>
            </a:solidFill>
            <a:ln w="0">
              <a:noFill/>
              <a:prstDash val="solid"/>
              <a:round/>
              <a:headEnd/>
              <a:tailEnd/>
            </a:ln>
          </p:spPr>
          <p:txBody>
            <a:bodyPr/>
            <a:lstStyle/>
            <a:p>
              <a:pPr fontAlgn="auto">
                <a:spcBef>
                  <a:spcPts val="0"/>
                </a:spcBef>
                <a:spcAft>
                  <a:spcPts val="0"/>
                </a:spcAft>
              </a:pPr>
              <a:endParaRPr lang="en-US" sz="1400" dirty="0">
                <a:solidFill>
                  <a:srgbClr val="595959"/>
                </a:solidFill>
                <a:latin typeface="Calibri"/>
              </a:endParaRPr>
            </a:p>
          </p:txBody>
        </p:sp>
        <p:sp>
          <p:nvSpPr>
            <p:cNvPr id="9" name="Freeform 8"/>
            <p:cNvSpPr>
              <a:spLocks/>
            </p:cNvSpPr>
            <p:nvPr/>
          </p:nvSpPr>
          <p:spPr bwMode="auto">
            <a:xfrm>
              <a:off x="2454275" y="1083761"/>
              <a:ext cx="2205038" cy="2198688"/>
            </a:xfrm>
            <a:custGeom>
              <a:avLst/>
              <a:gdLst/>
              <a:ahLst/>
              <a:cxnLst>
                <a:cxn ang="0">
                  <a:pos x="2215" y="0"/>
                </a:cxn>
                <a:cxn ang="0">
                  <a:pos x="2215" y="0"/>
                </a:cxn>
                <a:cxn ang="0">
                  <a:pos x="2214" y="0"/>
                </a:cxn>
                <a:cxn ang="0">
                  <a:pos x="2214" y="0"/>
                </a:cxn>
                <a:cxn ang="0">
                  <a:pos x="0" y="2215"/>
                </a:cxn>
                <a:cxn ang="0">
                  <a:pos x="0" y="2215"/>
                </a:cxn>
                <a:cxn ang="0">
                  <a:pos x="91" y="2305"/>
                </a:cxn>
                <a:cxn ang="0">
                  <a:pos x="93" y="2304"/>
                </a:cxn>
                <a:cxn ang="0">
                  <a:pos x="93" y="2305"/>
                </a:cxn>
                <a:cxn ang="0">
                  <a:pos x="2306" y="2305"/>
                </a:cxn>
                <a:cxn ang="0">
                  <a:pos x="2306" y="81"/>
                </a:cxn>
                <a:cxn ang="0">
                  <a:pos x="2215" y="0"/>
                </a:cxn>
              </a:cxnLst>
              <a:rect l="0" t="0" r="r" b="b"/>
              <a:pathLst>
                <a:path w="2306" h="2305">
                  <a:moveTo>
                    <a:pt x="2215" y="0"/>
                  </a:moveTo>
                  <a:lnTo>
                    <a:pt x="2215" y="0"/>
                  </a:lnTo>
                  <a:cubicBezTo>
                    <a:pt x="2214" y="0"/>
                    <a:pt x="2214" y="0"/>
                    <a:pt x="2214" y="0"/>
                  </a:cubicBezTo>
                  <a:cubicBezTo>
                    <a:pt x="2214" y="0"/>
                    <a:pt x="2214" y="0"/>
                    <a:pt x="2214" y="0"/>
                  </a:cubicBezTo>
                  <a:cubicBezTo>
                    <a:pt x="1020" y="63"/>
                    <a:pt x="63" y="1021"/>
                    <a:pt x="0" y="2215"/>
                  </a:cubicBezTo>
                  <a:cubicBezTo>
                    <a:pt x="0" y="2215"/>
                    <a:pt x="0" y="2215"/>
                    <a:pt x="0" y="2215"/>
                  </a:cubicBezTo>
                  <a:cubicBezTo>
                    <a:pt x="1" y="2265"/>
                    <a:pt x="41" y="2305"/>
                    <a:pt x="91" y="2305"/>
                  </a:cubicBezTo>
                  <a:cubicBezTo>
                    <a:pt x="92" y="2305"/>
                    <a:pt x="92" y="2304"/>
                    <a:pt x="93" y="2304"/>
                  </a:cubicBezTo>
                  <a:cubicBezTo>
                    <a:pt x="93" y="2305"/>
                    <a:pt x="93" y="2305"/>
                    <a:pt x="93" y="2305"/>
                  </a:cubicBezTo>
                  <a:lnTo>
                    <a:pt x="2306" y="2305"/>
                  </a:lnTo>
                  <a:lnTo>
                    <a:pt x="2306" y="81"/>
                  </a:lnTo>
                  <a:cubicBezTo>
                    <a:pt x="2301" y="35"/>
                    <a:pt x="2262" y="0"/>
                    <a:pt x="2215" y="0"/>
                  </a:cubicBezTo>
                  <a:close/>
                </a:path>
              </a:pathLst>
            </a:custGeom>
            <a:solidFill>
              <a:schemeClr val="accent1">
                <a:lumMod val="20000"/>
                <a:lumOff val="80000"/>
              </a:schemeClr>
            </a:solidFill>
            <a:ln w="0">
              <a:noFill/>
              <a:prstDash val="solid"/>
              <a:round/>
              <a:headEnd/>
              <a:tailEnd/>
            </a:ln>
          </p:spPr>
          <p:txBody>
            <a:bodyPr/>
            <a:lstStyle/>
            <a:p>
              <a:pPr fontAlgn="auto">
                <a:spcBef>
                  <a:spcPts val="0"/>
                </a:spcBef>
                <a:spcAft>
                  <a:spcPts val="0"/>
                </a:spcAft>
              </a:pPr>
              <a:endParaRPr lang="en-US" sz="1400">
                <a:solidFill>
                  <a:srgbClr val="595959"/>
                </a:solidFill>
                <a:latin typeface="Calibri"/>
              </a:endParaRPr>
            </a:p>
          </p:txBody>
        </p:sp>
      </p:grpSp>
      <p:sp>
        <p:nvSpPr>
          <p:cNvPr id="10" name="TextBox 9"/>
          <p:cNvSpPr txBox="1"/>
          <p:nvPr/>
        </p:nvSpPr>
        <p:spPr>
          <a:xfrm>
            <a:off x="4508154" y="1424139"/>
            <a:ext cx="1470152" cy="307777"/>
          </a:xfrm>
          <a:prstGeom prst="rect">
            <a:avLst/>
          </a:prstGeom>
          <a:noFill/>
        </p:spPr>
        <p:txBody>
          <a:bodyPr wrap="square" rtlCol="0">
            <a:spAutoFit/>
          </a:bodyPr>
          <a:lstStyle/>
          <a:p>
            <a:pPr fontAlgn="auto">
              <a:spcBef>
                <a:spcPts val="0"/>
              </a:spcBef>
              <a:spcAft>
                <a:spcPts val="0"/>
              </a:spcAft>
            </a:pPr>
            <a:r>
              <a:rPr lang="en-US" sz="1400">
                <a:solidFill>
                  <a:srgbClr val="595959"/>
                </a:solidFill>
                <a:latin typeface="Calibri"/>
              </a:rPr>
              <a:t>High interest</a:t>
            </a:r>
            <a:endParaRPr lang="en-US" sz="1400" dirty="0">
              <a:solidFill>
                <a:srgbClr val="595959"/>
              </a:solidFill>
              <a:latin typeface="Calibri"/>
            </a:endParaRPr>
          </a:p>
        </p:txBody>
      </p:sp>
      <p:sp>
        <p:nvSpPr>
          <p:cNvPr id="11" name="TextBox 10"/>
          <p:cNvSpPr txBox="1"/>
          <p:nvPr/>
        </p:nvSpPr>
        <p:spPr>
          <a:xfrm>
            <a:off x="4584353" y="6259672"/>
            <a:ext cx="1143452" cy="307777"/>
          </a:xfrm>
          <a:prstGeom prst="rect">
            <a:avLst/>
          </a:prstGeom>
          <a:noFill/>
        </p:spPr>
        <p:txBody>
          <a:bodyPr wrap="square" rtlCol="0">
            <a:spAutoFit/>
          </a:bodyPr>
          <a:lstStyle/>
          <a:p>
            <a:pPr fontAlgn="auto">
              <a:spcBef>
                <a:spcPts val="0"/>
              </a:spcBef>
              <a:spcAft>
                <a:spcPts val="0"/>
              </a:spcAft>
            </a:pPr>
            <a:r>
              <a:rPr lang="en-US" sz="1400">
                <a:solidFill>
                  <a:srgbClr val="595959"/>
                </a:solidFill>
                <a:latin typeface="Calibri"/>
              </a:rPr>
              <a:t>Low interest</a:t>
            </a:r>
            <a:endParaRPr lang="en-US" sz="1400" dirty="0">
              <a:solidFill>
                <a:srgbClr val="595959"/>
              </a:solidFill>
              <a:latin typeface="Calibri"/>
            </a:endParaRPr>
          </a:p>
        </p:txBody>
      </p:sp>
      <p:sp>
        <p:nvSpPr>
          <p:cNvPr id="12" name="TextBox 11"/>
          <p:cNvSpPr txBox="1"/>
          <p:nvPr/>
        </p:nvSpPr>
        <p:spPr>
          <a:xfrm>
            <a:off x="7426106" y="3789304"/>
            <a:ext cx="1066800" cy="307777"/>
          </a:xfrm>
          <a:prstGeom prst="rect">
            <a:avLst/>
          </a:prstGeom>
          <a:noFill/>
        </p:spPr>
        <p:txBody>
          <a:bodyPr wrap="square" rtlCol="0">
            <a:spAutoFit/>
          </a:bodyPr>
          <a:lstStyle/>
          <a:p>
            <a:pPr fontAlgn="auto">
              <a:spcBef>
                <a:spcPts val="0"/>
              </a:spcBef>
              <a:spcAft>
                <a:spcPts val="0"/>
              </a:spcAft>
            </a:pPr>
            <a:r>
              <a:rPr lang="en-US" sz="1400" dirty="0">
                <a:solidFill>
                  <a:srgbClr val="595959"/>
                </a:solidFill>
                <a:latin typeface="Calibri"/>
              </a:rPr>
              <a:t>emotion</a:t>
            </a:r>
          </a:p>
        </p:txBody>
      </p:sp>
      <p:sp>
        <p:nvSpPr>
          <p:cNvPr id="13" name="TextBox 12"/>
          <p:cNvSpPr txBox="1"/>
          <p:nvPr/>
        </p:nvSpPr>
        <p:spPr>
          <a:xfrm>
            <a:off x="1787306" y="3789304"/>
            <a:ext cx="1066800" cy="307777"/>
          </a:xfrm>
          <a:prstGeom prst="rect">
            <a:avLst/>
          </a:prstGeom>
          <a:noFill/>
        </p:spPr>
        <p:txBody>
          <a:bodyPr wrap="square" rtlCol="0">
            <a:spAutoFit/>
          </a:bodyPr>
          <a:lstStyle/>
          <a:p>
            <a:pPr fontAlgn="auto">
              <a:spcBef>
                <a:spcPts val="0"/>
              </a:spcBef>
              <a:spcAft>
                <a:spcPts val="0"/>
              </a:spcAft>
            </a:pPr>
            <a:r>
              <a:rPr lang="en-US" sz="1400" dirty="0">
                <a:solidFill>
                  <a:srgbClr val="595959"/>
                </a:solidFill>
                <a:latin typeface="Calibri"/>
              </a:rPr>
              <a:t>transaction</a:t>
            </a:r>
          </a:p>
        </p:txBody>
      </p:sp>
      <p:sp>
        <p:nvSpPr>
          <p:cNvPr id="14" name="Oval 13"/>
          <p:cNvSpPr/>
          <p:nvPr/>
        </p:nvSpPr>
        <p:spPr>
          <a:xfrm>
            <a:off x="3768506" y="2112904"/>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a:solidFill>
                  <a:srgbClr val="FFFFFF"/>
                </a:solidFill>
              </a:rPr>
              <a:t>product</a:t>
            </a:r>
          </a:p>
        </p:txBody>
      </p:sp>
      <p:sp>
        <p:nvSpPr>
          <p:cNvPr id="15" name="Oval 14"/>
          <p:cNvSpPr/>
          <p:nvPr/>
        </p:nvSpPr>
        <p:spPr>
          <a:xfrm>
            <a:off x="4682906" y="2646304"/>
            <a:ext cx="1143000" cy="1143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dirty="0">
                <a:solidFill>
                  <a:srgbClr val="FFFFFF"/>
                </a:solidFill>
              </a:rPr>
              <a:t>product</a:t>
            </a:r>
          </a:p>
        </p:txBody>
      </p:sp>
      <p:sp>
        <p:nvSpPr>
          <p:cNvPr id="16" name="Oval 15"/>
          <p:cNvSpPr/>
          <p:nvPr/>
        </p:nvSpPr>
        <p:spPr>
          <a:xfrm>
            <a:off x="5444906" y="5008504"/>
            <a:ext cx="7620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800" dirty="0">
                <a:solidFill>
                  <a:srgbClr val="FFFFFF"/>
                </a:solidFill>
              </a:rPr>
              <a:t>product</a:t>
            </a:r>
          </a:p>
        </p:txBody>
      </p:sp>
      <p:cxnSp>
        <p:nvCxnSpPr>
          <p:cNvPr id="18" name="Straight Connector 17"/>
          <p:cNvCxnSpPr/>
          <p:nvPr/>
        </p:nvCxnSpPr>
        <p:spPr>
          <a:xfrm>
            <a:off x="1634906" y="1551155"/>
            <a:ext cx="0" cy="1435696"/>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49106" y="2239932"/>
            <a:ext cx="1447800"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7846" y="3025760"/>
            <a:ext cx="2263885" cy="523220"/>
          </a:xfrm>
          <a:prstGeom prst="rect">
            <a:avLst/>
          </a:prstGeom>
          <a:noFill/>
        </p:spPr>
        <p:txBody>
          <a:bodyPr wrap="square" rtlCol="0">
            <a:spAutoFit/>
          </a:bodyPr>
          <a:lstStyle/>
          <a:p>
            <a:pPr fontAlgn="auto">
              <a:spcBef>
                <a:spcPts val="0"/>
              </a:spcBef>
              <a:spcAft>
                <a:spcPts val="0"/>
              </a:spcAft>
            </a:pPr>
            <a:r>
              <a:rPr lang="en-US" sz="1400" i="1" dirty="0">
                <a:solidFill>
                  <a:srgbClr val="585959"/>
                </a:solidFill>
                <a:latin typeface="Calibri"/>
              </a:rPr>
              <a:t>Instead of a traditional axis, (like the above) try </a:t>
            </a:r>
            <a:r>
              <a:rPr lang="en-US" sz="1400" i="1">
                <a:solidFill>
                  <a:srgbClr val="585959"/>
                </a:solidFill>
                <a:latin typeface="Calibri"/>
              </a:rPr>
              <a:t>this -&gt; </a:t>
            </a:r>
            <a:endParaRPr lang="en-US" sz="1400" i="1" dirty="0">
              <a:solidFill>
                <a:srgbClr val="585959"/>
              </a:solidFill>
              <a:latin typeface="Calibri"/>
            </a:endParaRPr>
          </a:p>
        </p:txBody>
      </p:sp>
      <p:sp>
        <p:nvSpPr>
          <p:cNvPr id="23" name="Oval 22"/>
          <p:cNvSpPr>
            <a:spLocks noChangeAspect="1"/>
          </p:cNvSpPr>
          <p:nvPr/>
        </p:nvSpPr>
        <p:spPr>
          <a:xfrm>
            <a:off x="1063406" y="1718691"/>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100" dirty="0">
              <a:solidFill>
                <a:srgbClr val="FFFFFF"/>
              </a:solidFill>
            </a:endParaRPr>
          </a:p>
        </p:txBody>
      </p:sp>
      <p:sp>
        <p:nvSpPr>
          <p:cNvPr id="24" name="Oval 23"/>
          <p:cNvSpPr>
            <a:spLocks noChangeAspect="1"/>
          </p:cNvSpPr>
          <p:nvPr/>
        </p:nvSpPr>
        <p:spPr>
          <a:xfrm>
            <a:off x="1501556" y="1872580"/>
            <a:ext cx="285750" cy="285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100" dirty="0">
              <a:solidFill>
                <a:srgbClr val="FFFFFF"/>
              </a:solidFill>
            </a:endParaRPr>
          </a:p>
        </p:txBody>
      </p:sp>
      <p:sp>
        <p:nvSpPr>
          <p:cNvPr id="25" name="Oval 24"/>
          <p:cNvSpPr>
            <a:spLocks noChangeAspect="1"/>
          </p:cNvSpPr>
          <p:nvPr/>
        </p:nvSpPr>
        <p:spPr>
          <a:xfrm>
            <a:off x="1787306" y="2625055"/>
            <a:ext cx="190500" cy="1714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800" dirty="0">
              <a:solidFill>
                <a:srgbClr val="FFFFFF"/>
              </a:solidFill>
            </a:endParaRPr>
          </a:p>
        </p:txBody>
      </p:sp>
    </p:spTree>
    <p:extLst>
      <p:ext uri="{BB962C8B-B14F-4D97-AF65-F5344CB8AC3E}">
        <p14:creationId xmlns:p14="http://schemas.microsoft.com/office/powerpoint/2010/main" val="1457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88"/>
            <a:ext cx="8229600" cy="1143000"/>
          </a:xfrm>
        </p:spPr>
        <p:txBody>
          <a:bodyPr>
            <a:normAutofit fontScale="90000"/>
          </a:bodyPr>
          <a:lstStyle/>
          <a:p>
            <a:r>
              <a:rPr lang="en-US" dirty="0"/>
              <a:t>“Orange Slice” Diagram for steps</a:t>
            </a:r>
            <a:endParaRPr lang="en-US" dirty="0">
              <a:solidFill>
                <a:schemeClr val="accent6"/>
              </a:solidFill>
            </a:endParaRPr>
          </a:p>
        </p:txBody>
      </p:sp>
      <p:grpSp>
        <p:nvGrpSpPr>
          <p:cNvPr id="3" name="Group 20"/>
          <p:cNvGrpSpPr/>
          <p:nvPr/>
        </p:nvGrpSpPr>
        <p:grpSpPr>
          <a:xfrm>
            <a:off x="2330450" y="1068067"/>
            <a:ext cx="4483100" cy="4467225"/>
            <a:chOff x="2451100" y="1083761"/>
            <a:chExt cx="4483100" cy="4467225"/>
          </a:xfrm>
        </p:grpSpPr>
        <p:sp>
          <p:nvSpPr>
            <p:cNvPr id="5" name="Freeform 5"/>
            <p:cNvSpPr>
              <a:spLocks/>
            </p:cNvSpPr>
            <p:nvPr/>
          </p:nvSpPr>
          <p:spPr bwMode="auto">
            <a:xfrm>
              <a:off x="4725988" y="3352299"/>
              <a:ext cx="2205037" cy="2198687"/>
            </a:xfrm>
            <a:custGeom>
              <a:avLst/>
              <a:gdLst/>
              <a:ahLst/>
              <a:cxnLst>
                <a:cxn ang="0">
                  <a:pos x="91" y="2305"/>
                </a:cxn>
                <a:cxn ang="0">
                  <a:pos x="91" y="2305"/>
                </a:cxn>
                <a:cxn ang="0">
                  <a:pos x="93" y="2305"/>
                </a:cxn>
                <a:cxn ang="0">
                  <a:pos x="92" y="2306"/>
                </a:cxn>
                <a:cxn ang="0">
                  <a:pos x="2306" y="89"/>
                </a:cxn>
                <a:cxn ang="0">
                  <a:pos x="2306" y="89"/>
                </a:cxn>
                <a:cxn ang="0">
                  <a:pos x="2215" y="0"/>
                </a:cxn>
                <a:cxn ang="0">
                  <a:pos x="2214" y="0"/>
                </a:cxn>
                <a:cxn ang="0">
                  <a:pos x="2214" y="0"/>
                </a:cxn>
                <a:cxn ang="0">
                  <a:pos x="0" y="0"/>
                </a:cxn>
                <a:cxn ang="0">
                  <a:pos x="0" y="2224"/>
                </a:cxn>
                <a:cxn ang="0">
                  <a:pos x="91" y="2305"/>
                </a:cxn>
              </a:cxnLst>
              <a:rect l="0" t="0" r="r" b="b"/>
              <a:pathLst>
                <a:path w="2306" h="2306">
                  <a:moveTo>
                    <a:pt x="91" y="2305"/>
                  </a:moveTo>
                  <a:lnTo>
                    <a:pt x="91" y="2305"/>
                  </a:lnTo>
                  <a:cubicBezTo>
                    <a:pt x="92" y="2305"/>
                    <a:pt x="92" y="2305"/>
                    <a:pt x="93" y="2305"/>
                  </a:cubicBezTo>
                  <a:cubicBezTo>
                    <a:pt x="92" y="2305"/>
                    <a:pt x="92" y="2305"/>
                    <a:pt x="92" y="2306"/>
                  </a:cubicBezTo>
                  <a:cubicBezTo>
                    <a:pt x="1287" y="2241"/>
                    <a:pt x="2243" y="1284"/>
                    <a:pt x="2306" y="89"/>
                  </a:cubicBezTo>
                  <a:cubicBezTo>
                    <a:pt x="2306" y="89"/>
                    <a:pt x="2306" y="89"/>
                    <a:pt x="2306" y="89"/>
                  </a:cubicBezTo>
                  <a:cubicBezTo>
                    <a:pt x="2305" y="40"/>
                    <a:pt x="2265" y="0"/>
                    <a:pt x="2215" y="0"/>
                  </a:cubicBezTo>
                  <a:cubicBezTo>
                    <a:pt x="2214" y="0"/>
                    <a:pt x="2214" y="0"/>
                    <a:pt x="2214" y="0"/>
                  </a:cubicBezTo>
                  <a:cubicBezTo>
                    <a:pt x="2214" y="0"/>
                    <a:pt x="2214" y="0"/>
                    <a:pt x="2214" y="0"/>
                  </a:cubicBezTo>
                  <a:lnTo>
                    <a:pt x="0" y="0"/>
                  </a:lnTo>
                  <a:lnTo>
                    <a:pt x="0" y="2224"/>
                  </a:lnTo>
                  <a:cubicBezTo>
                    <a:pt x="5" y="2270"/>
                    <a:pt x="44" y="2305"/>
                    <a:pt x="91" y="2305"/>
                  </a:cubicBezTo>
                  <a:close/>
                </a:path>
              </a:pathLst>
            </a:custGeom>
            <a:solidFill>
              <a:schemeClr val="accent6">
                <a:lumMod val="25000"/>
                <a:lumOff val="75000"/>
              </a:schemeClr>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6" name="Freeform 6"/>
            <p:cNvSpPr>
              <a:spLocks/>
            </p:cNvSpPr>
            <p:nvPr/>
          </p:nvSpPr>
          <p:spPr bwMode="auto">
            <a:xfrm>
              <a:off x="2451100" y="3352299"/>
              <a:ext cx="2205038" cy="2198687"/>
            </a:xfrm>
            <a:custGeom>
              <a:avLst/>
              <a:gdLst/>
              <a:ahLst/>
              <a:cxnLst>
                <a:cxn ang="0">
                  <a:pos x="2215" y="2305"/>
                </a:cxn>
                <a:cxn ang="0">
                  <a:pos x="2215" y="2305"/>
                </a:cxn>
                <a:cxn ang="0">
                  <a:pos x="2213" y="2305"/>
                </a:cxn>
                <a:cxn ang="0">
                  <a:pos x="2214" y="2306"/>
                </a:cxn>
                <a:cxn ang="0">
                  <a:pos x="0" y="89"/>
                </a:cxn>
                <a:cxn ang="0">
                  <a:pos x="0" y="89"/>
                </a:cxn>
                <a:cxn ang="0">
                  <a:pos x="91" y="0"/>
                </a:cxn>
                <a:cxn ang="0">
                  <a:pos x="92" y="0"/>
                </a:cxn>
                <a:cxn ang="0">
                  <a:pos x="92" y="0"/>
                </a:cxn>
                <a:cxn ang="0">
                  <a:pos x="2305" y="0"/>
                </a:cxn>
                <a:cxn ang="0">
                  <a:pos x="2305" y="2224"/>
                </a:cxn>
                <a:cxn ang="0">
                  <a:pos x="2215" y="2305"/>
                </a:cxn>
              </a:cxnLst>
              <a:rect l="0" t="0" r="r" b="b"/>
              <a:pathLst>
                <a:path w="2305" h="2306">
                  <a:moveTo>
                    <a:pt x="2215" y="2305"/>
                  </a:moveTo>
                  <a:lnTo>
                    <a:pt x="2215" y="2305"/>
                  </a:lnTo>
                  <a:cubicBezTo>
                    <a:pt x="2214" y="2305"/>
                    <a:pt x="2214" y="2305"/>
                    <a:pt x="2213" y="2305"/>
                  </a:cubicBezTo>
                  <a:cubicBezTo>
                    <a:pt x="2213" y="2305"/>
                    <a:pt x="2213" y="2305"/>
                    <a:pt x="2214" y="2306"/>
                  </a:cubicBezTo>
                  <a:cubicBezTo>
                    <a:pt x="1019" y="2241"/>
                    <a:pt x="63" y="1284"/>
                    <a:pt x="0" y="89"/>
                  </a:cubicBezTo>
                  <a:cubicBezTo>
                    <a:pt x="0" y="89"/>
                    <a:pt x="0" y="89"/>
                    <a:pt x="0" y="89"/>
                  </a:cubicBezTo>
                  <a:cubicBezTo>
                    <a:pt x="1" y="40"/>
                    <a:pt x="41" y="0"/>
                    <a:pt x="91" y="0"/>
                  </a:cubicBezTo>
                  <a:cubicBezTo>
                    <a:pt x="92" y="0"/>
                    <a:pt x="92" y="0"/>
                    <a:pt x="92" y="0"/>
                  </a:cubicBezTo>
                  <a:cubicBezTo>
                    <a:pt x="92" y="0"/>
                    <a:pt x="92" y="0"/>
                    <a:pt x="92" y="0"/>
                  </a:cubicBezTo>
                  <a:lnTo>
                    <a:pt x="2305" y="0"/>
                  </a:lnTo>
                  <a:lnTo>
                    <a:pt x="2305" y="2224"/>
                  </a:lnTo>
                  <a:cubicBezTo>
                    <a:pt x="2301" y="2270"/>
                    <a:pt x="2262" y="2305"/>
                    <a:pt x="2215" y="2305"/>
                  </a:cubicBezTo>
                  <a:close/>
                </a:path>
              </a:pathLst>
            </a:custGeom>
            <a:solidFill>
              <a:schemeClr val="accent6">
                <a:lumMod val="25000"/>
                <a:lumOff val="75000"/>
              </a:schemeClr>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7" name="Freeform 7"/>
            <p:cNvSpPr>
              <a:spLocks/>
            </p:cNvSpPr>
            <p:nvPr/>
          </p:nvSpPr>
          <p:spPr bwMode="auto">
            <a:xfrm>
              <a:off x="4729163" y="1083761"/>
              <a:ext cx="2205037" cy="2198688"/>
            </a:xfrm>
            <a:custGeom>
              <a:avLst/>
              <a:gdLst/>
              <a:ahLst/>
              <a:cxnLst>
                <a:cxn ang="0">
                  <a:pos x="90" y="0"/>
                </a:cxn>
                <a:cxn ang="0">
                  <a:pos x="90" y="0"/>
                </a:cxn>
                <a:cxn ang="0">
                  <a:pos x="92" y="0"/>
                </a:cxn>
                <a:cxn ang="0">
                  <a:pos x="92" y="0"/>
                </a:cxn>
                <a:cxn ang="0">
                  <a:pos x="2306" y="2215"/>
                </a:cxn>
                <a:cxn ang="0">
                  <a:pos x="2305" y="2215"/>
                </a:cxn>
                <a:cxn ang="0">
                  <a:pos x="2214" y="2305"/>
                </a:cxn>
                <a:cxn ang="0">
                  <a:pos x="2213" y="2304"/>
                </a:cxn>
                <a:cxn ang="0">
                  <a:pos x="2213" y="2305"/>
                </a:cxn>
                <a:cxn ang="0">
                  <a:pos x="0" y="2305"/>
                </a:cxn>
                <a:cxn ang="0">
                  <a:pos x="0" y="81"/>
                </a:cxn>
                <a:cxn ang="0">
                  <a:pos x="90" y="0"/>
                </a:cxn>
              </a:cxnLst>
              <a:rect l="0" t="0" r="r" b="b"/>
              <a:pathLst>
                <a:path w="2306" h="2305">
                  <a:moveTo>
                    <a:pt x="90" y="0"/>
                  </a:moveTo>
                  <a:lnTo>
                    <a:pt x="90" y="0"/>
                  </a:lnTo>
                  <a:cubicBezTo>
                    <a:pt x="91" y="0"/>
                    <a:pt x="91" y="0"/>
                    <a:pt x="92" y="0"/>
                  </a:cubicBezTo>
                  <a:cubicBezTo>
                    <a:pt x="92" y="0"/>
                    <a:pt x="92" y="0"/>
                    <a:pt x="92" y="0"/>
                  </a:cubicBezTo>
                  <a:cubicBezTo>
                    <a:pt x="1286" y="63"/>
                    <a:pt x="2242" y="1021"/>
                    <a:pt x="2306" y="2215"/>
                  </a:cubicBezTo>
                  <a:cubicBezTo>
                    <a:pt x="2306" y="2215"/>
                    <a:pt x="2305" y="2215"/>
                    <a:pt x="2305" y="2215"/>
                  </a:cubicBezTo>
                  <a:cubicBezTo>
                    <a:pt x="2304" y="2265"/>
                    <a:pt x="2264" y="2305"/>
                    <a:pt x="2214" y="2305"/>
                  </a:cubicBezTo>
                  <a:cubicBezTo>
                    <a:pt x="2214" y="2305"/>
                    <a:pt x="2213" y="2304"/>
                    <a:pt x="2213" y="2304"/>
                  </a:cubicBezTo>
                  <a:cubicBezTo>
                    <a:pt x="2213" y="2305"/>
                    <a:pt x="2213" y="2305"/>
                    <a:pt x="2213" y="2305"/>
                  </a:cubicBezTo>
                  <a:lnTo>
                    <a:pt x="0" y="2305"/>
                  </a:lnTo>
                  <a:lnTo>
                    <a:pt x="0" y="81"/>
                  </a:lnTo>
                  <a:cubicBezTo>
                    <a:pt x="5" y="35"/>
                    <a:pt x="43" y="0"/>
                    <a:pt x="90" y="0"/>
                  </a:cubicBezTo>
                  <a:close/>
                </a:path>
              </a:pathLst>
            </a:custGeom>
            <a:solidFill>
              <a:schemeClr val="accent6">
                <a:lumMod val="25000"/>
                <a:lumOff val="75000"/>
              </a:schemeClr>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Freeform 8"/>
            <p:cNvSpPr>
              <a:spLocks/>
            </p:cNvSpPr>
            <p:nvPr/>
          </p:nvSpPr>
          <p:spPr bwMode="auto">
            <a:xfrm>
              <a:off x="2454275" y="1083761"/>
              <a:ext cx="2205038" cy="2198688"/>
            </a:xfrm>
            <a:custGeom>
              <a:avLst/>
              <a:gdLst/>
              <a:ahLst/>
              <a:cxnLst>
                <a:cxn ang="0">
                  <a:pos x="2215" y="0"/>
                </a:cxn>
                <a:cxn ang="0">
                  <a:pos x="2215" y="0"/>
                </a:cxn>
                <a:cxn ang="0">
                  <a:pos x="2214" y="0"/>
                </a:cxn>
                <a:cxn ang="0">
                  <a:pos x="2214" y="0"/>
                </a:cxn>
                <a:cxn ang="0">
                  <a:pos x="0" y="2215"/>
                </a:cxn>
                <a:cxn ang="0">
                  <a:pos x="0" y="2215"/>
                </a:cxn>
                <a:cxn ang="0">
                  <a:pos x="91" y="2305"/>
                </a:cxn>
                <a:cxn ang="0">
                  <a:pos x="93" y="2304"/>
                </a:cxn>
                <a:cxn ang="0">
                  <a:pos x="93" y="2305"/>
                </a:cxn>
                <a:cxn ang="0">
                  <a:pos x="2306" y="2305"/>
                </a:cxn>
                <a:cxn ang="0">
                  <a:pos x="2306" y="81"/>
                </a:cxn>
                <a:cxn ang="0">
                  <a:pos x="2215" y="0"/>
                </a:cxn>
              </a:cxnLst>
              <a:rect l="0" t="0" r="r" b="b"/>
              <a:pathLst>
                <a:path w="2306" h="2305">
                  <a:moveTo>
                    <a:pt x="2215" y="0"/>
                  </a:moveTo>
                  <a:lnTo>
                    <a:pt x="2215" y="0"/>
                  </a:lnTo>
                  <a:cubicBezTo>
                    <a:pt x="2214" y="0"/>
                    <a:pt x="2214" y="0"/>
                    <a:pt x="2214" y="0"/>
                  </a:cubicBezTo>
                  <a:cubicBezTo>
                    <a:pt x="2214" y="0"/>
                    <a:pt x="2214" y="0"/>
                    <a:pt x="2214" y="0"/>
                  </a:cubicBezTo>
                  <a:cubicBezTo>
                    <a:pt x="1020" y="63"/>
                    <a:pt x="63" y="1021"/>
                    <a:pt x="0" y="2215"/>
                  </a:cubicBezTo>
                  <a:cubicBezTo>
                    <a:pt x="0" y="2215"/>
                    <a:pt x="0" y="2215"/>
                    <a:pt x="0" y="2215"/>
                  </a:cubicBezTo>
                  <a:cubicBezTo>
                    <a:pt x="1" y="2265"/>
                    <a:pt x="41" y="2305"/>
                    <a:pt x="91" y="2305"/>
                  </a:cubicBezTo>
                  <a:cubicBezTo>
                    <a:pt x="92" y="2305"/>
                    <a:pt x="92" y="2304"/>
                    <a:pt x="93" y="2304"/>
                  </a:cubicBezTo>
                  <a:cubicBezTo>
                    <a:pt x="93" y="2305"/>
                    <a:pt x="93" y="2305"/>
                    <a:pt x="93" y="2305"/>
                  </a:cubicBezTo>
                  <a:lnTo>
                    <a:pt x="2306" y="2305"/>
                  </a:lnTo>
                  <a:lnTo>
                    <a:pt x="2306" y="81"/>
                  </a:lnTo>
                  <a:cubicBezTo>
                    <a:pt x="2301" y="35"/>
                    <a:pt x="2262" y="0"/>
                    <a:pt x="2215" y="0"/>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grpSp>
      <p:grpSp>
        <p:nvGrpSpPr>
          <p:cNvPr id="10" name="Group 21"/>
          <p:cNvGrpSpPr/>
          <p:nvPr/>
        </p:nvGrpSpPr>
        <p:grpSpPr>
          <a:xfrm>
            <a:off x="2069454" y="5459850"/>
            <a:ext cx="5033442" cy="772614"/>
            <a:chOff x="2069454" y="5425119"/>
            <a:chExt cx="5033442" cy="772614"/>
          </a:xfrm>
        </p:grpSpPr>
        <p:sp>
          <p:nvSpPr>
            <p:cNvPr id="23" name="TextBox 22"/>
            <p:cNvSpPr txBox="1"/>
            <p:nvPr/>
          </p:nvSpPr>
          <p:spPr>
            <a:xfrm>
              <a:off x="2133600" y="5828401"/>
              <a:ext cx="1106173" cy="369332"/>
            </a:xfrm>
            <a:prstGeom prst="rect">
              <a:avLst/>
            </a:prstGeom>
            <a:noFill/>
          </p:spPr>
          <p:txBody>
            <a:bodyPr wrap="square" rtlCol="0">
              <a:spAutoFit/>
            </a:bodyPr>
            <a:lstStyle/>
            <a:p>
              <a:pPr algn="just" fontAlgn="auto">
                <a:spcBef>
                  <a:spcPts val="0"/>
                </a:spcBef>
                <a:spcAft>
                  <a:spcPts val="0"/>
                </a:spcAft>
              </a:pPr>
              <a:r>
                <a:rPr lang="en-US" b="1" dirty="0">
                  <a:solidFill>
                    <a:schemeClr val="accent1"/>
                  </a:solidFill>
                  <a:latin typeface="Calibri"/>
                </a:rPr>
                <a:t>Step One</a:t>
              </a:r>
            </a:p>
          </p:txBody>
        </p:sp>
        <p:sp>
          <p:nvSpPr>
            <p:cNvPr id="24" name="TextBox 23"/>
            <p:cNvSpPr txBox="1"/>
            <p:nvPr/>
          </p:nvSpPr>
          <p:spPr>
            <a:xfrm>
              <a:off x="3409446" y="5820242"/>
              <a:ext cx="1106173" cy="307777"/>
            </a:xfrm>
            <a:prstGeom prst="rect">
              <a:avLst/>
            </a:prstGeom>
            <a:noFill/>
          </p:spPr>
          <p:txBody>
            <a:bodyPr wrap="square" rtlCol="0">
              <a:spAutoFit/>
            </a:bodyPr>
            <a:lstStyle/>
            <a:p>
              <a:pPr algn="just" fontAlgn="auto">
                <a:spcBef>
                  <a:spcPts val="0"/>
                </a:spcBef>
                <a:spcAft>
                  <a:spcPts val="0"/>
                </a:spcAft>
              </a:pPr>
              <a:r>
                <a:rPr lang="en-US" sz="1400" dirty="0">
                  <a:solidFill>
                    <a:srgbClr val="58595B"/>
                  </a:solidFill>
                  <a:latin typeface="Calibri"/>
                </a:rPr>
                <a:t>Step Two</a:t>
              </a:r>
            </a:p>
          </p:txBody>
        </p:sp>
        <p:sp>
          <p:nvSpPr>
            <p:cNvPr id="30" name="TextBox 29"/>
            <p:cNvSpPr txBox="1"/>
            <p:nvPr/>
          </p:nvSpPr>
          <p:spPr>
            <a:xfrm>
              <a:off x="4675893" y="5824988"/>
              <a:ext cx="1106173" cy="307777"/>
            </a:xfrm>
            <a:prstGeom prst="rect">
              <a:avLst/>
            </a:prstGeom>
            <a:noFill/>
          </p:spPr>
          <p:txBody>
            <a:bodyPr wrap="square" rtlCol="0">
              <a:spAutoFit/>
            </a:bodyPr>
            <a:lstStyle/>
            <a:p>
              <a:pPr algn="just" fontAlgn="auto">
                <a:spcBef>
                  <a:spcPts val="0"/>
                </a:spcBef>
                <a:spcAft>
                  <a:spcPts val="0"/>
                </a:spcAft>
              </a:pPr>
              <a:r>
                <a:rPr lang="en-US" sz="1400" dirty="0">
                  <a:solidFill>
                    <a:srgbClr val="58595B"/>
                  </a:solidFill>
                  <a:latin typeface="Calibri"/>
                </a:rPr>
                <a:t>Step Three</a:t>
              </a:r>
            </a:p>
          </p:txBody>
        </p:sp>
        <p:sp>
          <p:nvSpPr>
            <p:cNvPr id="31" name="TextBox 30"/>
            <p:cNvSpPr txBox="1"/>
            <p:nvPr/>
          </p:nvSpPr>
          <p:spPr>
            <a:xfrm>
              <a:off x="5951739" y="5816827"/>
              <a:ext cx="1106173" cy="307777"/>
            </a:xfrm>
            <a:prstGeom prst="rect">
              <a:avLst/>
            </a:prstGeom>
            <a:noFill/>
          </p:spPr>
          <p:txBody>
            <a:bodyPr wrap="square" rtlCol="0">
              <a:spAutoFit/>
            </a:bodyPr>
            <a:lstStyle/>
            <a:p>
              <a:pPr algn="just" fontAlgn="auto">
                <a:spcBef>
                  <a:spcPts val="0"/>
                </a:spcBef>
                <a:spcAft>
                  <a:spcPts val="0"/>
                </a:spcAft>
              </a:pPr>
              <a:r>
                <a:rPr lang="en-US" sz="1400" dirty="0">
                  <a:solidFill>
                    <a:srgbClr val="58595B"/>
                  </a:solidFill>
                  <a:latin typeface="Calibri"/>
                </a:rPr>
                <a:t>Step Four</a:t>
              </a:r>
            </a:p>
          </p:txBody>
        </p:sp>
        <p:grpSp>
          <p:nvGrpSpPr>
            <p:cNvPr id="11" name="Group 42"/>
            <p:cNvGrpSpPr/>
            <p:nvPr/>
          </p:nvGrpSpPr>
          <p:grpSpPr>
            <a:xfrm>
              <a:off x="2069454" y="5425119"/>
              <a:ext cx="5033442" cy="502920"/>
              <a:chOff x="1519641" y="5494569"/>
              <a:chExt cx="5033442" cy="502920"/>
            </a:xfrm>
          </p:grpSpPr>
          <p:sp>
            <p:nvSpPr>
              <p:cNvPr id="34" name="Rounded Rectangle 33"/>
              <p:cNvSpPr>
                <a:spLocks/>
              </p:cNvSpPr>
              <p:nvPr/>
            </p:nvSpPr>
            <p:spPr>
              <a:xfrm>
                <a:off x="1519641" y="5670471"/>
                <a:ext cx="1188720" cy="1500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5" name="Rounded Rectangle 34"/>
              <p:cNvSpPr>
                <a:spLocks/>
              </p:cNvSpPr>
              <p:nvPr/>
            </p:nvSpPr>
            <p:spPr>
              <a:xfrm>
                <a:off x="2785929" y="5670471"/>
                <a:ext cx="1188720" cy="150008"/>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BCBEC0"/>
                  </a:solidFill>
                </a:endParaRPr>
              </a:p>
            </p:txBody>
          </p:sp>
          <p:sp>
            <p:nvSpPr>
              <p:cNvPr id="36" name="Rounded Rectangle 35"/>
              <p:cNvSpPr>
                <a:spLocks/>
              </p:cNvSpPr>
              <p:nvPr/>
            </p:nvSpPr>
            <p:spPr>
              <a:xfrm>
                <a:off x="4067415" y="5670471"/>
                <a:ext cx="1188720" cy="150008"/>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12" name="Group 41"/>
              <p:cNvGrpSpPr/>
              <p:nvPr/>
            </p:nvGrpSpPr>
            <p:grpSpPr>
              <a:xfrm>
                <a:off x="5317587" y="5494569"/>
                <a:ext cx="1235496" cy="502920"/>
                <a:chOff x="5317587" y="5494569"/>
                <a:chExt cx="1235496" cy="502920"/>
              </a:xfrm>
            </p:grpSpPr>
            <p:sp>
              <p:nvSpPr>
                <p:cNvPr id="39" name="Rounded Rectangle 13"/>
                <p:cNvSpPr/>
                <p:nvPr/>
              </p:nvSpPr>
              <p:spPr>
                <a:xfrm>
                  <a:off x="5317587" y="5673252"/>
                  <a:ext cx="1188720" cy="146304"/>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10"/>
                <p:cNvSpPr>
                  <a:spLocks noChangeAspect="1"/>
                </p:cNvSpPr>
                <p:nvPr/>
              </p:nvSpPr>
              <p:spPr bwMode="auto">
                <a:xfrm rot="5400000">
                  <a:off x="5861286" y="5305691"/>
                  <a:ext cx="502920" cy="880675"/>
                </a:xfrm>
                <a:custGeom>
                  <a:avLst/>
                  <a:gdLst>
                    <a:gd name="connsiteX0" fmla="*/ 9457 w 10000"/>
                    <a:gd name="connsiteY0" fmla="*/ 2318 h 10000"/>
                    <a:gd name="connsiteX1" fmla="*/ 9457 w 10000"/>
                    <a:gd name="connsiteY1" fmla="*/ 2318 h 10000"/>
                    <a:gd name="connsiteX2" fmla="*/ 5986 w 10000"/>
                    <a:gd name="connsiteY2" fmla="*/ 240 h 10000"/>
                    <a:gd name="connsiteX3" fmla="*/ 4995 w 10000"/>
                    <a:gd name="connsiteY3" fmla="*/ 0 h 10000"/>
                    <a:gd name="connsiteX4" fmla="*/ 4003 w 10000"/>
                    <a:gd name="connsiteY4" fmla="*/ 240 h 10000"/>
                    <a:gd name="connsiteX5" fmla="*/ 533 w 10000"/>
                    <a:gd name="connsiteY5" fmla="*/ 2318 h 10000"/>
                    <a:gd name="connsiteX6" fmla="*/ 533 w 10000"/>
                    <a:gd name="connsiteY6" fmla="*/ 3490 h 10000"/>
                    <a:gd name="connsiteX7" fmla="*/ 2489 w 10000"/>
                    <a:gd name="connsiteY7" fmla="*/ 3487 h 10000"/>
                    <a:gd name="connsiteX8" fmla="*/ 3460 w 10000"/>
                    <a:gd name="connsiteY8" fmla="*/ 2906 h 10000"/>
                    <a:gd name="connsiteX9" fmla="*/ 4995 w 10000"/>
                    <a:gd name="connsiteY9" fmla="*/ 10000 h 10000"/>
                    <a:gd name="connsiteX10" fmla="*/ 6530 w 10000"/>
                    <a:gd name="connsiteY10" fmla="*/ 9081 h 10000"/>
                    <a:gd name="connsiteX11" fmla="*/ 6530 w 10000"/>
                    <a:gd name="connsiteY11" fmla="*/ 2906 h 10000"/>
                    <a:gd name="connsiteX12" fmla="*/ 7505 w 10000"/>
                    <a:gd name="connsiteY12" fmla="*/ 3490 h 10000"/>
                    <a:gd name="connsiteX13" fmla="*/ 9462 w 10000"/>
                    <a:gd name="connsiteY13" fmla="*/ 3490 h 10000"/>
                    <a:gd name="connsiteX14" fmla="*/ 9457 w 10000"/>
                    <a:gd name="connsiteY14" fmla="*/ 2318 h 10000"/>
                    <a:gd name="connsiteX0" fmla="*/ 9457 w 10000"/>
                    <a:gd name="connsiteY0" fmla="*/ 2318 h 10000"/>
                    <a:gd name="connsiteX1" fmla="*/ 9457 w 10000"/>
                    <a:gd name="connsiteY1" fmla="*/ 2318 h 10000"/>
                    <a:gd name="connsiteX2" fmla="*/ 5986 w 10000"/>
                    <a:gd name="connsiteY2" fmla="*/ 240 h 10000"/>
                    <a:gd name="connsiteX3" fmla="*/ 4995 w 10000"/>
                    <a:gd name="connsiteY3" fmla="*/ 0 h 10000"/>
                    <a:gd name="connsiteX4" fmla="*/ 4003 w 10000"/>
                    <a:gd name="connsiteY4" fmla="*/ 240 h 10000"/>
                    <a:gd name="connsiteX5" fmla="*/ 533 w 10000"/>
                    <a:gd name="connsiteY5" fmla="*/ 2318 h 10000"/>
                    <a:gd name="connsiteX6" fmla="*/ 533 w 10000"/>
                    <a:gd name="connsiteY6" fmla="*/ 3490 h 10000"/>
                    <a:gd name="connsiteX7" fmla="*/ 2489 w 10000"/>
                    <a:gd name="connsiteY7" fmla="*/ 3487 h 10000"/>
                    <a:gd name="connsiteX8" fmla="*/ 3460 w 10000"/>
                    <a:gd name="connsiteY8" fmla="*/ 2906 h 10000"/>
                    <a:gd name="connsiteX9" fmla="*/ 4995 w 10000"/>
                    <a:gd name="connsiteY9" fmla="*/ 10000 h 10000"/>
                    <a:gd name="connsiteX10" fmla="*/ 6530 w 10000"/>
                    <a:gd name="connsiteY10" fmla="*/ 2906 h 10000"/>
                    <a:gd name="connsiteX11" fmla="*/ 7505 w 10000"/>
                    <a:gd name="connsiteY11" fmla="*/ 3490 h 10000"/>
                    <a:gd name="connsiteX12" fmla="*/ 9462 w 10000"/>
                    <a:gd name="connsiteY12" fmla="*/ 3490 h 10000"/>
                    <a:gd name="connsiteX13" fmla="*/ 9457 w 10000"/>
                    <a:gd name="connsiteY13" fmla="*/ 23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9457" y="2318"/>
                      </a:moveTo>
                      <a:lnTo>
                        <a:pt x="9457" y="2318"/>
                      </a:lnTo>
                      <a:lnTo>
                        <a:pt x="5986" y="240"/>
                      </a:lnTo>
                      <a:cubicBezTo>
                        <a:pt x="5717" y="76"/>
                        <a:pt x="5353" y="0"/>
                        <a:pt x="4995" y="0"/>
                      </a:cubicBezTo>
                      <a:cubicBezTo>
                        <a:pt x="4636" y="0"/>
                        <a:pt x="4277" y="76"/>
                        <a:pt x="4003" y="240"/>
                      </a:cubicBezTo>
                      <a:lnTo>
                        <a:pt x="533" y="2318"/>
                      </a:lnTo>
                      <a:cubicBezTo>
                        <a:pt x="0" y="2641"/>
                        <a:pt x="0" y="3168"/>
                        <a:pt x="533" y="3490"/>
                      </a:cubicBezTo>
                      <a:cubicBezTo>
                        <a:pt x="1071" y="3812"/>
                        <a:pt x="1951" y="3812"/>
                        <a:pt x="2489" y="3487"/>
                      </a:cubicBezTo>
                      <a:lnTo>
                        <a:pt x="3460" y="2906"/>
                      </a:lnTo>
                      <a:lnTo>
                        <a:pt x="4995" y="10000"/>
                      </a:lnTo>
                      <a:cubicBezTo>
                        <a:pt x="5507" y="10000"/>
                        <a:pt x="6112" y="3991"/>
                        <a:pt x="6530" y="2906"/>
                      </a:cubicBezTo>
                      <a:lnTo>
                        <a:pt x="7505" y="3490"/>
                      </a:lnTo>
                      <a:cubicBezTo>
                        <a:pt x="8043" y="3812"/>
                        <a:pt x="8924" y="3812"/>
                        <a:pt x="9462" y="3490"/>
                      </a:cubicBezTo>
                      <a:cubicBezTo>
                        <a:pt x="10000" y="3168"/>
                        <a:pt x="9995" y="2641"/>
                        <a:pt x="9457" y="2318"/>
                      </a:cubicBezTo>
                      <a:close/>
                    </a:path>
                  </a:pathLst>
                </a:custGeom>
                <a:solidFill>
                  <a:schemeClr val="accent6">
                    <a:lumMod val="25000"/>
                    <a:lumOff val="75000"/>
                  </a:schemeClr>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grpSp>
        </p:grpSp>
      </p:grpSp>
    </p:spTree>
    <p:extLst>
      <p:ext uri="{BB962C8B-B14F-4D97-AF65-F5344CB8AC3E}">
        <p14:creationId xmlns:p14="http://schemas.microsoft.com/office/powerpoint/2010/main" val="219653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0"/>
            <a:ext cx="8229600" cy="1143000"/>
          </a:xfrm>
        </p:spPr>
        <p:txBody>
          <a:bodyPr/>
          <a:lstStyle/>
          <a:p>
            <a:r>
              <a:rPr lang="en-US" dirty="0"/>
              <a:t>Insert Title</a:t>
            </a:r>
          </a:p>
        </p:txBody>
      </p:sp>
      <p:sp>
        <p:nvSpPr>
          <p:cNvPr id="10" name="Rounded Rectangle 9"/>
          <p:cNvSpPr>
            <a:spLocks noChangeAspect="1"/>
          </p:cNvSpPr>
          <p:nvPr/>
        </p:nvSpPr>
        <p:spPr>
          <a:xfrm>
            <a:off x="991675" y="1085419"/>
            <a:ext cx="1438196" cy="1603894"/>
          </a:xfrm>
          <a:prstGeom prst="roundRect">
            <a:avLst>
              <a:gd name="adj" fmla="val 6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rgbClr val="FFFFFF"/>
                </a:solidFill>
              </a:rPr>
              <a:t>Background</a:t>
            </a:r>
          </a:p>
        </p:txBody>
      </p:sp>
      <p:sp>
        <p:nvSpPr>
          <p:cNvPr id="11" name="Rounded Rectangle 10"/>
          <p:cNvSpPr>
            <a:spLocks noChangeAspect="1"/>
          </p:cNvSpPr>
          <p:nvPr/>
        </p:nvSpPr>
        <p:spPr>
          <a:xfrm>
            <a:off x="1000481" y="2838017"/>
            <a:ext cx="1438196" cy="1603896"/>
          </a:xfrm>
          <a:prstGeom prst="roundRect">
            <a:avLst>
              <a:gd name="adj" fmla="val 6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Business</a:t>
            </a:r>
          </a:p>
          <a:p>
            <a:pPr algn="ctr"/>
            <a:r>
              <a:rPr lang="en-US" b="1" dirty="0">
                <a:solidFill>
                  <a:srgbClr val="FFFFFF"/>
                </a:solidFill>
              </a:rPr>
              <a:t>Objective</a:t>
            </a:r>
          </a:p>
        </p:txBody>
      </p:sp>
      <p:sp>
        <p:nvSpPr>
          <p:cNvPr id="12" name="Rounded Rectangle 11"/>
          <p:cNvSpPr>
            <a:spLocks noChangeAspect="1"/>
          </p:cNvSpPr>
          <p:nvPr/>
        </p:nvSpPr>
        <p:spPr>
          <a:xfrm>
            <a:off x="998847" y="4590619"/>
            <a:ext cx="1438196" cy="1603894"/>
          </a:xfrm>
          <a:prstGeom prst="roundRect">
            <a:avLst>
              <a:gd name="adj" fmla="val 83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Research Objectives</a:t>
            </a:r>
          </a:p>
        </p:txBody>
      </p:sp>
      <p:sp>
        <p:nvSpPr>
          <p:cNvPr id="13" name="Rounded Rectangle 12"/>
          <p:cNvSpPr>
            <a:spLocks noChangeAspect="1"/>
          </p:cNvSpPr>
          <p:nvPr/>
        </p:nvSpPr>
        <p:spPr>
          <a:xfrm>
            <a:off x="2560545" y="1085420"/>
            <a:ext cx="5646325" cy="1603894"/>
          </a:xfrm>
          <a:prstGeom prst="roundRect">
            <a:avLst>
              <a:gd name="adj" fmla="val 9880"/>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lnSpc>
                <a:spcPct val="110000"/>
              </a:lnSpc>
              <a:spcBef>
                <a:spcPts val="0"/>
              </a:spcBef>
              <a:spcAft>
                <a:spcPts val="600"/>
              </a:spcAft>
            </a:pPr>
            <a:r>
              <a:rPr lang="en-US" sz="1400" b="1" dirty="0">
                <a:solidFill>
                  <a:srgbClr val="585959"/>
                </a:solidFill>
              </a:rPr>
              <a:t>Lorem ipsum dolor sit </a:t>
            </a:r>
            <a:r>
              <a:rPr lang="en-US" sz="1400" b="1" dirty="0" err="1">
                <a:solidFill>
                  <a:srgbClr val="585959"/>
                </a:solidFill>
              </a:rPr>
              <a:t>amet</a:t>
            </a:r>
            <a:r>
              <a:rPr lang="en-US" sz="1400" b="1" dirty="0">
                <a:solidFill>
                  <a:srgbClr val="585959"/>
                </a:solidFill>
              </a:rPr>
              <a:t> </a:t>
            </a:r>
          </a:p>
          <a:p>
            <a:pPr marL="119063">
              <a:lnSpc>
                <a:spcPct val="110000"/>
              </a:lnSpc>
              <a:spcBef>
                <a:spcPts val="0"/>
              </a:spcBef>
              <a:spcAft>
                <a:spcPts val="600"/>
              </a:spcAft>
            </a:pPr>
            <a:endParaRPr lang="en-US" sz="1400" b="1" dirty="0">
              <a:solidFill>
                <a:srgbClr val="585959"/>
              </a:solidFill>
            </a:endParaRPr>
          </a:p>
          <a:p>
            <a:pPr marL="119063">
              <a:lnSpc>
                <a:spcPct val="110000"/>
              </a:lnSpc>
              <a:spcBef>
                <a:spcPts val="0"/>
              </a:spcBef>
              <a:spcAft>
                <a:spcPts val="600"/>
              </a:spcAft>
            </a:pPr>
            <a:r>
              <a:rPr lang="en-US" sz="1400" dirty="0">
                <a:solidFill>
                  <a:srgbClr val="585959"/>
                </a:solidFill>
              </a:rPr>
              <a:t>Lorem ipsum dolor sit </a:t>
            </a:r>
            <a:r>
              <a:rPr lang="en-US" sz="1400" dirty="0" err="1">
                <a:solidFill>
                  <a:srgbClr val="585959"/>
                </a:solidFill>
              </a:rPr>
              <a:t>amet</a:t>
            </a:r>
            <a:r>
              <a:rPr lang="en-US" sz="1400" dirty="0">
                <a:solidFill>
                  <a:srgbClr val="585959"/>
                </a:solidFill>
              </a:rPr>
              <a:t> </a:t>
            </a:r>
            <a:r>
              <a:rPr lang="en-US" sz="1400" dirty="0" err="1">
                <a:solidFill>
                  <a:srgbClr val="585959"/>
                </a:solidFill>
              </a:rPr>
              <a:t>consectetur</a:t>
            </a:r>
            <a:r>
              <a:rPr lang="en-US" sz="1400" dirty="0">
                <a:solidFill>
                  <a:srgbClr val="585959"/>
                </a:solidFill>
              </a:rPr>
              <a:t> </a:t>
            </a:r>
            <a:r>
              <a:rPr lang="en-US" sz="1400" dirty="0" err="1">
                <a:solidFill>
                  <a:srgbClr val="585959"/>
                </a:solidFill>
              </a:rPr>
              <a:t>adipiscing</a:t>
            </a:r>
            <a:r>
              <a:rPr lang="en-US" sz="1400" dirty="0">
                <a:solidFill>
                  <a:srgbClr val="585959"/>
                </a:solidFill>
              </a:rPr>
              <a:t> </a:t>
            </a:r>
            <a:r>
              <a:rPr lang="en-US" sz="1400" dirty="0" err="1">
                <a:solidFill>
                  <a:srgbClr val="585959"/>
                </a:solidFill>
              </a:rPr>
              <a:t>elit</a:t>
            </a:r>
            <a:r>
              <a:rPr lang="en-US" sz="1400" dirty="0">
                <a:solidFill>
                  <a:srgbClr val="585959"/>
                </a:solidFill>
              </a:rPr>
              <a:t>. </a:t>
            </a:r>
          </a:p>
        </p:txBody>
      </p:sp>
      <p:sp>
        <p:nvSpPr>
          <p:cNvPr id="14" name="Rounded Rectangle 13"/>
          <p:cNvSpPr>
            <a:spLocks noChangeAspect="1"/>
          </p:cNvSpPr>
          <p:nvPr/>
        </p:nvSpPr>
        <p:spPr>
          <a:xfrm>
            <a:off x="2560542" y="4590620"/>
            <a:ext cx="5646326" cy="1603894"/>
          </a:xfrm>
          <a:prstGeom prst="roundRect">
            <a:avLst>
              <a:gd name="adj" fmla="val 9201"/>
            </a:avLst>
          </a:prstGeom>
          <a:no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9725" indent="-220663">
              <a:lnSpc>
                <a:spcPct val="110000"/>
              </a:lnSpc>
              <a:spcBef>
                <a:spcPts val="0"/>
              </a:spcBef>
              <a:spcAft>
                <a:spcPts val="600"/>
              </a:spcAft>
              <a:buFont typeface="Arial" pitchFamily="34" charset="0"/>
              <a:buChar char="•"/>
            </a:pPr>
            <a:r>
              <a:rPr lang="en-US" sz="1400" dirty="0">
                <a:solidFill>
                  <a:srgbClr val="585959"/>
                </a:solidFill>
              </a:rPr>
              <a:t>Lorem ipsum dolor sit </a:t>
            </a:r>
            <a:r>
              <a:rPr lang="en-US" sz="1400" dirty="0" err="1">
                <a:solidFill>
                  <a:srgbClr val="585959"/>
                </a:solidFill>
              </a:rPr>
              <a:t>amet</a:t>
            </a:r>
            <a:r>
              <a:rPr lang="en-US" sz="1400" dirty="0">
                <a:solidFill>
                  <a:srgbClr val="585959"/>
                </a:solidFill>
              </a:rPr>
              <a:t> </a:t>
            </a:r>
          </a:p>
          <a:p>
            <a:pPr marL="339725" indent="-220663">
              <a:lnSpc>
                <a:spcPct val="110000"/>
              </a:lnSpc>
              <a:spcBef>
                <a:spcPts val="0"/>
              </a:spcBef>
              <a:spcAft>
                <a:spcPts val="600"/>
              </a:spcAft>
              <a:buFont typeface="Arial" pitchFamily="34" charset="0"/>
              <a:buChar char="•"/>
            </a:pPr>
            <a:r>
              <a:rPr lang="en-US" sz="1400" dirty="0">
                <a:solidFill>
                  <a:srgbClr val="585959"/>
                </a:solidFill>
              </a:rPr>
              <a:t>Lorem ipsum dolor sit </a:t>
            </a:r>
            <a:r>
              <a:rPr lang="en-US" sz="1400" dirty="0" err="1">
                <a:solidFill>
                  <a:srgbClr val="585959"/>
                </a:solidFill>
              </a:rPr>
              <a:t>amet</a:t>
            </a:r>
            <a:r>
              <a:rPr lang="en-US" sz="1400" dirty="0">
                <a:solidFill>
                  <a:srgbClr val="585959"/>
                </a:solidFill>
              </a:rPr>
              <a:t> </a:t>
            </a:r>
          </a:p>
          <a:p>
            <a:pPr marL="339725" indent="-220663">
              <a:lnSpc>
                <a:spcPct val="110000"/>
              </a:lnSpc>
              <a:spcBef>
                <a:spcPts val="0"/>
              </a:spcBef>
              <a:spcAft>
                <a:spcPts val="600"/>
              </a:spcAft>
              <a:buFont typeface="Arial" pitchFamily="34" charset="0"/>
              <a:buChar char="•"/>
            </a:pPr>
            <a:r>
              <a:rPr lang="en-US" sz="1400" dirty="0">
                <a:solidFill>
                  <a:srgbClr val="585959"/>
                </a:solidFill>
              </a:rPr>
              <a:t>Lorem ipsum dolor sit </a:t>
            </a:r>
            <a:r>
              <a:rPr lang="en-US" sz="1400" dirty="0" err="1">
                <a:solidFill>
                  <a:srgbClr val="585959"/>
                </a:solidFill>
              </a:rPr>
              <a:t>amet</a:t>
            </a:r>
            <a:r>
              <a:rPr lang="en-US" sz="1400" dirty="0">
                <a:solidFill>
                  <a:srgbClr val="585959"/>
                </a:solidFill>
              </a:rPr>
              <a:t> </a:t>
            </a:r>
            <a:r>
              <a:rPr lang="en-US" sz="1400" dirty="0" err="1">
                <a:solidFill>
                  <a:srgbClr val="585959"/>
                </a:solidFill>
              </a:rPr>
              <a:t>consectetur</a:t>
            </a:r>
            <a:r>
              <a:rPr lang="en-US" sz="1400" dirty="0">
                <a:solidFill>
                  <a:srgbClr val="585959"/>
                </a:solidFill>
              </a:rPr>
              <a:t> </a:t>
            </a:r>
            <a:r>
              <a:rPr lang="en-US" sz="1400" dirty="0" err="1">
                <a:solidFill>
                  <a:srgbClr val="585959"/>
                </a:solidFill>
              </a:rPr>
              <a:t>adipiscing</a:t>
            </a:r>
            <a:r>
              <a:rPr lang="en-US" sz="1400" dirty="0">
                <a:solidFill>
                  <a:srgbClr val="585959"/>
                </a:solidFill>
              </a:rPr>
              <a:t> </a:t>
            </a:r>
            <a:r>
              <a:rPr lang="en-US" sz="1400" dirty="0" err="1">
                <a:solidFill>
                  <a:srgbClr val="585959"/>
                </a:solidFill>
              </a:rPr>
              <a:t>elit</a:t>
            </a:r>
            <a:r>
              <a:rPr lang="en-US" sz="1400" dirty="0">
                <a:solidFill>
                  <a:srgbClr val="585959"/>
                </a:solidFill>
              </a:rPr>
              <a:t>. </a:t>
            </a:r>
          </a:p>
        </p:txBody>
      </p:sp>
      <p:sp>
        <p:nvSpPr>
          <p:cNvPr id="15" name="Text Placeholder 2"/>
          <p:cNvSpPr txBox="1">
            <a:spLocks/>
          </p:cNvSpPr>
          <p:nvPr/>
        </p:nvSpPr>
        <p:spPr bwMode="gray">
          <a:xfrm>
            <a:off x="2560545" y="2838018"/>
            <a:ext cx="5646325" cy="1603896"/>
          </a:xfrm>
          <a:prstGeom prst="roundRect">
            <a:avLst>
              <a:gd name="adj" fmla="val 9880"/>
            </a:avLst>
          </a:prstGeom>
          <a:noFill/>
          <a:ln w="28575" cmpd="sng">
            <a:solidFill>
              <a:schemeClr val="accent1"/>
            </a:solidFill>
            <a:miter lim="800000"/>
            <a:headEnd/>
            <a:tailEnd/>
          </a:ln>
        </p:spPr>
        <p:txBody>
          <a:bodyPr vert="horz" wrap="square" lIns="0" tIns="0" rIns="0" bIns="0" numCol="1" anchor="ctr" anchorCtr="0" compatLnSpc="1">
            <a:prstTxWarp prst="textNoShape">
              <a:avLst/>
            </a:prstTxWarp>
            <a:noAutofit/>
          </a:bodyPr>
          <a:lstStyle/>
          <a:p>
            <a:pPr marL="119063">
              <a:lnSpc>
                <a:spcPct val="110000"/>
              </a:lnSpc>
              <a:spcBef>
                <a:spcPts val="0"/>
              </a:spcBef>
              <a:spcAft>
                <a:spcPts val="600"/>
              </a:spcAft>
            </a:pPr>
            <a:r>
              <a:rPr lang="en-US" sz="1400" b="1" dirty="0">
                <a:solidFill>
                  <a:srgbClr val="585959"/>
                </a:solidFill>
                <a:latin typeface="Calibri"/>
              </a:rPr>
              <a:t>Lorem ipsum dolor sit </a:t>
            </a:r>
            <a:r>
              <a:rPr lang="en-US" sz="1400" b="1" dirty="0" err="1">
                <a:solidFill>
                  <a:srgbClr val="585959"/>
                </a:solidFill>
                <a:latin typeface="Calibri"/>
              </a:rPr>
              <a:t>amet</a:t>
            </a:r>
            <a:r>
              <a:rPr lang="en-US" sz="1400" b="1" dirty="0">
                <a:solidFill>
                  <a:srgbClr val="585959"/>
                </a:solidFill>
                <a:latin typeface="Calibri"/>
              </a:rPr>
              <a:t> </a:t>
            </a:r>
          </a:p>
          <a:p>
            <a:pPr marL="119063">
              <a:lnSpc>
                <a:spcPct val="110000"/>
              </a:lnSpc>
              <a:spcBef>
                <a:spcPts val="0"/>
              </a:spcBef>
              <a:spcAft>
                <a:spcPts val="600"/>
              </a:spcAft>
            </a:pPr>
            <a:endParaRPr lang="en-US" sz="1400" b="1" dirty="0">
              <a:solidFill>
                <a:srgbClr val="585959"/>
              </a:solidFill>
              <a:latin typeface="Calibri"/>
            </a:endParaRPr>
          </a:p>
          <a:p>
            <a:pPr marL="119063">
              <a:lnSpc>
                <a:spcPct val="110000"/>
              </a:lnSpc>
              <a:spcBef>
                <a:spcPts val="0"/>
              </a:spcBef>
              <a:spcAft>
                <a:spcPts val="600"/>
              </a:spcAft>
            </a:pPr>
            <a:r>
              <a:rPr lang="en-US" sz="1400" b="1" dirty="0">
                <a:solidFill>
                  <a:srgbClr val="585959"/>
                </a:solidFill>
                <a:latin typeface="Calibri"/>
              </a:rPr>
              <a:t>Lorem ipsum dolor sit </a:t>
            </a:r>
            <a:r>
              <a:rPr lang="en-US" sz="1400" b="1" dirty="0" err="1">
                <a:solidFill>
                  <a:srgbClr val="585959"/>
                </a:solidFill>
                <a:latin typeface="Calibri"/>
              </a:rPr>
              <a:t>amet</a:t>
            </a:r>
            <a:r>
              <a:rPr lang="en-US" sz="1400" b="1" dirty="0">
                <a:solidFill>
                  <a:srgbClr val="585959"/>
                </a:solidFill>
                <a:latin typeface="Calibri"/>
              </a:rPr>
              <a:t> </a:t>
            </a:r>
            <a:r>
              <a:rPr lang="en-US" sz="1400" b="1" dirty="0" err="1">
                <a:solidFill>
                  <a:srgbClr val="585959"/>
                </a:solidFill>
                <a:latin typeface="Calibri"/>
              </a:rPr>
              <a:t>consectetur</a:t>
            </a:r>
            <a:r>
              <a:rPr lang="en-US" sz="1400" b="1" dirty="0">
                <a:solidFill>
                  <a:srgbClr val="585959"/>
                </a:solidFill>
                <a:latin typeface="Calibri"/>
              </a:rPr>
              <a:t> </a:t>
            </a:r>
            <a:r>
              <a:rPr lang="en-US" sz="1400" b="1" dirty="0" err="1">
                <a:solidFill>
                  <a:srgbClr val="585959"/>
                </a:solidFill>
                <a:latin typeface="Calibri"/>
              </a:rPr>
              <a:t>adipiscing</a:t>
            </a:r>
            <a:r>
              <a:rPr lang="en-US" sz="1400" b="1" dirty="0">
                <a:solidFill>
                  <a:srgbClr val="585959"/>
                </a:solidFill>
                <a:latin typeface="Calibri"/>
              </a:rPr>
              <a:t> </a:t>
            </a:r>
            <a:r>
              <a:rPr lang="en-US" sz="1400" b="1" dirty="0" err="1">
                <a:solidFill>
                  <a:srgbClr val="585959"/>
                </a:solidFill>
                <a:latin typeface="Calibri"/>
              </a:rPr>
              <a:t>elit</a:t>
            </a:r>
            <a:r>
              <a:rPr lang="en-US" sz="1400" b="1" dirty="0">
                <a:solidFill>
                  <a:srgbClr val="585959"/>
                </a:solidFill>
                <a:latin typeface="Calibri"/>
              </a:rPr>
              <a:t>. </a:t>
            </a:r>
          </a:p>
        </p:txBody>
      </p:sp>
    </p:spTree>
    <p:extLst>
      <p:ext uri="{BB962C8B-B14F-4D97-AF65-F5344CB8AC3E}">
        <p14:creationId xmlns:p14="http://schemas.microsoft.com/office/powerpoint/2010/main" val="42584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1894114" y="1300992"/>
            <a:ext cx="0" cy="4555522"/>
          </a:xfrm>
          <a:prstGeom prst="line">
            <a:avLst/>
          </a:prstGeom>
          <a:ln w="28575">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idx="4294967295"/>
          </p:nvPr>
        </p:nvSpPr>
        <p:spPr>
          <a:xfrm>
            <a:off x="0" y="19050"/>
            <a:ext cx="8229600" cy="1143000"/>
          </a:xfrm>
        </p:spPr>
        <p:txBody>
          <a:bodyPr/>
          <a:lstStyle/>
          <a:p>
            <a:r>
              <a:rPr lang="en-US" dirty="0"/>
              <a:t>Title</a:t>
            </a:r>
          </a:p>
        </p:txBody>
      </p:sp>
      <p:sp>
        <p:nvSpPr>
          <p:cNvPr id="50" name="Rounded Rectangle 49"/>
          <p:cNvSpPr/>
          <p:nvPr/>
        </p:nvSpPr>
        <p:spPr>
          <a:xfrm>
            <a:off x="719828" y="1224799"/>
            <a:ext cx="7215849" cy="886423"/>
          </a:xfrm>
          <a:prstGeom prst="roundRect">
            <a:avLst>
              <a:gd name="adj" fmla="val 80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4" name="Text Placeholder 2"/>
          <p:cNvSpPr txBox="1">
            <a:spLocks/>
          </p:cNvSpPr>
          <p:nvPr/>
        </p:nvSpPr>
        <p:spPr bwMode="gray">
          <a:xfrm>
            <a:off x="746095" y="1300998"/>
            <a:ext cx="2103120" cy="740779"/>
          </a:xfrm>
          <a:prstGeom prst="rect">
            <a:avLst/>
          </a:prstGeom>
          <a:solidFill>
            <a:schemeClr val="tx1"/>
          </a:solidFill>
          <a:ln w="9525">
            <a:noFill/>
            <a:miter lim="800000"/>
            <a:headEnd/>
            <a:tailEnd/>
          </a:ln>
        </p:spPr>
        <p:txBody>
          <a:bodyPr vert="horz" wrap="square" lIns="0" tIns="0" rIns="0" bIns="0" numCol="1" anchor="ctr" anchorCtr="0" compatLnSpc="1">
            <a:prstTxWarp prst="textNoShape">
              <a:avLst/>
            </a:prstTxWarp>
            <a:noAutofit/>
          </a:bodyPr>
          <a:lstStyle/>
          <a:p>
            <a:pPr algn="ctr">
              <a:lnSpc>
                <a:spcPct val="150000"/>
              </a:lnSpc>
              <a:spcBef>
                <a:spcPct val="20000"/>
              </a:spcBef>
            </a:pPr>
            <a:r>
              <a:rPr lang="en-US" sz="2000" b="1" dirty="0">
                <a:solidFill>
                  <a:srgbClr val="FFFFFF"/>
                </a:solidFill>
                <a:latin typeface="Calibri"/>
              </a:rPr>
              <a:t>Topic 1</a:t>
            </a:r>
            <a:endParaRPr lang="en-US" sz="2000" b="1" dirty="0">
              <a:solidFill>
                <a:srgbClr val="FFFFFF"/>
              </a:solidFill>
              <a:latin typeface="Calibri"/>
              <a:cs typeface="Arial" pitchFamily="34" charset="0"/>
            </a:endParaRPr>
          </a:p>
        </p:txBody>
      </p:sp>
      <p:sp>
        <p:nvSpPr>
          <p:cNvPr id="96" name="Text Placeholder 2"/>
          <p:cNvSpPr txBox="1">
            <a:spLocks/>
          </p:cNvSpPr>
          <p:nvPr/>
        </p:nvSpPr>
        <p:spPr bwMode="gray">
          <a:xfrm>
            <a:off x="2862942" y="1323316"/>
            <a:ext cx="4953000" cy="640080"/>
          </a:xfrm>
          <a:prstGeom prst="roundRect">
            <a:avLst>
              <a:gd name="adj" fmla="val 8164"/>
            </a:avLst>
          </a:prstGeom>
          <a:solidFill>
            <a:schemeClr val="bg2"/>
          </a:solidFill>
          <a:ln w="9525">
            <a:noFill/>
            <a:miter lim="800000"/>
            <a:headEnd/>
            <a:tailEnd/>
          </a:ln>
        </p:spPr>
        <p:txBody>
          <a:bodyPr vert="horz" wrap="square" lIns="91440" tIns="0" rIns="0" bIns="0" numCol="1" anchor="ctr" anchorCtr="0" compatLnSpc="1">
            <a:prstTxWarp prst="textNoShape">
              <a:avLst/>
            </a:prstTxWarp>
            <a:noAutofit/>
          </a:bodyPr>
          <a:lstStyle/>
          <a:p>
            <a:pPr>
              <a:spcBef>
                <a:spcPts val="0"/>
              </a:spcBef>
            </a:pPr>
            <a:r>
              <a:rPr lang="da-DK" sz="1400" b="1" dirty="0">
                <a:solidFill>
                  <a:srgbClr val="000000"/>
                </a:solidFill>
                <a:latin typeface="Calibri"/>
              </a:rPr>
              <a:t>Lorem ipsum dolor sit amet</a:t>
            </a:r>
          </a:p>
        </p:txBody>
      </p:sp>
      <p:sp>
        <p:nvSpPr>
          <p:cNvPr id="51" name="Rounded Rectangle 50"/>
          <p:cNvSpPr/>
          <p:nvPr/>
        </p:nvSpPr>
        <p:spPr>
          <a:xfrm>
            <a:off x="721759" y="2242443"/>
            <a:ext cx="7215849" cy="886423"/>
          </a:xfrm>
          <a:prstGeom prst="roundRect">
            <a:avLst>
              <a:gd name="adj" fmla="val 684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5" name="Text Placeholder 2"/>
          <p:cNvSpPr txBox="1">
            <a:spLocks/>
          </p:cNvSpPr>
          <p:nvPr/>
        </p:nvSpPr>
        <p:spPr bwMode="gray">
          <a:xfrm>
            <a:off x="746095" y="2307067"/>
            <a:ext cx="2103120" cy="740779"/>
          </a:xfrm>
          <a:prstGeom prst="rect">
            <a:avLst/>
          </a:prstGeom>
          <a:solidFill>
            <a:schemeClr val="accent1"/>
          </a:solidFill>
          <a:ln w="9525">
            <a:noFill/>
            <a:miter lim="800000"/>
            <a:headEnd/>
            <a:tailEnd/>
          </a:ln>
        </p:spPr>
        <p:txBody>
          <a:bodyPr vert="horz" wrap="square" lIns="0" tIns="0" rIns="0" bIns="0" numCol="1" anchor="ctr" anchorCtr="0" compatLnSpc="1">
            <a:prstTxWarp prst="textNoShape">
              <a:avLst/>
            </a:prstTxWarp>
            <a:noAutofit/>
          </a:bodyPr>
          <a:lstStyle/>
          <a:p>
            <a:pPr algn="ctr">
              <a:lnSpc>
                <a:spcPct val="150000"/>
              </a:lnSpc>
              <a:spcBef>
                <a:spcPct val="20000"/>
              </a:spcBef>
            </a:pPr>
            <a:r>
              <a:rPr lang="en-US" sz="2000" b="1" dirty="0">
                <a:solidFill>
                  <a:srgbClr val="FFFFFF"/>
                </a:solidFill>
                <a:latin typeface="Calibri"/>
              </a:rPr>
              <a:t>Topic 2</a:t>
            </a:r>
            <a:endParaRPr lang="en-US" sz="2000" b="1" dirty="0">
              <a:solidFill>
                <a:srgbClr val="FFFFFF"/>
              </a:solidFill>
              <a:latin typeface="Calibri"/>
              <a:cs typeface="Arial" pitchFamily="34" charset="0"/>
            </a:endParaRPr>
          </a:p>
        </p:txBody>
      </p:sp>
      <p:sp>
        <p:nvSpPr>
          <p:cNvPr id="97" name="Text Placeholder 2"/>
          <p:cNvSpPr txBox="1">
            <a:spLocks/>
          </p:cNvSpPr>
          <p:nvPr/>
        </p:nvSpPr>
        <p:spPr bwMode="gray">
          <a:xfrm>
            <a:off x="2862942" y="2352535"/>
            <a:ext cx="4953000" cy="640080"/>
          </a:xfrm>
          <a:prstGeom prst="roundRect">
            <a:avLst>
              <a:gd name="adj" fmla="val 11565"/>
            </a:avLst>
          </a:prstGeom>
          <a:solidFill>
            <a:schemeClr val="bg2"/>
          </a:solidFill>
          <a:ln w="9525">
            <a:noFill/>
            <a:miter lim="800000"/>
            <a:headEnd/>
            <a:tailEnd/>
          </a:ln>
        </p:spPr>
        <p:txBody>
          <a:bodyPr vert="horz" wrap="square" lIns="91440" tIns="0" rIns="0" bIns="0" numCol="1" anchor="ctr" anchorCtr="0" compatLnSpc="1">
            <a:prstTxWarp prst="textNoShape">
              <a:avLst/>
            </a:prstTxWarp>
            <a:noAutofit/>
          </a:bodyPr>
          <a:lstStyle/>
          <a:p>
            <a:pPr>
              <a:spcBef>
                <a:spcPts val="0"/>
              </a:spcBef>
            </a:pPr>
            <a:r>
              <a:rPr lang="da-DK" sz="1400" b="1" dirty="0">
                <a:solidFill>
                  <a:srgbClr val="000000"/>
                </a:solidFill>
                <a:latin typeface="Calibri"/>
              </a:rPr>
              <a:t>Lorem ipsum dolor sit amet</a:t>
            </a:r>
          </a:p>
        </p:txBody>
      </p:sp>
      <p:sp>
        <p:nvSpPr>
          <p:cNvPr id="52" name="Rounded Rectangle 51"/>
          <p:cNvSpPr/>
          <p:nvPr/>
        </p:nvSpPr>
        <p:spPr>
          <a:xfrm>
            <a:off x="721759" y="3260085"/>
            <a:ext cx="7215849" cy="886423"/>
          </a:xfrm>
          <a:prstGeom prst="roundRect">
            <a:avLst>
              <a:gd name="adj" fmla="val 80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8" name="Text Placeholder 2"/>
          <p:cNvSpPr txBox="1">
            <a:spLocks/>
          </p:cNvSpPr>
          <p:nvPr/>
        </p:nvSpPr>
        <p:spPr bwMode="gray">
          <a:xfrm>
            <a:off x="746095" y="3324711"/>
            <a:ext cx="2103120" cy="740779"/>
          </a:xfrm>
          <a:prstGeom prst="rect">
            <a:avLst/>
          </a:prstGeom>
          <a:solidFill>
            <a:schemeClr val="accent2"/>
          </a:solidFill>
          <a:ln w="9525">
            <a:noFill/>
            <a:miter lim="800000"/>
            <a:headEnd/>
            <a:tailEnd/>
          </a:ln>
        </p:spPr>
        <p:txBody>
          <a:bodyPr vert="horz" wrap="square" lIns="0" tIns="0" rIns="0" bIns="0" numCol="1" anchor="ctr" anchorCtr="0" compatLnSpc="1">
            <a:prstTxWarp prst="textNoShape">
              <a:avLst/>
            </a:prstTxWarp>
            <a:noAutofit/>
          </a:bodyPr>
          <a:lstStyle/>
          <a:p>
            <a:pPr algn="ctr">
              <a:lnSpc>
                <a:spcPct val="150000"/>
              </a:lnSpc>
              <a:spcBef>
                <a:spcPct val="20000"/>
              </a:spcBef>
            </a:pPr>
            <a:r>
              <a:rPr lang="en-US" sz="2000" b="1" dirty="0">
                <a:solidFill>
                  <a:srgbClr val="FFFFFF"/>
                </a:solidFill>
                <a:latin typeface="Calibri"/>
              </a:rPr>
              <a:t>Topic 3</a:t>
            </a:r>
            <a:endParaRPr lang="en-US" sz="2000" b="1" dirty="0">
              <a:solidFill>
                <a:srgbClr val="FFFFFF"/>
              </a:solidFill>
              <a:latin typeface="Calibri"/>
              <a:cs typeface="Arial" pitchFamily="34" charset="0"/>
            </a:endParaRPr>
          </a:p>
        </p:txBody>
      </p:sp>
      <p:sp>
        <p:nvSpPr>
          <p:cNvPr id="100" name="Text Placeholder 2"/>
          <p:cNvSpPr txBox="1">
            <a:spLocks/>
          </p:cNvSpPr>
          <p:nvPr/>
        </p:nvSpPr>
        <p:spPr bwMode="gray">
          <a:xfrm>
            <a:off x="2862942" y="3370180"/>
            <a:ext cx="4953000" cy="640080"/>
          </a:xfrm>
          <a:prstGeom prst="roundRect">
            <a:avLst>
              <a:gd name="adj" fmla="val 1361"/>
            </a:avLst>
          </a:prstGeom>
          <a:solidFill>
            <a:schemeClr val="bg2"/>
          </a:solidFill>
          <a:ln w="9525">
            <a:noFill/>
            <a:miter lim="800000"/>
            <a:headEnd/>
            <a:tailEnd/>
          </a:ln>
        </p:spPr>
        <p:txBody>
          <a:bodyPr vert="horz" wrap="square" lIns="91440" tIns="0" rIns="0" bIns="0" numCol="1" anchor="ctr" anchorCtr="0" compatLnSpc="1">
            <a:prstTxWarp prst="textNoShape">
              <a:avLst/>
            </a:prstTxWarp>
            <a:noAutofit/>
          </a:bodyPr>
          <a:lstStyle/>
          <a:p>
            <a:pPr>
              <a:spcBef>
                <a:spcPts val="0"/>
              </a:spcBef>
            </a:pPr>
            <a:r>
              <a:rPr lang="da-DK" sz="1400" b="1" dirty="0">
                <a:solidFill>
                  <a:srgbClr val="000000"/>
                </a:solidFill>
                <a:latin typeface="Calibri"/>
              </a:rPr>
              <a:t>Lorem ipsum dolor sit amet</a:t>
            </a:r>
          </a:p>
        </p:txBody>
      </p:sp>
      <p:sp>
        <p:nvSpPr>
          <p:cNvPr id="53" name="Rounded Rectangle 52"/>
          <p:cNvSpPr/>
          <p:nvPr/>
        </p:nvSpPr>
        <p:spPr>
          <a:xfrm>
            <a:off x="712112" y="4277731"/>
            <a:ext cx="7215849" cy="886423"/>
          </a:xfrm>
          <a:prstGeom prst="roundRect">
            <a:avLst>
              <a:gd name="adj" fmla="val 105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9" name="Text Placeholder 2"/>
          <p:cNvSpPr txBox="1">
            <a:spLocks/>
          </p:cNvSpPr>
          <p:nvPr/>
        </p:nvSpPr>
        <p:spPr bwMode="gray">
          <a:xfrm>
            <a:off x="746095" y="4353931"/>
            <a:ext cx="2103120" cy="740779"/>
          </a:xfrm>
          <a:prstGeom prst="rect">
            <a:avLst/>
          </a:prstGeom>
          <a:solidFill>
            <a:schemeClr val="accent4"/>
          </a:solidFill>
          <a:ln w="9525">
            <a:noFill/>
            <a:miter lim="800000"/>
            <a:headEnd/>
            <a:tailEnd/>
          </a:ln>
        </p:spPr>
        <p:txBody>
          <a:bodyPr vert="horz" wrap="square" lIns="0" tIns="0" rIns="0" bIns="0" numCol="1" anchor="ctr" anchorCtr="0" compatLnSpc="1">
            <a:prstTxWarp prst="textNoShape">
              <a:avLst/>
            </a:prstTxWarp>
            <a:noAutofit/>
          </a:bodyPr>
          <a:lstStyle/>
          <a:p>
            <a:pPr algn="ctr">
              <a:lnSpc>
                <a:spcPct val="150000"/>
              </a:lnSpc>
              <a:spcBef>
                <a:spcPct val="20000"/>
              </a:spcBef>
            </a:pPr>
            <a:r>
              <a:rPr lang="en-US" sz="2000" b="1" dirty="0">
                <a:solidFill>
                  <a:srgbClr val="FFFFFF"/>
                </a:solidFill>
                <a:latin typeface="Calibri"/>
              </a:rPr>
              <a:t>Topic 4</a:t>
            </a:r>
            <a:endParaRPr lang="en-US" sz="2000" b="1" dirty="0">
              <a:solidFill>
                <a:srgbClr val="FFFFFF"/>
              </a:solidFill>
              <a:latin typeface="Calibri"/>
              <a:cs typeface="Arial" pitchFamily="34" charset="0"/>
            </a:endParaRPr>
          </a:p>
        </p:txBody>
      </p:sp>
      <p:sp>
        <p:nvSpPr>
          <p:cNvPr id="101" name="Text Placeholder 2"/>
          <p:cNvSpPr txBox="1">
            <a:spLocks/>
          </p:cNvSpPr>
          <p:nvPr/>
        </p:nvSpPr>
        <p:spPr bwMode="gray">
          <a:xfrm>
            <a:off x="2862942" y="4399399"/>
            <a:ext cx="4953000" cy="640080"/>
          </a:xfrm>
          <a:prstGeom prst="roundRect">
            <a:avLst>
              <a:gd name="adj" fmla="val 4762"/>
            </a:avLst>
          </a:prstGeom>
          <a:solidFill>
            <a:schemeClr val="bg2"/>
          </a:solidFill>
          <a:ln w="9525">
            <a:noFill/>
            <a:miter lim="800000"/>
            <a:headEnd/>
            <a:tailEnd/>
          </a:ln>
        </p:spPr>
        <p:txBody>
          <a:bodyPr vert="horz" wrap="square" lIns="91440" tIns="0" rIns="0" bIns="0" numCol="1" anchor="ctr" anchorCtr="0" compatLnSpc="1">
            <a:prstTxWarp prst="textNoShape">
              <a:avLst/>
            </a:prstTxWarp>
            <a:noAutofit/>
          </a:bodyPr>
          <a:lstStyle/>
          <a:p>
            <a:pPr>
              <a:spcBef>
                <a:spcPts val="0"/>
              </a:spcBef>
            </a:pPr>
            <a:r>
              <a:rPr lang="da-DK" sz="1400" b="1" dirty="0">
                <a:solidFill>
                  <a:srgbClr val="000000"/>
                </a:solidFill>
                <a:latin typeface="Calibri"/>
              </a:rPr>
              <a:t>Lorem ipsum dolor sit amet</a:t>
            </a:r>
          </a:p>
        </p:txBody>
      </p:sp>
      <p:sp>
        <p:nvSpPr>
          <p:cNvPr id="54" name="Rounded Rectangle 53"/>
          <p:cNvSpPr/>
          <p:nvPr/>
        </p:nvSpPr>
        <p:spPr>
          <a:xfrm>
            <a:off x="710183" y="5295375"/>
            <a:ext cx="7215849" cy="886423"/>
          </a:xfrm>
          <a:prstGeom prst="roundRect">
            <a:avLst>
              <a:gd name="adj" fmla="val 1052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02" name="Text Placeholder 2"/>
          <p:cNvSpPr txBox="1">
            <a:spLocks/>
          </p:cNvSpPr>
          <p:nvPr/>
        </p:nvSpPr>
        <p:spPr bwMode="gray">
          <a:xfrm>
            <a:off x="746095" y="5363859"/>
            <a:ext cx="2103120" cy="740779"/>
          </a:xfrm>
          <a:prstGeom prst="rect">
            <a:avLst/>
          </a:prstGeom>
          <a:solidFill>
            <a:schemeClr val="accent6"/>
          </a:solidFill>
          <a:ln w="9525">
            <a:noFill/>
            <a:miter lim="800000"/>
            <a:headEnd/>
            <a:tailEnd/>
          </a:ln>
        </p:spPr>
        <p:txBody>
          <a:bodyPr vert="horz" wrap="square" lIns="0" tIns="0" rIns="0" bIns="0" numCol="1" anchor="ctr" anchorCtr="0" compatLnSpc="1">
            <a:prstTxWarp prst="textNoShape">
              <a:avLst/>
            </a:prstTxWarp>
            <a:noAutofit/>
          </a:bodyPr>
          <a:lstStyle/>
          <a:p>
            <a:pPr algn="ctr">
              <a:spcBef>
                <a:spcPct val="20000"/>
              </a:spcBef>
            </a:pPr>
            <a:r>
              <a:rPr lang="en-US" sz="2000" b="1" dirty="0">
                <a:solidFill>
                  <a:srgbClr val="FFFFFF"/>
                </a:solidFill>
                <a:latin typeface="Calibri"/>
              </a:rPr>
              <a:t>Topic 5</a:t>
            </a:r>
            <a:endParaRPr lang="en-US" sz="2000" b="1" u="sng" dirty="0">
              <a:solidFill>
                <a:srgbClr val="FFFFFF"/>
              </a:solidFill>
              <a:latin typeface="Calibri"/>
              <a:cs typeface="Arial" pitchFamily="34" charset="0"/>
            </a:endParaRPr>
          </a:p>
        </p:txBody>
      </p:sp>
      <p:sp>
        <p:nvSpPr>
          <p:cNvPr id="103" name="Text Placeholder 2"/>
          <p:cNvSpPr txBox="1">
            <a:spLocks/>
          </p:cNvSpPr>
          <p:nvPr/>
        </p:nvSpPr>
        <p:spPr bwMode="gray">
          <a:xfrm>
            <a:off x="2862942" y="5409327"/>
            <a:ext cx="4953000" cy="640080"/>
          </a:xfrm>
          <a:prstGeom prst="roundRect">
            <a:avLst>
              <a:gd name="adj" fmla="val 4762"/>
            </a:avLst>
          </a:prstGeom>
          <a:solidFill>
            <a:schemeClr val="bg2"/>
          </a:solidFill>
          <a:ln w="9525">
            <a:noFill/>
            <a:miter lim="800000"/>
            <a:headEnd/>
            <a:tailEnd/>
          </a:ln>
        </p:spPr>
        <p:txBody>
          <a:bodyPr vert="horz" wrap="square" lIns="91440" tIns="0" rIns="0" bIns="0" numCol="1" anchor="ctr" anchorCtr="0" compatLnSpc="1">
            <a:prstTxWarp prst="textNoShape">
              <a:avLst/>
            </a:prstTxWarp>
            <a:noAutofit/>
          </a:bodyPr>
          <a:lstStyle/>
          <a:p>
            <a:pPr>
              <a:spcBef>
                <a:spcPts val="0"/>
              </a:spcBef>
            </a:pPr>
            <a:r>
              <a:rPr lang="da-DK" sz="1400" b="1" dirty="0">
                <a:solidFill>
                  <a:srgbClr val="000000"/>
                </a:solidFill>
                <a:latin typeface="Calibri"/>
              </a:rPr>
              <a:t>Lorem ipsum dolor sit amet</a:t>
            </a:r>
          </a:p>
        </p:txBody>
      </p:sp>
    </p:spTree>
    <p:extLst>
      <p:ext uri="{BB962C8B-B14F-4D97-AF65-F5344CB8AC3E}">
        <p14:creationId xmlns:p14="http://schemas.microsoft.com/office/powerpoint/2010/main" val="203318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23" y="100272"/>
            <a:ext cx="8229600" cy="1143000"/>
          </a:xfrm>
        </p:spPr>
        <p:txBody>
          <a:bodyPr/>
          <a:lstStyle/>
          <a:p>
            <a:r>
              <a:rPr lang="en-US" dirty="0"/>
              <a:t>“Orange Slice</a:t>
            </a:r>
            <a:r>
              <a:rPr lang="en-US"/>
              <a:t>” Diagram</a:t>
            </a:r>
            <a:endParaRPr lang="en-US" dirty="0"/>
          </a:p>
        </p:txBody>
      </p:sp>
      <p:sp>
        <p:nvSpPr>
          <p:cNvPr id="27" name="Text Placeholder 2"/>
          <p:cNvSpPr>
            <a:spLocks noGrp="1"/>
          </p:cNvSpPr>
          <p:nvPr>
            <p:ph idx="1"/>
          </p:nvPr>
        </p:nvSpPr>
        <p:spPr>
          <a:xfrm>
            <a:off x="226405" y="2208472"/>
            <a:ext cx="3437205" cy="3662159"/>
          </a:xfrm>
        </p:spPr>
        <p:txBody>
          <a:bodyPr>
            <a:normAutofit lnSpcReduction="10000"/>
          </a:bodyPr>
          <a:lstStyle/>
          <a:p>
            <a:r>
              <a:rPr lang="en-US" sz="1400" dirty="0"/>
              <a:t>In this illustration, the wedges are “influencers” in the decision making process.  You can bold a specific wedge when it is a relevant  to a particular part of the story.  The circles represent segments.  Where they are placed shows what they are most influenced by. In this case, “teens” are most influenced by TV and Social Media, where as , Moms are more influenced by website information and word of mouth.  The size of the circle represents the size of the segment for a category or brand.  Use a legend, key  or “how to read” page if you are not presenting the information in person. Use a headline to tell the story of the slide.</a:t>
            </a:r>
          </a:p>
          <a:p>
            <a:endParaRPr lang="en-US" sz="1400" dirty="0"/>
          </a:p>
        </p:txBody>
      </p:sp>
      <p:sp>
        <p:nvSpPr>
          <p:cNvPr id="6" name="Text Placeholder 5"/>
          <p:cNvSpPr>
            <a:spLocks noGrp="1"/>
          </p:cNvSpPr>
          <p:nvPr>
            <p:ph type="body" sz="quarter" idx="4294967295"/>
          </p:nvPr>
        </p:nvSpPr>
        <p:spPr>
          <a:xfrm>
            <a:off x="0" y="1384300"/>
            <a:ext cx="6219825" cy="528638"/>
          </a:xfrm>
        </p:spPr>
        <p:txBody>
          <a:bodyPr>
            <a:normAutofit fontScale="62500" lnSpcReduction="20000"/>
          </a:bodyPr>
          <a:lstStyle/>
          <a:p>
            <a:r>
              <a:rPr lang="en-US" dirty="0"/>
              <a:t>This Is an Illustration of How You Can Build Layers of Information to Tell a Story</a:t>
            </a:r>
          </a:p>
          <a:p>
            <a:endParaRPr lang="en-US" dirty="0"/>
          </a:p>
        </p:txBody>
      </p:sp>
      <p:grpSp>
        <p:nvGrpSpPr>
          <p:cNvPr id="26" name="Group 25"/>
          <p:cNvGrpSpPr/>
          <p:nvPr/>
        </p:nvGrpSpPr>
        <p:grpSpPr>
          <a:xfrm>
            <a:off x="3930469" y="1243272"/>
            <a:ext cx="4664710" cy="4724400"/>
            <a:chOff x="3412490" y="1143000"/>
            <a:chExt cx="4664710" cy="4724400"/>
          </a:xfrm>
        </p:grpSpPr>
        <p:grpSp>
          <p:nvGrpSpPr>
            <p:cNvPr id="3" name="Group 44"/>
            <p:cNvGrpSpPr/>
            <p:nvPr/>
          </p:nvGrpSpPr>
          <p:grpSpPr>
            <a:xfrm>
              <a:off x="3590925" y="1400175"/>
              <a:ext cx="4486275" cy="4467225"/>
              <a:chOff x="2328863" y="1056488"/>
              <a:chExt cx="4486275" cy="4467225"/>
            </a:xfrm>
          </p:grpSpPr>
          <p:sp>
            <p:nvSpPr>
              <p:cNvPr id="37" name="Freeform 5"/>
              <p:cNvSpPr>
                <a:spLocks/>
              </p:cNvSpPr>
              <p:nvPr/>
            </p:nvSpPr>
            <p:spPr bwMode="auto">
              <a:xfrm>
                <a:off x="3036888" y="3372651"/>
                <a:ext cx="1497013" cy="2151062"/>
              </a:xfrm>
              <a:custGeom>
                <a:avLst/>
                <a:gdLst/>
                <a:ahLst/>
                <a:cxnLst>
                  <a:cxn ang="0">
                    <a:pos x="1475" y="2255"/>
                  </a:cxn>
                  <a:cxn ang="0">
                    <a:pos x="1475" y="2255"/>
                  </a:cxn>
                  <a:cxn ang="0">
                    <a:pos x="1473" y="2255"/>
                  </a:cxn>
                  <a:cxn ang="0">
                    <a:pos x="1473" y="2256"/>
                  </a:cxn>
                  <a:cxn ang="0">
                    <a:pos x="34" y="1657"/>
                  </a:cxn>
                  <a:cxn ang="0">
                    <a:pos x="34" y="1657"/>
                  </a:cxn>
                  <a:cxn ang="0">
                    <a:pos x="29" y="1537"/>
                  </a:cxn>
                  <a:cxn ang="0">
                    <a:pos x="1565" y="0"/>
                  </a:cxn>
                  <a:cxn ang="0">
                    <a:pos x="1565" y="2174"/>
                  </a:cxn>
                  <a:cxn ang="0">
                    <a:pos x="1475" y="2255"/>
                  </a:cxn>
                </a:cxnLst>
                <a:rect l="0" t="0" r="r" b="b"/>
                <a:pathLst>
                  <a:path w="1565" h="2256">
                    <a:moveTo>
                      <a:pt x="1475" y="2255"/>
                    </a:moveTo>
                    <a:lnTo>
                      <a:pt x="1475" y="2255"/>
                    </a:lnTo>
                    <a:cubicBezTo>
                      <a:pt x="1474" y="2255"/>
                      <a:pt x="1474" y="2255"/>
                      <a:pt x="1473" y="2255"/>
                    </a:cubicBezTo>
                    <a:cubicBezTo>
                      <a:pt x="1473" y="2255"/>
                      <a:pt x="1473" y="2255"/>
                      <a:pt x="1473" y="2256"/>
                    </a:cubicBezTo>
                    <a:cubicBezTo>
                      <a:pt x="921" y="2226"/>
                      <a:pt x="419" y="2005"/>
                      <a:pt x="34" y="1657"/>
                    </a:cubicBezTo>
                    <a:cubicBezTo>
                      <a:pt x="34" y="1657"/>
                      <a:pt x="34" y="1657"/>
                      <a:pt x="34" y="1657"/>
                    </a:cubicBezTo>
                    <a:cubicBezTo>
                      <a:pt x="2" y="1624"/>
                      <a:pt x="0" y="1572"/>
                      <a:pt x="29" y="1537"/>
                    </a:cubicBezTo>
                    <a:lnTo>
                      <a:pt x="1565" y="0"/>
                    </a:lnTo>
                    <a:lnTo>
                      <a:pt x="1565" y="2174"/>
                    </a:lnTo>
                    <a:cubicBezTo>
                      <a:pt x="1561" y="2220"/>
                      <a:pt x="1522" y="2255"/>
                      <a:pt x="1475" y="2255"/>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38" name="Freeform 6"/>
              <p:cNvSpPr>
                <a:spLocks/>
              </p:cNvSpPr>
              <p:nvPr/>
            </p:nvSpPr>
            <p:spPr bwMode="auto">
              <a:xfrm>
                <a:off x="2328863" y="3325026"/>
                <a:ext cx="2154238" cy="1490662"/>
              </a:xfrm>
              <a:custGeom>
                <a:avLst/>
                <a:gdLst/>
                <a:ahLst/>
                <a:cxnLst>
                  <a:cxn ang="0">
                    <a:pos x="2252" y="0"/>
                  </a:cxn>
                  <a:cxn ang="0">
                    <a:pos x="2252" y="0"/>
                  </a:cxn>
                  <a:cxn ang="0">
                    <a:pos x="722" y="1530"/>
                  </a:cxn>
                  <a:cxn ang="0">
                    <a:pos x="721" y="1529"/>
                  </a:cxn>
                  <a:cxn ang="0">
                    <a:pos x="597" y="1531"/>
                  </a:cxn>
                  <a:cxn ang="0">
                    <a:pos x="0" y="89"/>
                  </a:cxn>
                  <a:cxn ang="0">
                    <a:pos x="0" y="89"/>
                  </a:cxn>
                  <a:cxn ang="0">
                    <a:pos x="91" y="0"/>
                  </a:cxn>
                  <a:cxn ang="0">
                    <a:pos x="92" y="0"/>
                  </a:cxn>
                  <a:cxn ang="0">
                    <a:pos x="92" y="0"/>
                  </a:cxn>
                  <a:cxn ang="0">
                    <a:pos x="2252" y="0"/>
                  </a:cxn>
                </a:cxnLst>
                <a:rect l="0" t="0" r="r" b="b"/>
                <a:pathLst>
                  <a:path w="2252" h="1563">
                    <a:moveTo>
                      <a:pt x="2252" y="0"/>
                    </a:moveTo>
                    <a:lnTo>
                      <a:pt x="2252" y="0"/>
                    </a:lnTo>
                    <a:lnTo>
                      <a:pt x="722" y="1530"/>
                    </a:lnTo>
                    <a:cubicBezTo>
                      <a:pt x="722" y="1529"/>
                      <a:pt x="722" y="1529"/>
                      <a:pt x="721" y="1529"/>
                    </a:cubicBezTo>
                    <a:cubicBezTo>
                      <a:pt x="687" y="1562"/>
                      <a:pt x="633" y="1563"/>
                      <a:pt x="597" y="1531"/>
                    </a:cubicBezTo>
                    <a:cubicBezTo>
                      <a:pt x="250" y="1145"/>
                      <a:pt x="29" y="642"/>
                      <a:pt x="0" y="89"/>
                    </a:cubicBezTo>
                    <a:cubicBezTo>
                      <a:pt x="0" y="89"/>
                      <a:pt x="0" y="89"/>
                      <a:pt x="0" y="89"/>
                    </a:cubicBezTo>
                    <a:cubicBezTo>
                      <a:pt x="1" y="40"/>
                      <a:pt x="41" y="0"/>
                      <a:pt x="91" y="0"/>
                    </a:cubicBezTo>
                    <a:cubicBezTo>
                      <a:pt x="92" y="0"/>
                      <a:pt x="92" y="0"/>
                      <a:pt x="92" y="0"/>
                    </a:cubicBezTo>
                    <a:cubicBezTo>
                      <a:pt x="92" y="0"/>
                      <a:pt x="92" y="0"/>
                      <a:pt x="92" y="0"/>
                    </a:cubicBezTo>
                    <a:lnTo>
                      <a:pt x="2252" y="0"/>
                    </a:lnTo>
                    <a:close/>
                  </a:path>
                </a:pathLst>
              </a:custGeom>
              <a:solidFill>
                <a:schemeClr val="accent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39" name="Freeform 7"/>
              <p:cNvSpPr>
                <a:spLocks/>
              </p:cNvSpPr>
              <p:nvPr/>
            </p:nvSpPr>
            <p:spPr bwMode="auto">
              <a:xfrm>
                <a:off x="4606926" y="1056488"/>
                <a:ext cx="1497012" cy="2149475"/>
              </a:xfrm>
              <a:custGeom>
                <a:avLst/>
                <a:gdLst/>
                <a:ahLst/>
                <a:cxnLst>
                  <a:cxn ang="0">
                    <a:pos x="90" y="0"/>
                  </a:cxn>
                  <a:cxn ang="0">
                    <a:pos x="90" y="0"/>
                  </a:cxn>
                  <a:cxn ang="0">
                    <a:pos x="92" y="0"/>
                  </a:cxn>
                  <a:cxn ang="0">
                    <a:pos x="92" y="0"/>
                  </a:cxn>
                  <a:cxn ang="0">
                    <a:pos x="1532" y="597"/>
                  </a:cxn>
                  <a:cxn ang="0">
                    <a:pos x="1531" y="597"/>
                  </a:cxn>
                  <a:cxn ang="0">
                    <a:pos x="1537" y="717"/>
                  </a:cxn>
                  <a:cxn ang="0">
                    <a:pos x="0" y="2254"/>
                  </a:cxn>
                  <a:cxn ang="0">
                    <a:pos x="0" y="81"/>
                  </a:cxn>
                  <a:cxn ang="0">
                    <a:pos x="90" y="0"/>
                  </a:cxn>
                </a:cxnLst>
                <a:rect l="0" t="0" r="r" b="b"/>
                <a:pathLst>
                  <a:path w="1565" h="2254">
                    <a:moveTo>
                      <a:pt x="90" y="0"/>
                    </a:moveTo>
                    <a:lnTo>
                      <a:pt x="90" y="0"/>
                    </a:lnTo>
                    <a:cubicBezTo>
                      <a:pt x="91" y="0"/>
                      <a:pt x="91" y="0"/>
                      <a:pt x="92" y="0"/>
                    </a:cubicBezTo>
                    <a:cubicBezTo>
                      <a:pt x="92" y="0"/>
                      <a:pt x="92" y="0"/>
                      <a:pt x="92" y="0"/>
                    </a:cubicBezTo>
                    <a:cubicBezTo>
                      <a:pt x="644" y="29"/>
                      <a:pt x="1146" y="250"/>
                      <a:pt x="1532" y="597"/>
                    </a:cubicBezTo>
                    <a:cubicBezTo>
                      <a:pt x="1531" y="597"/>
                      <a:pt x="1531" y="597"/>
                      <a:pt x="1531" y="597"/>
                    </a:cubicBezTo>
                    <a:cubicBezTo>
                      <a:pt x="1563" y="630"/>
                      <a:pt x="1565" y="682"/>
                      <a:pt x="1537" y="717"/>
                    </a:cubicBezTo>
                    <a:lnTo>
                      <a:pt x="0" y="2254"/>
                    </a:lnTo>
                    <a:lnTo>
                      <a:pt x="0" y="81"/>
                    </a:lnTo>
                    <a:cubicBezTo>
                      <a:pt x="5" y="35"/>
                      <a:pt x="43" y="0"/>
                      <a:pt x="90" y="0"/>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40" name="Freeform 8"/>
              <p:cNvSpPr>
                <a:spLocks/>
              </p:cNvSpPr>
              <p:nvPr/>
            </p:nvSpPr>
            <p:spPr bwMode="auto">
              <a:xfrm>
                <a:off x="4657726" y="1764513"/>
                <a:ext cx="2154237" cy="1490663"/>
              </a:xfrm>
              <a:custGeom>
                <a:avLst/>
                <a:gdLst/>
                <a:ahLst/>
                <a:cxnLst>
                  <a:cxn ang="0">
                    <a:pos x="0" y="1563"/>
                  </a:cxn>
                  <a:cxn ang="0">
                    <a:pos x="0" y="1563"/>
                  </a:cxn>
                  <a:cxn ang="0">
                    <a:pos x="1530" y="33"/>
                  </a:cxn>
                  <a:cxn ang="0">
                    <a:pos x="1531" y="33"/>
                  </a:cxn>
                  <a:cxn ang="0">
                    <a:pos x="1655" y="31"/>
                  </a:cxn>
                  <a:cxn ang="0">
                    <a:pos x="2253" y="1473"/>
                  </a:cxn>
                  <a:cxn ang="0">
                    <a:pos x="2252" y="1473"/>
                  </a:cxn>
                  <a:cxn ang="0">
                    <a:pos x="2161" y="1563"/>
                  </a:cxn>
                  <a:cxn ang="0">
                    <a:pos x="2160" y="1562"/>
                  </a:cxn>
                  <a:cxn ang="0">
                    <a:pos x="2160" y="1563"/>
                  </a:cxn>
                  <a:cxn ang="0">
                    <a:pos x="0" y="1563"/>
                  </a:cxn>
                </a:cxnLst>
                <a:rect l="0" t="0" r="r" b="b"/>
                <a:pathLst>
                  <a:path w="2253" h="1563">
                    <a:moveTo>
                      <a:pt x="0" y="1563"/>
                    </a:moveTo>
                    <a:lnTo>
                      <a:pt x="0" y="1563"/>
                    </a:lnTo>
                    <a:lnTo>
                      <a:pt x="1530" y="33"/>
                    </a:lnTo>
                    <a:cubicBezTo>
                      <a:pt x="1531" y="33"/>
                      <a:pt x="1531" y="33"/>
                      <a:pt x="1531" y="33"/>
                    </a:cubicBezTo>
                    <a:cubicBezTo>
                      <a:pt x="1565" y="0"/>
                      <a:pt x="1619" y="0"/>
                      <a:pt x="1655" y="31"/>
                    </a:cubicBezTo>
                    <a:cubicBezTo>
                      <a:pt x="2002" y="418"/>
                      <a:pt x="2223" y="920"/>
                      <a:pt x="2253" y="1473"/>
                    </a:cubicBezTo>
                    <a:cubicBezTo>
                      <a:pt x="2253" y="1473"/>
                      <a:pt x="2252" y="1473"/>
                      <a:pt x="2252" y="1473"/>
                    </a:cubicBezTo>
                    <a:cubicBezTo>
                      <a:pt x="2251" y="1523"/>
                      <a:pt x="2211" y="1563"/>
                      <a:pt x="2161" y="1563"/>
                    </a:cubicBezTo>
                    <a:cubicBezTo>
                      <a:pt x="2161" y="1563"/>
                      <a:pt x="2160" y="1562"/>
                      <a:pt x="2160" y="1562"/>
                    </a:cubicBezTo>
                    <a:cubicBezTo>
                      <a:pt x="2160" y="1563"/>
                      <a:pt x="2160" y="1563"/>
                      <a:pt x="2160" y="1563"/>
                    </a:cubicBezTo>
                    <a:lnTo>
                      <a:pt x="0" y="1563"/>
                    </a:ln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41" name="Freeform 9"/>
              <p:cNvSpPr>
                <a:spLocks/>
              </p:cNvSpPr>
              <p:nvPr/>
            </p:nvSpPr>
            <p:spPr bwMode="auto">
              <a:xfrm>
                <a:off x="4610101" y="3372651"/>
                <a:ext cx="1497012" cy="2151062"/>
              </a:xfrm>
              <a:custGeom>
                <a:avLst/>
                <a:gdLst/>
                <a:ahLst/>
                <a:cxnLst>
                  <a:cxn ang="0">
                    <a:pos x="91" y="2255"/>
                  </a:cxn>
                  <a:cxn ang="0">
                    <a:pos x="91" y="2255"/>
                  </a:cxn>
                  <a:cxn ang="0">
                    <a:pos x="92" y="2255"/>
                  </a:cxn>
                  <a:cxn ang="0">
                    <a:pos x="92" y="2256"/>
                  </a:cxn>
                  <a:cxn ang="0">
                    <a:pos x="1532" y="1657"/>
                  </a:cxn>
                  <a:cxn ang="0">
                    <a:pos x="1531" y="1657"/>
                  </a:cxn>
                  <a:cxn ang="0">
                    <a:pos x="1537" y="1537"/>
                  </a:cxn>
                  <a:cxn ang="0">
                    <a:pos x="0" y="0"/>
                  </a:cxn>
                  <a:cxn ang="0">
                    <a:pos x="0" y="2174"/>
                  </a:cxn>
                  <a:cxn ang="0">
                    <a:pos x="91" y="2255"/>
                  </a:cxn>
                </a:cxnLst>
                <a:rect l="0" t="0" r="r" b="b"/>
                <a:pathLst>
                  <a:path w="1565" h="2256">
                    <a:moveTo>
                      <a:pt x="91" y="2255"/>
                    </a:moveTo>
                    <a:lnTo>
                      <a:pt x="91" y="2255"/>
                    </a:lnTo>
                    <a:cubicBezTo>
                      <a:pt x="91" y="2255"/>
                      <a:pt x="92" y="2255"/>
                      <a:pt x="92" y="2255"/>
                    </a:cubicBezTo>
                    <a:cubicBezTo>
                      <a:pt x="92" y="2255"/>
                      <a:pt x="92" y="2255"/>
                      <a:pt x="92" y="2256"/>
                    </a:cubicBezTo>
                    <a:cubicBezTo>
                      <a:pt x="644" y="2226"/>
                      <a:pt x="1146" y="2005"/>
                      <a:pt x="1532" y="1657"/>
                    </a:cubicBezTo>
                    <a:cubicBezTo>
                      <a:pt x="1532" y="1657"/>
                      <a:pt x="1531" y="1657"/>
                      <a:pt x="1531" y="1657"/>
                    </a:cubicBezTo>
                    <a:cubicBezTo>
                      <a:pt x="1563" y="1624"/>
                      <a:pt x="1565" y="1572"/>
                      <a:pt x="1537" y="1537"/>
                    </a:cubicBezTo>
                    <a:lnTo>
                      <a:pt x="0" y="0"/>
                    </a:lnTo>
                    <a:lnTo>
                      <a:pt x="0" y="2174"/>
                    </a:lnTo>
                    <a:cubicBezTo>
                      <a:pt x="5" y="2220"/>
                      <a:pt x="43" y="2255"/>
                      <a:pt x="91" y="2255"/>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42" name="Freeform 10"/>
              <p:cNvSpPr>
                <a:spLocks/>
              </p:cNvSpPr>
              <p:nvPr/>
            </p:nvSpPr>
            <p:spPr bwMode="auto">
              <a:xfrm>
                <a:off x="4660901" y="3325026"/>
                <a:ext cx="2154237" cy="1490662"/>
              </a:xfrm>
              <a:custGeom>
                <a:avLst/>
                <a:gdLst/>
                <a:ahLst/>
                <a:cxnLst>
                  <a:cxn ang="0">
                    <a:pos x="0" y="0"/>
                  </a:cxn>
                  <a:cxn ang="0">
                    <a:pos x="0" y="0"/>
                  </a:cxn>
                  <a:cxn ang="0">
                    <a:pos x="1530" y="1530"/>
                  </a:cxn>
                  <a:cxn ang="0">
                    <a:pos x="1530" y="1529"/>
                  </a:cxn>
                  <a:cxn ang="0">
                    <a:pos x="1654" y="1531"/>
                  </a:cxn>
                  <a:cxn ang="0">
                    <a:pos x="2252" y="89"/>
                  </a:cxn>
                  <a:cxn ang="0">
                    <a:pos x="2252" y="89"/>
                  </a:cxn>
                  <a:cxn ang="0">
                    <a:pos x="2160" y="0"/>
                  </a:cxn>
                  <a:cxn ang="0">
                    <a:pos x="2159" y="0"/>
                  </a:cxn>
                  <a:cxn ang="0">
                    <a:pos x="2159" y="0"/>
                  </a:cxn>
                  <a:cxn ang="0">
                    <a:pos x="0" y="0"/>
                  </a:cxn>
                </a:cxnLst>
                <a:rect l="0" t="0" r="r" b="b"/>
                <a:pathLst>
                  <a:path w="2252" h="1563">
                    <a:moveTo>
                      <a:pt x="0" y="0"/>
                    </a:moveTo>
                    <a:lnTo>
                      <a:pt x="0" y="0"/>
                    </a:lnTo>
                    <a:lnTo>
                      <a:pt x="1530" y="1530"/>
                    </a:lnTo>
                    <a:cubicBezTo>
                      <a:pt x="1530" y="1529"/>
                      <a:pt x="1530" y="1529"/>
                      <a:pt x="1530" y="1529"/>
                    </a:cubicBezTo>
                    <a:cubicBezTo>
                      <a:pt x="1564" y="1562"/>
                      <a:pt x="1618" y="1563"/>
                      <a:pt x="1654" y="1531"/>
                    </a:cubicBezTo>
                    <a:cubicBezTo>
                      <a:pt x="2001" y="1145"/>
                      <a:pt x="2223" y="642"/>
                      <a:pt x="2252" y="89"/>
                    </a:cubicBezTo>
                    <a:cubicBezTo>
                      <a:pt x="2252" y="89"/>
                      <a:pt x="2252" y="89"/>
                      <a:pt x="2252" y="89"/>
                    </a:cubicBezTo>
                    <a:cubicBezTo>
                      <a:pt x="2251" y="40"/>
                      <a:pt x="2210" y="0"/>
                      <a:pt x="2160" y="0"/>
                    </a:cubicBezTo>
                    <a:cubicBezTo>
                      <a:pt x="2160" y="0"/>
                      <a:pt x="2159" y="0"/>
                      <a:pt x="2159" y="0"/>
                    </a:cubicBezTo>
                    <a:cubicBezTo>
                      <a:pt x="2159" y="0"/>
                      <a:pt x="2159" y="0"/>
                      <a:pt x="2159" y="0"/>
                    </a:cubicBezTo>
                    <a:lnTo>
                      <a:pt x="0" y="0"/>
                    </a:ln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43" name="Freeform 11"/>
              <p:cNvSpPr>
                <a:spLocks/>
              </p:cNvSpPr>
              <p:nvPr/>
            </p:nvSpPr>
            <p:spPr bwMode="auto">
              <a:xfrm>
                <a:off x="3040063" y="1056488"/>
                <a:ext cx="1497013" cy="2149475"/>
              </a:xfrm>
              <a:custGeom>
                <a:avLst/>
                <a:gdLst/>
                <a:ahLst/>
                <a:cxnLst>
                  <a:cxn ang="0">
                    <a:pos x="1474" y="0"/>
                  </a:cxn>
                  <a:cxn ang="0">
                    <a:pos x="1474" y="0"/>
                  </a:cxn>
                  <a:cxn ang="0">
                    <a:pos x="1473" y="0"/>
                  </a:cxn>
                  <a:cxn ang="0">
                    <a:pos x="1473" y="0"/>
                  </a:cxn>
                  <a:cxn ang="0">
                    <a:pos x="33" y="597"/>
                  </a:cxn>
                  <a:cxn ang="0">
                    <a:pos x="33" y="597"/>
                  </a:cxn>
                  <a:cxn ang="0">
                    <a:pos x="28" y="717"/>
                  </a:cxn>
                  <a:cxn ang="0">
                    <a:pos x="1565" y="2254"/>
                  </a:cxn>
                  <a:cxn ang="0">
                    <a:pos x="1565" y="81"/>
                  </a:cxn>
                  <a:cxn ang="0">
                    <a:pos x="1474" y="0"/>
                  </a:cxn>
                </a:cxnLst>
                <a:rect l="0" t="0" r="r" b="b"/>
                <a:pathLst>
                  <a:path w="1565" h="2254">
                    <a:moveTo>
                      <a:pt x="1474" y="0"/>
                    </a:moveTo>
                    <a:lnTo>
                      <a:pt x="1474" y="0"/>
                    </a:lnTo>
                    <a:cubicBezTo>
                      <a:pt x="1473" y="0"/>
                      <a:pt x="1473" y="0"/>
                      <a:pt x="1473" y="0"/>
                    </a:cubicBezTo>
                    <a:cubicBezTo>
                      <a:pt x="1473" y="0"/>
                      <a:pt x="1473" y="0"/>
                      <a:pt x="1473" y="0"/>
                    </a:cubicBezTo>
                    <a:cubicBezTo>
                      <a:pt x="920" y="29"/>
                      <a:pt x="419" y="250"/>
                      <a:pt x="33" y="597"/>
                    </a:cubicBezTo>
                    <a:cubicBezTo>
                      <a:pt x="33" y="597"/>
                      <a:pt x="33" y="597"/>
                      <a:pt x="33" y="597"/>
                    </a:cubicBezTo>
                    <a:cubicBezTo>
                      <a:pt x="1" y="630"/>
                      <a:pt x="0" y="682"/>
                      <a:pt x="28" y="717"/>
                    </a:cubicBezTo>
                    <a:lnTo>
                      <a:pt x="1565" y="2254"/>
                    </a:lnTo>
                    <a:lnTo>
                      <a:pt x="1565" y="81"/>
                    </a:lnTo>
                    <a:cubicBezTo>
                      <a:pt x="1560" y="35"/>
                      <a:pt x="1521" y="0"/>
                      <a:pt x="1474" y="0"/>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44" name="Freeform 12"/>
              <p:cNvSpPr>
                <a:spLocks/>
              </p:cNvSpPr>
              <p:nvPr/>
            </p:nvSpPr>
            <p:spPr bwMode="auto">
              <a:xfrm>
                <a:off x="2332038" y="1764513"/>
                <a:ext cx="2154238" cy="1490663"/>
              </a:xfrm>
              <a:custGeom>
                <a:avLst/>
                <a:gdLst/>
                <a:ahLst/>
                <a:cxnLst>
                  <a:cxn ang="0">
                    <a:pos x="2252" y="1563"/>
                  </a:cxn>
                  <a:cxn ang="0">
                    <a:pos x="2252" y="1563"/>
                  </a:cxn>
                  <a:cxn ang="0">
                    <a:pos x="722" y="33"/>
                  </a:cxn>
                  <a:cxn ang="0">
                    <a:pos x="722" y="33"/>
                  </a:cxn>
                  <a:cxn ang="0">
                    <a:pos x="598" y="31"/>
                  </a:cxn>
                  <a:cxn ang="0">
                    <a:pos x="0" y="1473"/>
                  </a:cxn>
                  <a:cxn ang="0">
                    <a:pos x="0" y="1473"/>
                  </a:cxn>
                  <a:cxn ang="0">
                    <a:pos x="91" y="1563"/>
                  </a:cxn>
                  <a:cxn ang="0">
                    <a:pos x="93" y="1562"/>
                  </a:cxn>
                  <a:cxn ang="0">
                    <a:pos x="93" y="1563"/>
                  </a:cxn>
                  <a:cxn ang="0">
                    <a:pos x="2252" y="1563"/>
                  </a:cxn>
                </a:cxnLst>
                <a:rect l="0" t="0" r="r" b="b"/>
                <a:pathLst>
                  <a:path w="2252" h="1563">
                    <a:moveTo>
                      <a:pt x="2252" y="1563"/>
                    </a:moveTo>
                    <a:lnTo>
                      <a:pt x="2252" y="1563"/>
                    </a:lnTo>
                    <a:lnTo>
                      <a:pt x="722" y="33"/>
                    </a:lnTo>
                    <a:cubicBezTo>
                      <a:pt x="722" y="33"/>
                      <a:pt x="722" y="33"/>
                      <a:pt x="722" y="33"/>
                    </a:cubicBezTo>
                    <a:cubicBezTo>
                      <a:pt x="687" y="0"/>
                      <a:pt x="633" y="0"/>
                      <a:pt x="598" y="31"/>
                    </a:cubicBezTo>
                    <a:cubicBezTo>
                      <a:pt x="250" y="418"/>
                      <a:pt x="29" y="920"/>
                      <a:pt x="0" y="1473"/>
                    </a:cubicBezTo>
                    <a:cubicBezTo>
                      <a:pt x="0" y="1473"/>
                      <a:pt x="0" y="1473"/>
                      <a:pt x="0" y="1473"/>
                    </a:cubicBezTo>
                    <a:cubicBezTo>
                      <a:pt x="1" y="1523"/>
                      <a:pt x="41" y="1563"/>
                      <a:pt x="91" y="1563"/>
                    </a:cubicBezTo>
                    <a:cubicBezTo>
                      <a:pt x="92" y="1563"/>
                      <a:pt x="92" y="1562"/>
                      <a:pt x="93" y="1562"/>
                    </a:cubicBezTo>
                    <a:cubicBezTo>
                      <a:pt x="93" y="1563"/>
                      <a:pt x="93" y="1563"/>
                      <a:pt x="93" y="1563"/>
                    </a:cubicBezTo>
                    <a:lnTo>
                      <a:pt x="2252" y="1563"/>
                    </a:lnTo>
                    <a:close/>
                  </a:path>
                </a:pathLst>
              </a:custGeom>
              <a:solidFill>
                <a:schemeClr val="accent4"/>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sp>
          <p:nvSpPr>
            <p:cNvPr id="46" name="TextBox 45"/>
            <p:cNvSpPr txBox="1"/>
            <p:nvPr/>
          </p:nvSpPr>
          <p:spPr>
            <a:xfrm>
              <a:off x="3775690" y="40774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Social Media</a:t>
              </a:r>
            </a:p>
          </p:txBody>
        </p:sp>
        <p:sp>
          <p:nvSpPr>
            <p:cNvPr id="29" name="TextBox 28"/>
            <p:cNvSpPr txBox="1"/>
            <p:nvPr/>
          </p:nvSpPr>
          <p:spPr>
            <a:xfrm>
              <a:off x="3928090" y="30106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TV</a:t>
              </a:r>
            </a:p>
          </p:txBody>
        </p:sp>
        <p:sp>
          <p:nvSpPr>
            <p:cNvPr id="30" name="TextBox 29"/>
            <p:cNvSpPr txBox="1"/>
            <p:nvPr/>
          </p:nvSpPr>
          <p:spPr>
            <a:xfrm>
              <a:off x="4538662" y="21724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Website</a:t>
              </a:r>
            </a:p>
          </p:txBody>
        </p:sp>
        <p:sp>
          <p:nvSpPr>
            <p:cNvPr id="36" name="TextBox 35"/>
            <p:cNvSpPr txBox="1"/>
            <p:nvPr/>
          </p:nvSpPr>
          <p:spPr>
            <a:xfrm>
              <a:off x="5596775" y="21724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WOM</a:t>
              </a:r>
            </a:p>
          </p:txBody>
        </p:sp>
        <p:sp>
          <p:nvSpPr>
            <p:cNvPr id="45" name="TextBox 44"/>
            <p:cNvSpPr txBox="1"/>
            <p:nvPr/>
          </p:nvSpPr>
          <p:spPr>
            <a:xfrm>
              <a:off x="6282575" y="3007710"/>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Radio</a:t>
              </a:r>
            </a:p>
          </p:txBody>
        </p:sp>
        <p:sp>
          <p:nvSpPr>
            <p:cNvPr id="51" name="TextBox 50"/>
            <p:cNvSpPr txBox="1"/>
            <p:nvPr/>
          </p:nvSpPr>
          <p:spPr>
            <a:xfrm>
              <a:off x="6291262" y="3922110"/>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In Store</a:t>
              </a:r>
            </a:p>
          </p:txBody>
        </p:sp>
        <p:sp>
          <p:nvSpPr>
            <p:cNvPr id="55" name="TextBox 54"/>
            <p:cNvSpPr txBox="1"/>
            <p:nvPr/>
          </p:nvSpPr>
          <p:spPr>
            <a:xfrm>
              <a:off x="5605462" y="47632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Coupon</a:t>
              </a:r>
            </a:p>
          </p:txBody>
        </p:sp>
        <p:sp>
          <p:nvSpPr>
            <p:cNvPr id="56" name="TextBox 55"/>
            <p:cNvSpPr txBox="1"/>
            <p:nvPr/>
          </p:nvSpPr>
          <p:spPr>
            <a:xfrm>
              <a:off x="4606175" y="4763287"/>
              <a:ext cx="1456487" cy="307777"/>
            </a:xfrm>
            <a:prstGeom prst="rect">
              <a:avLst/>
            </a:prstGeom>
            <a:noFill/>
          </p:spPr>
          <p:txBody>
            <a:bodyPr wrap="square" rtlCol="0">
              <a:spAutoFit/>
            </a:bodyPr>
            <a:lstStyle/>
            <a:p>
              <a:pPr algn="ctr" fontAlgn="auto">
                <a:spcBef>
                  <a:spcPts val="0"/>
                </a:spcBef>
                <a:spcAft>
                  <a:spcPts val="0"/>
                </a:spcAft>
              </a:pPr>
              <a:r>
                <a:rPr lang="en-US" sz="1400" dirty="0">
                  <a:solidFill>
                    <a:srgbClr val="FFFFFF"/>
                  </a:solidFill>
                  <a:latin typeface="Calibri"/>
                </a:rPr>
                <a:t>Outdoor</a:t>
              </a:r>
            </a:p>
          </p:txBody>
        </p:sp>
        <p:sp>
          <p:nvSpPr>
            <p:cNvPr id="57" name="Oval 56"/>
            <p:cNvSpPr>
              <a:spLocks noChangeAspect="1"/>
            </p:cNvSpPr>
            <p:nvPr/>
          </p:nvSpPr>
          <p:spPr>
            <a:xfrm>
              <a:off x="3412490" y="3260090"/>
              <a:ext cx="835660" cy="8356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200" dirty="0">
                  <a:solidFill>
                    <a:srgbClr val="FFFFFF"/>
                  </a:solidFill>
                </a:rPr>
                <a:t>Teens</a:t>
              </a:r>
            </a:p>
          </p:txBody>
        </p:sp>
        <p:sp>
          <p:nvSpPr>
            <p:cNvPr id="58" name="Oval 57"/>
            <p:cNvSpPr>
              <a:spLocks noChangeAspect="1"/>
            </p:cNvSpPr>
            <p:nvPr/>
          </p:nvSpPr>
          <p:spPr>
            <a:xfrm>
              <a:off x="5317235" y="1143000"/>
              <a:ext cx="1083565" cy="10835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200">
                  <a:solidFill>
                    <a:srgbClr val="FFFFFF"/>
                  </a:solidFill>
                </a:rPr>
                <a:t>Moms</a:t>
              </a:r>
              <a:endParaRPr lang="en-US" sz="1200" dirty="0">
                <a:solidFill>
                  <a:srgbClr val="FFFFFF"/>
                </a:solidFill>
              </a:endParaRPr>
            </a:p>
          </p:txBody>
        </p:sp>
        <p:sp>
          <p:nvSpPr>
            <p:cNvPr id="59" name="Oval 58"/>
            <p:cNvSpPr>
              <a:spLocks noChangeAspect="1"/>
            </p:cNvSpPr>
            <p:nvPr/>
          </p:nvSpPr>
          <p:spPr>
            <a:xfrm>
              <a:off x="6629400" y="4267200"/>
              <a:ext cx="1203961" cy="12039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200" dirty="0">
                  <a:solidFill>
                    <a:srgbClr val="FFFFFF"/>
                  </a:solidFill>
                </a:rPr>
                <a:t>Boomers</a:t>
              </a:r>
            </a:p>
          </p:txBody>
        </p:sp>
      </p:grpSp>
    </p:spTree>
    <p:extLst>
      <p:ext uri="{BB962C8B-B14F-4D97-AF65-F5344CB8AC3E}">
        <p14:creationId xmlns:p14="http://schemas.microsoft.com/office/powerpoint/2010/main" val="23164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re 1"/>
          <p:cNvSpPr txBox="1">
            <a:spLocks/>
          </p:cNvSpPr>
          <p:nvPr/>
        </p:nvSpPr>
        <p:spPr>
          <a:xfrm>
            <a:off x="5544457" y="150281"/>
            <a:ext cx="3416564"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fontAlgn="auto">
              <a:spcAft>
                <a:spcPts val="0"/>
              </a:spcAft>
            </a:pPr>
            <a:r>
              <a:rPr lang="fr-FR" sz="1800" cap="all" dirty="0">
                <a:solidFill>
                  <a:srgbClr val="FFFFFF">
                    <a:lumMod val="50000"/>
                  </a:srgbClr>
                </a:solidFill>
              </a:rPr>
              <a:t>Communication IDEA </a:t>
            </a:r>
            <a:r>
              <a:rPr lang="fr-FR" sz="1800" cap="all" dirty="0" err="1">
                <a:solidFill>
                  <a:srgbClr val="FFFFFF">
                    <a:lumMod val="50000"/>
                  </a:srgbClr>
                </a:solidFill>
              </a:rPr>
              <a:t>template</a:t>
            </a:r>
            <a:endParaRPr lang="fr-FR" sz="1800" dirty="0">
              <a:solidFill>
                <a:srgbClr val="FFFFFF">
                  <a:lumMod val="50000"/>
                </a:srgbClr>
              </a:solidFill>
            </a:endParaRPr>
          </a:p>
        </p:txBody>
      </p:sp>
      <p:sp>
        <p:nvSpPr>
          <p:cNvPr id="32" name="Title 1"/>
          <p:cNvSpPr>
            <a:spLocks noGrp="1"/>
          </p:cNvSpPr>
          <p:nvPr>
            <p:ph type="title"/>
          </p:nvPr>
        </p:nvSpPr>
        <p:spPr/>
        <p:txBody>
          <a:bodyPr/>
          <a:lstStyle/>
          <a:p>
            <a:r>
              <a:rPr lang="en-US" sz="2800">
                <a:solidFill>
                  <a:schemeClr val="tx1"/>
                </a:solidFill>
              </a:rPr>
              <a:t>HEADLINE</a:t>
            </a:r>
          </a:p>
        </p:txBody>
      </p:sp>
      <p:sp>
        <p:nvSpPr>
          <p:cNvPr id="33" name="Rounded Rectangle 4"/>
          <p:cNvSpPr/>
          <p:nvPr/>
        </p:nvSpPr>
        <p:spPr>
          <a:xfrm>
            <a:off x="296088" y="1479175"/>
            <a:ext cx="2700000" cy="225718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2">
                    <a:lumMod val="50000"/>
                  </a:schemeClr>
                </a:solidFill>
              </a:rPr>
              <a:t>ENGAGEMENT level is </a:t>
            </a:r>
            <a:r>
              <a:rPr lang="en-US" sz="1400" dirty="0">
                <a:solidFill>
                  <a:schemeClr val="accent2"/>
                </a:solidFill>
              </a:rPr>
              <a:t>low</a:t>
            </a:r>
            <a:r>
              <a:rPr lang="en-US" sz="1400" dirty="0">
                <a:solidFill>
                  <a:srgbClr val="C00000"/>
                </a:solidFill>
              </a:rPr>
              <a:t> </a:t>
            </a:r>
            <a:r>
              <a:rPr lang="en-US" sz="1400" dirty="0">
                <a:solidFill>
                  <a:srgbClr val="FFC000"/>
                </a:solidFill>
              </a:rPr>
              <a:t>intermediate </a:t>
            </a:r>
            <a:r>
              <a:rPr lang="en-US" sz="1400" dirty="0">
                <a:solidFill>
                  <a:srgbClr val="92D050"/>
                </a:solidFill>
              </a:rPr>
              <a:t>high</a:t>
            </a:r>
            <a:endParaRPr lang="en-US" sz="1400" dirty="0">
              <a:solidFill>
                <a:schemeClr val="bg2">
                  <a:lumMod val="50000"/>
                </a:schemeClr>
              </a:solidFill>
            </a:endParaRPr>
          </a:p>
          <a:p>
            <a:pPr marR="0" lvl="0">
              <a:spcBef>
                <a:spcPts val="0"/>
              </a:spcBef>
              <a:spcAft>
                <a:spcPts val="600"/>
              </a:spcAft>
            </a:pPr>
            <a:br>
              <a:rPr lang="en-GB" sz="1400" dirty="0">
                <a:solidFill>
                  <a:srgbClr val="595959"/>
                </a:solidFill>
                <a:latin typeface="Calibri" panose="020F0502020204030204" pitchFamily="34" charset="0"/>
                <a:ea typeface="Calibri" panose="020F0502020204030204" pitchFamily="34" charset="0"/>
                <a:cs typeface="Times New Roman" panose="02020603050405020304" pitchFamily="18" charset="0"/>
              </a:rPr>
            </a:br>
            <a:endParaRPr lang="en-US" sz="1400" dirty="0">
              <a:solidFill>
                <a:schemeClr val="bg2">
                  <a:lumMod val="50000"/>
                </a:schemeClr>
              </a:solidFill>
            </a:endParaRPr>
          </a:p>
        </p:txBody>
      </p:sp>
      <p:sp>
        <p:nvSpPr>
          <p:cNvPr id="34" name="Rounded Rectangle 4"/>
          <p:cNvSpPr/>
          <p:nvPr/>
        </p:nvSpPr>
        <p:spPr>
          <a:xfrm>
            <a:off x="6011261" y="1479175"/>
            <a:ext cx="2700000" cy="225718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2">
                    <a:lumMod val="50000"/>
                  </a:schemeClr>
                </a:solidFill>
              </a:rPr>
              <a:t>RELEVANCE is </a:t>
            </a:r>
            <a:r>
              <a:rPr lang="en-US" sz="1400" dirty="0">
                <a:solidFill>
                  <a:schemeClr val="accent2"/>
                </a:solidFill>
              </a:rPr>
              <a:t>low</a:t>
            </a:r>
            <a:r>
              <a:rPr lang="en-US" sz="1400" dirty="0">
                <a:solidFill>
                  <a:srgbClr val="C00000"/>
                </a:solidFill>
              </a:rPr>
              <a:t> </a:t>
            </a:r>
            <a:r>
              <a:rPr lang="en-US" sz="1400" dirty="0">
                <a:solidFill>
                  <a:srgbClr val="FFC000"/>
                </a:solidFill>
              </a:rPr>
              <a:t>intermediate </a:t>
            </a:r>
            <a:r>
              <a:rPr lang="en-US" sz="1400" dirty="0">
                <a:solidFill>
                  <a:srgbClr val="92D050"/>
                </a:solidFill>
              </a:rPr>
              <a:t>high</a:t>
            </a:r>
            <a:endParaRPr lang="en-US" sz="1400" dirty="0">
              <a:solidFill>
                <a:schemeClr val="bg2">
                  <a:lumMod val="50000"/>
                </a:schemeClr>
              </a:solidFill>
            </a:endParaRPr>
          </a:p>
          <a:p>
            <a:endParaRPr lang="en-US" sz="1400" dirty="0">
              <a:solidFill>
                <a:schemeClr val="bg2">
                  <a:lumMod val="50000"/>
                </a:schemeClr>
              </a:solidFill>
            </a:endParaRPr>
          </a:p>
          <a:p>
            <a:pPr marR="0" lvl="0">
              <a:spcBef>
                <a:spcPts val="0"/>
              </a:spcBef>
              <a:spcAft>
                <a:spcPts val="600"/>
              </a:spcAft>
            </a:pPr>
            <a:endParaRPr lang="en-GB" sz="1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pPr>
            <a:endParaRPr lang="en-US" sz="1400" dirty="0">
              <a:solidFill>
                <a:schemeClr val="bg2">
                  <a:lumMod val="50000"/>
                </a:schemeClr>
              </a:solidFill>
            </a:endParaRPr>
          </a:p>
        </p:txBody>
      </p:sp>
      <p:sp>
        <p:nvSpPr>
          <p:cNvPr id="35" name="Rounded Rectangle 4"/>
          <p:cNvSpPr/>
          <p:nvPr/>
        </p:nvSpPr>
        <p:spPr>
          <a:xfrm>
            <a:off x="296088" y="3925379"/>
            <a:ext cx="2700000" cy="2344791"/>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2">
                    <a:lumMod val="50000"/>
                  </a:schemeClr>
                </a:solidFill>
              </a:rPr>
              <a:t>CAMPAIGNABILITY level is </a:t>
            </a:r>
            <a:r>
              <a:rPr lang="en-US" sz="1400" dirty="0">
                <a:solidFill>
                  <a:schemeClr val="accent2"/>
                </a:solidFill>
              </a:rPr>
              <a:t>low</a:t>
            </a:r>
            <a:r>
              <a:rPr lang="en-US" sz="1400" dirty="0">
                <a:solidFill>
                  <a:srgbClr val="C00000"/>
                </a:solidFill>
              </a:rPr>
              <a:t> </a:t>
            </a:r>
            <a:r>
              <a:rPr lang="en-US" sz="1400" dirty="0">
                <a:solidFill>
                  <a:srgbClr val="FFC000"/>
                </a:solidFill>
              </a:rPr>
              <a:t>intermediate </a:t>
            </a:r>
            <a:r>
              <a:rPr lang="en-US" sz="1400" dirty="0">
                <a:solidFill>
                  <a:srgbClr val="92D050"/>
                </a:solidFill>
              </a:rPr>
              <a:t>high</a:t>
            </a:r>
            <a:endParaRPr lang="en-US" sz="1400" dirty="0">
              <a:solidFill>
                <a:schemeClr val="bg2">
                  <a:lumMod val="50000"/>
                </a:schemeClr>
              </a:solidFill>
            </a:endParaRPr>
          </a:p>
          <a:p>
            <a:pPr marR="0" lvl="0">
              <a:spcBef>
                <a:spcPts val="0"/>
              </a:spcBef>
              <a:spcAft>
                <a:spcPts val="600"/>
              </a:spcAft>
            </a:pPr>
            <a:endParaRPr lang="en-GB" sz="14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endParaRPr lang="en-US" sz="1400" dirty="0">
              <a:solidFill>
                <a:schemeClr val="bg2">
                  <a:lumMod val="50000"/>
                </a:schemeClr>
              </a:solidFill>
            </a:endParaRPr>
          </a:p>
        </p:txBody>
      </p:sp>
      <p:sp>
        <p:nvSpPr>
          <p:cNvPr id="36" name="Rounded Rectangle 4"/>
          <p:cNvSpPr/>
          <p:nvPr/>
        </p:nvSpPr>
        <p:spPr>
          <a:xfrm>
            <a:off x="5998337" y="3885850"/>
            <a:ext cx="2700000" cy="2257188"/>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2">
                    <a:lumMod val="50000"/>
                  </a:schemeClr>
                </a:solidFill>
              </a:rPr>
              <a:t>LEGITIMACY is </a:t>
            </a:r>
            <a:r>
              <a:rPr lang="en-US" sz="1400" dirty="0">
                <a:solidFill>
                  <a:schemeClr val="accent2"/>
                </a:solidFill>
              </a:rPr>
              <a:t>low</a:t>
            </a:r>
            <a:r>
              <a:rPr lang="en-US" sz="1400" dirty="0">
                <a:solidFill>
                  <a:srgbClr val="C00000"/>
                </a:solidFill>
              </a:rPr>
              <a:t> </a:t>
            </a:r>
            <a:r>
              <a:rPr lang="en-US" sz="1400" dirty="0">
                <a:solidFill>
                  <a:srgbClr val="FFC000"/>
                </a:solidFill>
              </a:rPr>
              <a:t>intermediate </a:t>
            </a:r>
            <a:r>
              <a:rPr lang="en-US" sz="1400" dirty="0">
                <a:solidFill>
                  <a:srgbClr val="92D050"/>
                </a:solidFill>
              </a:rPr>
              <a:t>high</a:t>
            </a:r>
            <a:endParaRPr lang="en-US" sz="1400" dirty="0">
              <a:solidFill>
                <a:schemeClr val="bg2">
                  <a:lumMod val="50000"/>
                </a:schemeClr>
              </a:solidFill>
            </a:endParaRPr>
          </a:p>
          <a:p>
            <a:endParaRPr lang="en-US" sz="1400" dirty="0">
              <a:solidFill>
                <a:schemeClr val="bg2">
                  <a:lumMod val="50000"/>
                </a:schemeClr>
              </a:solidFill>
            </a:endParaRPr>
          </a:p>
          <a:p>
            <a:endParaRPr lang="en-US" sz="1400" dirty="0">
              <a:solidFill>
                <a:schemeClr val="bg2">
                  <a:lumMod val="50000"/>
                </a:schemeClr>
              </a:solidFill>
            </a:endParaRPr>
          </a:p>
        </p:txBody>
      </p:sp>
      <p:grpSp>
        <p:nvGrpSpPr>
          <p:cNvPr id="37" name="Groupe 143"/>
          <p:cNvGrpSpPr/>
          <p:nvPr/>
        </p:nvGrpSpPr>
        <p:grpSpPr>
          <a:xfrm>
            <a:off x="3407059" y="2456776"/>
            <a:ext cx="2329979" cy="2329979"/>
            <a:chOff x="3402188" y="2448186"/>
            <a:chExt cx="2329979" cy="2329979"/>
          </a:xfrm>
        </p:grpSpPr>
        <p:sp>
          <p:nvSpPr>
            <p:cNvPr id="38" name="Arc 37"/>
            <p:cNvSpPr/>
            <p:nvPr/>
          </p:nvSpPr>
          <p:spPr>
            <a:xfrm>
              <a:off x="3402188" y="2448186"/>
              <a:ext cx="2329979" cy="2329979"/>
            </a:xfrm>
            <a:prstGeom prst="arc">
              <a:avLst>
                <a:gd name="adj1" fmla="val 19718764"/>
                <a:gd name="adj2" fmla="val 19715690"/>
              </a:avLst>
            </a:prstGeom>
            <a:noFill/>
            <a:ln w="1905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145"/>
            <p:cNvSpPr>
              <a:spLocks noChangeAspect="1"/>
            </p:cNvSpPr>
            <p:nvPr/>
          </p:nvSpPr>
          <p:spPr>
            <a:xfrm>
              <a:off x="3650628" y="2681354"/>
              <a:ext cx="1872000" cy="1872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146"/>
            <p:cNvSpPr>
              <a:spLocks noChangeAspect="1"/>
            </p:cNvSpPr>
            <p:nvPr/>
          </p:nvSpPr>
          <p:spPr>
            <a:xfrm>
              <a:off x="3856498" y="2892571"/>
              <a:ext cx="1440000" cy="1440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Pie 73"/>
          <p:cNvSpPr/>
          <p:nvPr/>
        </p:nvSpPr>
        <p:spPr>
          <a:xfrm>
            <a:off x="3849478" y="2895269"/>
            <a:ext cx="1441336" cy="1441336"/>
          </a:xfrm>
          <a:prstGeom prst="pie">
            <a:avLst>
              <a:gd name="adj1" fmla="val 10992675"/>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Pie 66"/>
          <p:cNvSpPr/>
          <p:nvPr/>
        </p:nvSpPr>
        <p:spPr>
          <a:xfrm>
            <a:off x="3612797" y="2658291"/>
            <a:ext cx="1911463" cy="1914852"/>
          </a:xfrm>
          <a:prstGeom prst="pie">
            <a:avLst>
              <a:gd name="adj1" fmla="val 10903464"/>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Pie 59"/>
          <p:cNvSpPr/>
          <p:nvPr/>
        </p:nvSpPr>
        <p:spPr>
          <a:xfrm>
            <a:off x="3402188" y="2452466"/>
            <a:ext cx="2332236" cy="2332236"/>
          </a:xfrm>
          <a:prstGeom prst="pie">
            <a:avLst>
              <a:gd name="adj1" fmla="val 10942275"/>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Pie 77"/>
          <p:cNvSpPr/>
          <p:nvPr/>
        </p:nvSpPr>
        <p:spPr>
          <a:xfrm rot="14400000">
            <a:off x="3849272" y="2891214"/>
            <a:ext cx="1441336" cy="1441336"/>
          </a:xfrm>
          <a:prstGeom prst="pie">
            <a:avLst>
              <a:gd name="adj1" fmla="val 12603850"/>
              <a:gd name="adj2" fmla="val 18036377"/>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Pie 70"/>
          <p:cNvSpPr/>
          <p:nvPr/>
        </p:nvSpPr>
        <p:spPr>
          <a:xfrm rot="14400000">
            <a:off x="3610829" y="2654598"/>
            <a:ext cx="1914852" cy="1911463"/>
          </a:xfrm>
          <a:prstGeom prst="pie">
            <a:avLst>
              <a:gd name="adj1" fmla="val 12603850"/>
              <a:gd name="adj2" fmla="val 18040821"/>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Pie 63"/>
          <p:cNvSpPr/>
          <p:nvPr/>
        </p:nvSpPr>
        <p:spPr>
          <a:xfrm rot="14400000">
            <a:off x="3401855" y="2445904"/>
            <a:ext cx="2332236" cy="2332236"/>
          </a:xfrm>
          <a:prstGeom prst="pie">
            <a:avLst>
              <a:gd name="adj1" fmla="val 12603850"/>
              <a:gd name="adj2" fmla="val 18068964"/>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Pie 76"/>
          <p:cNvSpPr/>
          <p:nvPr/>
        </p:nvSpPr>
        <p:spPr>
          <a:xfrm rot="10800000">
            <a:off x="3845750" y="2891229"/>
            <a:ext cx="1441336" cy="1441336"/>
          </a:xfrm>
          <a:prstGeom prst="pie">
            <a:avLst>
              <a:gd name="adj1" fmla="val 10764971"/>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Pie 69"/>
          <p:cNvSpPr/>
          <p:nvPr/>
        </p:nvSpPr>
        <p:spPr>
          <a:xfrm rot="10800000">
            <a:off x="3607853" y="2652923"/>
            <a:ext cx="1911463" cy="1914852"/>
          </a:xfrm>
          <a:prstGeom prst="pie">
            <a:avLst>
              <a:gd name="adj1" fmla="val 10793057"/>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Pie 62"/>
          <p:cNvSpPr/>
          <p:nvPr/>
        </p:nvSpPr>
        <p:spPr>
          <a:xfrm rot="10800000">
            <a:off x="3396156" y="2445928"/>
            <a:ext cx="2332236" cy="2332236"/>
          </a:xfrm>
          <a:prstGeom prst="pie">
            <a:avLst>
              <a:gd name="adj1" fmla="val 10772224"/>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Pie 74"/>
          <p:cNvSpPr/>
          <p:nvPr/>
        </p:nvSpPr>
        <p:spPr>
          <a:xfrm rot="3600000">
            <a:off x="3849272" y="2895269"/>
            <a:ext cx="1441336" cy="1441336"/>
          </a:xfrm>
          <a:prstGeom prst="pie">
            <a:avLst>
              <a:gd name="adj1" fmla="val 12603850"/>
              <a:gd name="adj2" fmla="val 17893862"/>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Pie 67"/>
          <p:cNvSpPr/>
          <p:nvPr/>
        </p:nvSpPr>
        <p:spPr>
          <a:xfrm rot="3600000">
            <a:off x="3610829" y="2659985"/>
            <a:ext cx="1914852" cy="1911463"/>
          </a:xfrm>
          <a:prstGeom prst="pie">
            <a:avLst>
              <a:gd name="adj1" fmla="val 12603850"/>
              <a:gd name="adj2" fmla="val 17949488"/>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riangle isocèle 62"/>
          <p:cNvSpPr/>
          <p:nvPr/>
        </p:nvSpPr>
        <p:spPr>
          <a:xfrm rot="2700000">
            <a:off x="5535848" y="2560935"/>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Triangle isocèle 62"/>
          <p:cNvSpPr/>
          <p:nvPr/>
        </p:nvSpPr>
        <p:spPr>
          <a:xfrm rot="-2700000">
            <a:off x="3443237" y="2548826"/>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riangle isocèle 62"/>
          <p:cNvSpPr/>
          <p:nvPr/>
        </p:nvSpPr>
        <p:spPr>
          <a:xfrm rot="13500000">
            <a:off x="3526731" y="4620826"/>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Triangle isocèle 62"/>
          <p:cNvSpPr/>
          <p:nvPr/>
        </p:nvSpPr>
        <p:spPr>
          <a:xfrm rot="-13800000">
            <a:off x="5503358" y="4533892"/>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14"/>
          <p:cNvSpPr>
            <a:spLocks noChangeAspect="1" noChangeArrowheads="1"/>
          </p:cNvSpPr>
          <p:nvPr/>
        </p:nvSpPr>
        <p:spPr bwMode="auto">
          <a:xfrm>
            <a:off x="3367998" y="2389807"/>
            <a:ext cx="2397365" cy="2397365"/>
          </a:xfrm>
          <a:prstGeom prst="rect">
            <a:avLst/>
          </a:prstGeom>
          <a:noFill/>
          <a:ln w="9525">
            <a:noFill/>
            <a:miter lim="800000"/>
            <a:headEnd/>
            <a:tailEnd/>
          </a:ln>
        </p:spPr>
        <p:txBody>
          <a:bodyPr lIns="0" anchor="ctr">
            <a:prstTxWarp prst="textArchUp">
              <a:avLst/>
            </a:prstTxWarp>
            <a:spAutoFit/>
          </a:bodyPr>
          <a:lstStyle/>
          <a:p>
            <a:pPr algn="ctr"/>
            <a:r>
              <a:rPr lang="en-US" sz="1200" b="1" dirty="0">
                <a:solidFill>
                  <a:schemeClr val="bg1">
                    <a:lumMod val="50000"/>
                  </a:schemeClr>
                </a:solidFill>
              </a:rPr>
              <a:t>ENGAGEMENT                                   RELEVANCE</a:t>
            </a:r>
          </a:p>
        </p:txBody>
      </p:sp>
      <p:sp>
        <p:nvSpPr>
          <p:cNvPr id="62" name="Rectangle 61"/>
          <p:cNvSpPr>
            <a:spLocks noChangeAspect="1"/>
          </p:cNvSpPr>
          <p:nvPr/>
        </p:nvSpPr>
        <p:spPr>
          <a:xfrm>
            <a:off x="3257196" y="2265081"/>
            <a:ext cx="2625954" cy="2625954"/>
          </a:xfrm>
          <a:prstGeom prst="rect">
            <a:avLst/>
          </a:prstGeom>
        </p:spPr>
        <p:txBody>
          <a:bodyPr wrap="none">
            <a:prstTxWarp prst="textArchDown">
              <a:avLst/>
            </a:prstTxWarp>
            <a:spAutoFit/>
          </a:bodyPr>
          <a:lstStyle/>
          <a:p>
            <a:pPr algn="ctr"/>
            <a:r>
              <a:rPr lang="fr-FR" sz="1200" b="1" dirty="0">
                <a:solidFill>
                  <a:schemeClr val="bg1">
                    <a:lumMod val="50000"/>
                  </a:schemeClr>
                </a:solidFill>
              </a:rPr>
              <a:t>CAMPAIGNABILITY		              LEGITIMACY    </a:t>
            </a:r>
          </a:p>
        </p:txBody>
      </p:sp>
      <p:cxnSp>
        <p:nvCxnSpPr>
          <p:cNvPr id="63" name="Straight Connector 83"/>
          <p:cNvCxnSpPr/>
          <p:nvPr/>
        </p:nvCxnSpPr>
        <p:spPr>
          <a:xfrm flipH="1">
            <a:off x="4572000" y="2381776"/>
            <a:ext cx="2088" cy="8055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84"/>
          <p:cNvCxnSpPr>
            <a:stCxn id="62" idx="3"/>
          </p:cNvCxnSpPr>
          <p:nvPr/>
        </p:nvCxnSpPr>
        <p:spPr>
          <a:xfrm flipH="1">
            <a:off x="3261854" y="3578058"/>
            <a:ext cx="2621296" cy="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86"/>
          <p:cNvCxnSpPr/>
          <p:nvPr/>
        </p:nvCxnSpPr>
        <p:spPr>
          <a:xfrm flipH="1">
            <a:off x="4572000" y="3975782"/>
            <a:ext cx="2088" cy="8055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Oval 62"/>
          <p:cNvSpPr/>
          <p:nvPr/>
        </p:nvSpPr>
        <p:spPr>
          <a:xfrm>
            <a:off x="4070479" y="3124666"/>
            <a:ext cx="1008000" cy="100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50000"/>
                  </a:schemeClr>
                </a:solidFill>
              </a:rPr>
              <a:t>Idea A</a:t>
            </a:r>
          </a:p>
        </p:txBody>
      </p:sp>
    </p:spTree>
    <p:extLst>
      <p:ext uri="{BB962C8B-B14F-4D97-AF65-F5344CB8AC3E}">
        <p14:creationId xmlns:p14="http://schemas.microsoft.com/office/powerpoint/2010/main" val="256274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Arc 122"/>
          <p:cNvSpPr>
            <a:spLocks noChangeAspect="1"/>
          </p:cNvSpPr>
          <p:nvPr/>
        </p:nvSpPr>
        <p:spPr bwMode="auto">
          <a:xfrm>
            <a:off x="1906340" y="662732"/>
            <a:ext cx="5652000" cy="5652000"/>
          </a:xfrm>
          <a:prstGeom prst="arc">
            <a:avLst>
              <a:gd name="adj1" fmla="val 15990981"/>
              <a:gd name="adj2" fmla="val 18765787"/>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22" name="Arc 121"/>
          <p:cNvSpPr>
            <a:spLocks noChangeAspect="1"/>
          </p:cNvSpPr>
          <p:nvPr/>
        </p:nvSpPr>
        <p:spPr bwMode="auto">
          <a:xfrm>
            <a:off x="1906340" y="662732"/>
            <a:ext cx="5652000" cy="5652000"/>
          </a:xfrm>
          <a:prstGeom prst="arc">
            <a:avLst>
              <a:gd name="adj1" fmla="val 1568121"/>
              <a:gd name="adj2" fmla="val 4355374"/>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21" name="Arc 120"/>
          <p:cNvSpPr>
            <a:spLocks noChangeAspect="1"/>
          </p:cNvSpPr>
          <p:nvPr/>
        </p:nvSpPr>
        <p:spPr bwMode="auto">
          <a:xfrm>
            <a:off x="1906340" y="662732"/>
            <a:ext cx="5652000" cy="5652000"/>
          </a:xfrm>
          <a:prstGeom prst="arc">
            <a:avLst>
              <a:gd name="adj1" fmla="val 13089731"/>
              <a:gd name="adj2" fmla="val 14995339"/>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20" name="Arc 119"/>
          <p:cNvSpPr>
            <a:spLocks noChangeAspect="1"/>
          </p:cNvSpPr>
          <p:nvPr/>
        </p:nvSpPr>
        <p:spPr bwMode="auto">
          <a:xfrm>
            <a:off x="1906340" y="662732"/>
            <a:ext cx="5652000" cy="5652000"/>
          </a:xfrm>
          <a:prstGeom prst="arc">
            <a:avLst>
              <a:gd name="adj1" fmla="val 6719676"/>
              <a:gd name="adj2" fmla="val 10205741"/>
            </a:avLst>
          </a:prstGeom>
          <a:noFill/>
          <a:ln w="57150" cap="rnd" cmpd="sng" algn="ctr">
            <a:noFill/>
            <a:prstDash val="sysDot"/>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87" name="Ellipse 86"/>
          <p:cNvSpPr>
            <a:spLocks noChangeAspect="1"/>
          </p:cNvSpPr>
          <p:nvPr/>
        </p:nvSpPr>
        <p:spPr>
          <a:xfrm>
            <a:off x="3296020" y="2087664"/>
            <a:ext cx="2808000" cy="2808000"/>
          </a:xfrm>
          <a:prstGeom prst="ellipse">
            <a:avLst/>
          </a:prstGeom>
          <a:solidFill>
            <a:schemeClr val="bg1"/>
          </a:solid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dirty="0">
              <a:solidFill>
                <a:srgbClr val="FFFFFF"/>
              </a:solidFill>
            </a:endParaRPr>
          </a:p>
        </p:txBody>
      </p:sp>
      <p:sp>
        <p:nvSpPr>
          <p:cNvPr id="12" name="ZoneTexte 11"/>
          <p:cNvSpPr txBox="1"/>
          <p:nvPr/>
        </p:nvSpPr>
        <p:spPr>
          <a:xfrm rot="20419554">
            <a:off x="6066593" y="266521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13" name="ZoneTexte 12"/>
          <p:cNvSpPr txBox="1"/>
          <p:nvPr/>
        </p:nvSpPr>
        <p:spPr>
          <a:xfrm rot="20993350">
            <a:off x="6161292" y="298698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14" name="ZoneTexte 13"/>
          <p:cNvSpPr txBox="1"/>
          <p:nvPr/>
        </p:nvSpPr>
        <p:spPr>
          <a:xfrm rot="584628">
            <a:off x="6211381" y="366117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15" name="ZoneTexte 14"/>
          <p:cNvSpPr txBox="1"/>
          <p:nvPr/>
        </p:nvSpPr>
        <p:spPr>
          <a:xfrm rot="1800000">
            <a:off x="5980109" y="429196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96" name="ZoneTexte 95"/>
          <p:cNvSpPr txBox="1"/>
          <p:nvPr/>
        </p:nvSpPr>
        <p:spPr>
          <a:xfrm rot="17400000">
            <a:off x="4917218" y="153124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7" name="ZoneTexte 96"/>
          <p:cNvSpPr txBox="1"/>
          <p:nvPr/>
        </p:nvSpPr>
        <p:spPr>
          <a:xfrm rot="18000000">
            <a:off x="5226537" y="167649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8" name="ZoneTexte 97"/>
          <p:cNvSpPr txBox="1"/>
          <p:nvPr/>
        </p:nvSpPr>
        <p:spPr>
          <a:xfrm rot="18600000">
            <a:off x="5516083" y="184570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105" name="ZoneTexte 104"/>
          <p:cNvSpPr txBox="1"/>
          <p:nvPr/>
        </p:nvSpPr>
        <p:spPr>
          <a:xfrm rot="3000000">
            <a:off x="5538249" y="481057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106" name="ZoneTexte 105"/>
          <p:cNvSpPr txBox="1"/>
          <p:nvPr/>
        </p:nvSpPr>
        <p:spPr>
          <a:xfrm rot="3600000">
            <a:off x="5262573" y="5000630"/>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107" name="ZoneTexte 106"/>
          <p:cNvSpPr txBox="1"/>
          <p:nvPr/>
        </p:nvSpPr>
        <p:spPr>
          <a:xfrm rot="4200000">
            <a:off x="4964015" y="5173332"/>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115" name="ZoneTexte 114"/>
          <p:cNvSpPr txBox="1"/>
          <p:nvPr/>
        </p:nvSpPr>
        <p:spPr>
          <a:xfrm rot="1800000" flipH="1">
            <a:off x="2641814" y="239434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116" name="ZoneTexte 115"/>
          <p:cNvSpPr txBox="1"/>
          <p:nvPr/>
        </p:nvSpPr>
        <p:spPr>
          <a:xfrm rot="1200000" flipH="1">
            <a:off x="2511385" y="268139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117" name="ZoneTexte 116"/>
          <p:cNvSpPr txBox="1"/>
          <p:nvPr/>
        </p:nvSpPr>
        <p:spPr>
          <a:xfrm rot="20989980" flipH="1">
            <a:off x="2387654" y="364304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118" name="ZoneTexte 117"/>
          <p:cNvSpPr txBox="1"/>
          <p:nvPr/>
        </p:nvSpPr>
        <p:spPr>
          <a:xfrm rot="19200000" flipH="1">
            <a:off x="2748361" y="456846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125" name="ZoneTexte 124"/>
          <p:cNvSpPr txBox="1"/>
          <p:nvPr/>
        </p:nvSpPr>
        <p:spPr>
          <a:xfrm rot="18578301" flipH="1">
            <a:off x="2963753" y="484814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126" name="ZoneTexte 125"/>
          <p:cNvSpPr txBox="1"/>
          <p:nvPr/>
        </p:nvSpPr>
        <p:spPr>
          <a:xfrm rot="17400000" flipH="1">
            <a:off x="3552877" y="517055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128" name="ZoneTexte 127"/>
          <p:cNvSpPr txBox="1"/>
          <p:nvPr/>
        </p:nvSpPr>
        <p:spPr>
          <a:xfrm rot="16824084" flipH="1">
            <a:off x="3890343" y="5262769"/>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135" name="ZoneTexte 134"/>
          <p:cNvSpPr txBox="1"/>
          <p:nvPr/>
        </p:nvSpPr>
        <p:spPr>
          <a:xfrm rot="4200000" flipH="1">
            <a:off x="3626046" y="160367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137" name="ZoneTexte 136"/>
          <p:cNvSpPr txBox="1"/>
          <p:nvPr/>
        </p:nvSpPr>
        <p:spPr>
          <a:xfrm rot="3600000" flipH="1">
            <a:off x="3328090" y="1713021"/>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66" name="ZoneTexte 65"/>
          <p:cNvSpPr txBox="1"/>
          <p:nvPr/>
        </p:nvSpPr>
        <p:spPr>
          <a:xfrm rot="2400000" flipH="1">
            <a:off x="2843017" y="214034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68" name="ZoneTexte 67"/>
          <p:cNvSpPr txBox="1"/>
          <p:nvPr/>
        </p:nvSpPr>
        <p:spPr>
          <a:xfrm rot="19800000" flipH="1">
            <a:off x="5915399" y="2366939"/>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9" name="ZoneTexte 68"/>
          <p:cNvSpPr txBox="1"/>
          <p:nvPr/>
        </p:nvSpPr>
        <p:spPr>
          <a:xfrm rot="2400000" flipH="1">
            <a:off x="5806273" y="458986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161" name="Rectangle 14"/>
          <p:cNvSpPr>
            <a:spLocks noChangeAspect="1" noChangeArrowheads="1"/>
          </p:cNvSpPr>
          <p:nvPr/>
        </p:nvSpPr>
        <p:spPr bwMode="auto">
          <a:xfrm rot="18816482">
            <a:off x="3614519" y="2446091"/>
            <a:ext cx="2160000" cy="216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endParaRPr lang="en-US" sz="1200" dirty="0">
              <a:solidFill>
                <a:srgbClr val="1F497D">
                  <a:lumMod val="60000"/>
                  <a:lumOff val="40000"/>
                </a:srgbClr>
              </a:solidFill>
              <a:latin typeface="Calibri"/>
            </a:endParaRPr>
          </a:p>
          <a:p>
            <a:pPr algn="ctr" fontAlgn="auto">
              <a:spcBef>
                <a:spcPts val="0"/>
              </a:spcBef>
              <a:spcAft>
                <a:spcPts val="0"/>
              </a:spcAft>
            </a:pPr>
            <a:endParaRPr lang="en-US" sz="1200" dirty="0">
              <a:solidFill>
                <a:srgbClr val="1F497D">
                  <a:lumMod val="60000"/>
                  <a:lumOff val="40000"/>
                </a:srgbClr>
              </a:solidFill>
              <a:latin typeface="Calibri"/>
            </a:endParaRPr>
          </a:p>
          <a:p>
            <a:pPr algn="ctr" fontAlgn="auto">
              <a:spcBef>
                <a:spcPts val="0"/>
              </a:spcBef>
              <a:spcAft>
                <a:spcPts val="0"/>
              </a:spcAft>
            </a:pPr>
            <a:r>
              <a:rPr lang="en-US" sz="1200" b="1" dirty="0">
                <a:latin typeface="Calibri"/>
              </a:rPr>
              <a:t>SOCIAL IDENTITY</a:t>
            </a:r>
          </a:p>
          <a:p>
            <a:pPr algn="ctr" fontAlgn="auto">
              <a:spcBef>
                <a:spcPts val="0"/>
              </a:spcBef>
              <a:spcAft>
                <a:spcPts val="0"/>
              </a:spcAft>
            </a:pPr>
            <a:r>
              <a:rPr lang="en-US" sz="1200" dirty="0">
                <a:latin typeface="Calibri"/>
              </a:rPr>
              <a:t>expected</a:t>
            </a:r>
          </a:p>
        </p:txBody>
      </p:sp>
      <p:sp>
        <p:nvSpPr>
          <p:cNvPr id="89" name="Rectangle 88"/>
          <p:cNvSpPr>
            <a:spLocks noChangeAspect="1"/>
          </p:cNvSpPr>
          <p:nvPr/>
        </p:nvSpPr>
        <p:spPr>
          <a:xfrm rot="18801365">
            <a:off x="3646506" y="2461769"/>
            <a:ext cx="2160000" cy="216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200" dirty="0">
                <a:solidFill>
                  <a:schemeClr val="accent4"/>
                </a:solidFill>
                <a:latin typeface="Calibri"/>
              </a:rPr>
              <a:t>expected</a:t>
            </a:r>
          </a:p>
          <a:p>
            <a:pPr algn="ctr" fontAlgn="auto">
              <a:lnSpc>
                <a:spcPts val="1200"/>
              </a:lnSpc>
              <a:spcBef>
                <a:spcPts val="0"/>
              </a:spcBef>
              <a:spcAft>
                <a:spcPts val="0"/>
              </a:spcAft>
            </a:pPr>
            <a:r>
              <a:rPr lang="en-US" sz="1200" b="1" dirty="0">
                <a:solidFill>
                  <a:schemeClr val="accent4"/>
                </a:solidFill>
                <a:latin typeface="Calibri"/>
              </a:rPr>
              <a:t>EMOTIONAL BENEFITS</a:t>
            </a:r>
          </a:p>
          <a:p>
            <a:pPr algn="ctr" fontAlgn="auto">
              <a:lnSpc>
                <a:spcPts val="1200"/>
              </a:lnSpc>
              <a:spcBef>
                <a:spcPts val="0"/>
              </a:spcBef>
              <a:spcAft>
                <a:spcPts val="0"/>
              </a:spcAft>
            </a:pPr>
            <a:endParaRPr lang="fr-FR" sz="1200" dirty="0">
              <a:solidFill>
                <a:srgbClr val="A68CC2"/>
              </a:solidFill>
              <a:latin typeface="Calibri"/>
            </a:endParaRPr>
          </a:p>
        </p:txBody>
      </p:sp>
      <p:sp>
        <p:nvSpPr>
          <p:cNvPr id="102" name="ZoneTexte 101"/>
          <p:cNvSpPr txBox="1"/>
          <p:nvPr/>
        </p:nvSpPr>
        <p:spPr>
          <a:xfrm rot="3000000" flipH="1">
            <a:off x="3053155" y="190030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103" name="Rectangle 14"/>
          <p:cNvSpPr>
            <a:spLocks noChangeAspect="1" noChangeArrowheads="1"/>
          </p:cNvSpPr>
          <p:nvPr/>
        </p:nvSpPr>
        <p:spPr bwMode="auto">
          <a:xfrm rot="2638939">
            <a:off x="3621927" y="2425006"/>
            <a:ext cx="2160000" cy="216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endParaRPr lang="en-US" sz="1200" dirty="0">
              <a:solidFill>
                <a:srgbClr val="9BBBB0"/>
              </a:solidFill>
              <a:latin typeface="Calibri"/>
            </a:endParaRPr>
          </a:p>
          <a:p>
            <a:pPr algn="ctr" fontAlgn="auto">
              <a:spcBef>
                <a:spcPts val="0"/>
              </a:spcBef>
              <a:spcAft>
                <a:spcPts val="0"/>
              </a:spcAft>
            </a:pPr>
            <a:r>
              <a:rPr lang="en-US" sz="1200" b="1" dirty="0">
                <a:solidFill>
                  <a:schemeClr val="accent1"/>
                </a:solidFill>
                <a:latin typeface="Calibri"/>
              </a:rPr>
              <a:t>PERSONALITY</a:t>
            </a:r>
          </a:p>
          <a:p>
            <a:pPr algn="ctr" fontAlgn="auto">
              <a:spcBef>
                <a:spcPts val="0"/>
              </a:spcBef>
              <a:spcAft>
                <a:spcPts val="0"/>
              </a:spcAft>
            </a:pPr>
            <a:r>
              <a:rPr lang="en-US" sz="1200" dirty="0">
                <a:solidFill>
                  <a:schemeClr val="accent1"/>
                </a:solidFill>
                <a:latin typeface="Calibri"/>
              </a:rPr>
              <a:t>expected</a:t>
            </a:r>
          </a:p>
        </p:txBody>
      </p:sp>
      <p:sp>
        <p:nvSpPr>
          <p:cNvPr id="104" name="Rectangle 103"/>
          <p:cNvSpPr>
            <a:spLocks noChangeAspect="1"/>
          </p:cNvSpPr>
          <p:nvPr/>
        </p:nvSpPr>
        <p:spPr>
          <a:xfrm rot="2595147">
            <a:off x="3580658" y="2449294"/>
            <a:ext cx="2160000" cy="216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200" dirty="0">
                <a:solidFill>
                  <a:schemeClr val="accent2"/>
                </a:solidFill>
                <a:latin typeface="Calibri"/>
              </a:rPr>
              <a:t>expected</a:t>
            </a:r>
          </a:p>
          <a:p>
            <a:pPr algn="ctr" fontAlgn="auto">
              <a:lnSpc>
                <a:spcPts val="1200"/>
              </a:lnSpc>
              <a:spcBef>
                <a:spcPts val="0"/>
              </a:spcBef>
              <a:spcAft>
                <a:spcPts val="0"/>
              </a:spcAft>
            </a:pPr>
            <a:r>
              <a:rPr lang="en-US" sz="1200" b="1" dirty="0">
                <a:solidFill>
                  <a:schemeClr val="accent2"/>
                </a:solidFill>
                <a:latin typeface="Calibri"/>
              </a:rPr>
              <a:t>FUNCTIONAL CHARACTERISTICS</a:t>
            </a:r>
          </a:p>
          <a:p>
            <a:pPr algn="ctr" fontAlgn="auto">
              <a:lnSpc>
                <a:spcPts val="1200"/>
              </a:lnSpc>
              <a:spcBef>
                <a:spcPts val="0"/>
              </a:spcBef>
              <a:spcAft>
                <a:spcPts val="0"/>
              </a:spcAft>
            </a:pPr>
            <a:endParaRPr lang="fr-FR" sz="1200" dirty="0">
              <a:solidFill>
                <a:srgbClr val="5CCEBB"/>
              </a:solidFill>
              <a:latin typeface="Calibri"/>
            </a:endParaRPr>
          </a:p>
        </p:txBody>
      </p:sp>
      <p:sp>
        <p:nvSpPr>
          <p:cNvPr id="100" name="Arc 99"/>
          <p:cNvSpPr>
            <a:spLocks noChangeAspect="1"/>
          </p:cNvSpPr>
          <p:nvPr/>
        </p:nvSpPr>
        <p:spPr bwMode="auto">
          <a:xfrm>
            <a:off x="3772277" y="2585200"/>
            <a:ext cx="1836000" cy="1836000"/>
          </a:xfrm>
          <a:prstGeom prst="arc">
            <a:avLst>
              <a:gd name="adj1" fmla="val 11347471"/>
              <a:gd name="adj2" fmla="val 15693144"/>
            </a:avLst>
          </a:prstGeom>
          <a:noFill/>
          <a:ln w="152400" cap="rnd" cmpd="sng" algn="ctr">
            <a:solidFill>
              <a:schemeClr val="tx1"/>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13" name="Arc 112"/>
          <p:cNvSpPr>
            <a:spLocks noChangeAspect="1"/>
          </p:cNvSpPr>
          <p:nvPr/>
        </p:nvSpPr>
        <p:spPr bwMode="auto">
          <a:xfrm>
            <a:off x="3772277" y="2585200"/>
            <a:ext cx="1836000" cy="1836000"/>
          </a:xfrm>
          <a:prstGeom prst="arc">
            <a:avLst>
              <a:gd name="adj1" fmla="val 5869358"/>
              <a:gd name="adj2" fmla="val 10296022"/>
            </a:avLst>
          </a:prstGeom>
          <a:noFill/>
          <a:ln w="152400" cap="rnd" cmpd="sng" algn="ctr">
            <a:solidFill>
              <a:schemeClr val="accent2"/>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14" name="Arc 113"/>
          <p:cNvSpPr>
            <a:spLocks noChangeAspect="1"/>
          </p:cNvSpPr>
          <p:nvPr/>
        </p:nvSpPr>
        <p:spPr bwMode="auto">
          <a:xfrm>
            <a:off x="3772277" y="2585200"/>
            <a:ext cx="1836000" cy="1836000"/>
          </a:xfrm>
          <a:prstGeom prst="arc">
            <a:avLst>
              <a:gd name="adj1" fmla="val 246144"/>
              <a:gd name="adj2" fmla="val 4863288"/>
            </a:avLst>
          </a:prstGeom>
          <a:noFill/>
          <a:ln w="1524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19" name="Arc 118"/>
          <p:cNvSpPr>
            <a:spLocks noChangeAspect="1"/>
          </p:cNvSpPr>
          <p:nvPr/>
        </p:nvSpPr>
        <p:spPr bwMode="auto">
          <a:xfrm>
            <a:off x="3772277" y="2585200"/>
            <a:ext cx="1836000" cy="1836000"/>
          </a:xfrm>
          <a:prstGeom prst="arc">
            <a:avLst>
              <a:gd name="adj1" fmla="val 16639195"/>
              <a:gd name="adj2" fmla="val 20930998"/>
            </a:avLst>
          </a:prstGeom>
          <a:noFill/>
          <a:ln w="1524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50" name="ZoneTexte 49"/>
          <p:cNvSpPr txBox="1"/>
          <p:nvPr/>
        </p:nvSpPr>
        <p:spPr>
          <a:xfrm rot="19800000" flipH="1">
            <a:off x="2580136" y="428149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51" name="Titre 1"/>
          <p:cNvSpPr txBox="1">
            <a:spLocks/>
          </p:cNvSpPr>
          <p:nvPr/>
        </p:nvSpPr>
        <p:spPr>
          <a:xfrm>
            <a:off x="5704114" y="150281"/>
            <a:ext cx="3256907"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fontAlgn="auto">
              <a:spcAft>
                <a:spcPts val="0"/>
              </a:spcAft>
            </a:pPr>
            <a:r>
              <a:rPr lang="fr-FR" sz="1800" cap="all" dirty="0">
                <a:solidFill>
                  <a:srgbClr val="FFFFFF">
                    <a:lumMod val="50000"/>
                  </a:srgbClr>
                </a:solidFill>
              </a:rPr>
              <a:t>TEMPLATE FOR </a:t>
            </a:r>
            <a:br>
              <a:rPr lang="fr-FR" sz="1800" cap="all" dirty="0">
                <a:solidFill>
                  <a:srgbClr val="FFFFFF">
                    <a:lumMod val="50000"/>
                  </a:srgbClr>
                </a:solidFill>
              </a:rPr>
            </a:br>
            <a:r>
              <a:rPr lang="fr-FR" sz="1800" cap="all" dirty="0">
                <a:solidFill>
                  <a:srgbClr val="FFFFFF">
                    <a:lumMod val="50000"/>
                  </a:srgbClr>
                </a:solidFill>
              </a:rPr>
              <a:t>The 4 </a:t>
            </a:r>
            <a:r>
              <a:rPr lang="fr-FR" sz="1800" cap="all" dirty="0" err="1">
                <a:solidFill>
                  <a:srgbClr val="FFFFFF">
                    <a:lumMod val="50000"/>
                  </a:srgbClr>
                </a:solidFill>
              </a:rPr>
              <a:t>facets</a:t>
            </a:r>
            <a:r>
              <a:rPr lang="fr-FR" sz="1800" cap="all" dirty="0">
                <a:solidFill>
                  <a:srgbClr val="FFFFFF">
                    <a:lumMod val="50000"/>
                  </a:srgbClr>
                </a:solidFill>
              </a:rPr>
              <a:t> of expectations</a:t>
            </a:r>
            <a:endParaRPr lang="fr-FR" sz="1800" dirty="0">
              <a:solidFill>
                <a:srgbClr val="FFFFFF">
                  <a:lumMod val="50000"/>
                </a:srgbClr>
              </a:solidFill>
            </a:endParaRPr>
          </a:p>
        </p:txBody>
      </p:sp>
      <p:sp>
        <p:nvSpPr>
          <p:cNvPr id="53" name="Rectangle 14"/>
          <p:cNvSpPr>
            <a:spLocks noChangeAspect="1" noChangeArrowheads="1"/>
          </p:cNvSpPr>
          <p:nvPr/>
        </p:nvSpPr>
        <p:spPr bwMode="auto">
          <a:xfrm>
            <a:off x="3787375" y="2604797"/>
            <a:ext cx="1800000" cy="1800000"/>
          </a:xfrm>
          <a:prstGeom prst="rect">
            <a:avLst/>
          </a:prstGeom>
          <a:noFill/>
          <a:ln w="9525">
            <a:noFill/>
            <a:miter lim="800000"/>
            <a:headEnd/>
            <a:tailEnd/>
          </a:ln>
        </p:spPr>
        <p:txBody>
          <a:bodyPr lIns="0" anchor="ctr">
            <a:prstTxWarp prst="textArchUp">
              <a:avLst/>
            </a:prstTxWarp>
            <a:spAutoFit/>
          </a:bodyPr>
          <a:lstStyle/>
          <a:p>
            <a:pPr algn="ctr" fontAlgn="auto">
              <a:lnSpc>
                <a:spcPts val="1200"/>
              </a:lnSpc>
              <a:spcBef>
                <a:spcPts val="0"/>
              </a:spcBef>
              <a:spcAft>
                <a:spcPts val="0"/>
              </a:spcAft>
            </a:pPr>
            <a:r>
              <a:rPr lang="en-US" sz="700" dirty="0">
                <a:solidFill>
                  <a:srgbClr val="FFFFFF"/>
                </a:solidFill>
                <a:latin typeface="Calibri"/>
              </a:rPr>
              <a:t>what it should reflect upon me              what character it should show</a:t>
            </a:r>
            <a:endParaRPr lang="fr-FR" sz="700" dirty="0">
              <a:solidFill>
                <a:srgbClr val="FFFFFF"/>
              </a:solidFill>
              <a:latin typeface="Calibri"/>
            </a:endParaRPr>
          </a:p>
        </p:txBody>
      </p:sp>
      <p:sp>
        <p:nvSpPr>
          <p:cNvPr id="54" name="Rectangle 53"/>
          <p:cNvSpPr>
            <a:spLocks noChangeAspect="1"/>
          </p:cNvSpPr>
          <p:nvPr/>
        </p:nvSpPr>
        <p:spPr>
          <a:xfrm>
            <a:off x="3769375" y="2586797"/>
            <a:ext cx="1836000" cy="1836000"/>
          </a:xfrm>
          <a:prstGeom prst="rect">
            <a:avLst/>
          </a:prstGeom>
        </p:spPr>
        <p:txBody>
          <a:bodyPr wrap="none">
            <a:prstTxWarp prst="textArchDown">
              <a:avLst/>
            </a:prstTxWarp>
            <a:spAutoFit/>
          </a:bodyPr>
          <a:lstStyle/>
          <a:p>
            <a:pPr algn="ctr" fontAlgn="auto">
              <a:spcBef>
                <a:spcPts val="0"/>
              </a:spcBef>
              <a:spcAft>
                <a:spcPts val="0"/>
              </a:spcAft>
            </a:pPr>
            <a:r>
              <a:rPr lang="en-US" sz="800" noProof="1">
                <a:solidFill>
                  <a:srgbClr val="FFFFFF"/>
                </a:solidFill>
                <a:latin typeface="Calibri"/>
              </a:rPr>
              <a:t>        how it shoul	d help me                     how it should make me feel</a:t>
            </a:r>
          </a:p>
        </p:txBody>
      </p:sp>
      <p:sp>
        <p:nvSpPr>
          <p:cNvPr id="64" name="ZoneTexte 63"/>
          <p:cNvSpPr txBox="1"/>
          <p:nvPr/>
        </p:nvSpPr>
        <p:spPr>
          <a:xfrm rot="600000" flipH="1">
            <a:off x="2420329" y="2994121"/>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65" name="ZoneTexte 64"/>
          <p:cNvSpPr txBox="1"/>
          <p:nvPr/>
        </p:nvSpPr>
        <p:spPr>
          <a:xfrm rot="20400000" flipH="1">
            <a:off x="2450987" y="397358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7" name="ZoneTexte 66"/>
          <p:cNvSpPr txBox="1"/>
          <p:nvPr/>
        </p:nvSpPr>
        <p:spPr>
          <a:xfrm rot="18000000" flipH="1">
            <a:off x="3262228" y="500229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70" name="ZoneTexte 69"/>
          <p:cNvSpPr txBox="1"/>
          <p:nvPr/>
        </p:nvSpPr>
        <p:spPr>
          <a:xfrm rot="4800000">
            <a:off x="4641525" y="5236378"/>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1" name="ZoneTexte 70"/>
          <p:cNvSpPr txBox="1"/>
          <p:nvPr/>
        </p:nvSpPr>
        <p:spPr>
          <a:xfrm rot="1200000">
            <a:off x="6116114" y="398465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2" name="ZoneTexte 71"/>
          <p:cNvSpPr txBox="1"/>
          <p:nvPr/>
        </p:nvSpPr>
        <p:spPr>
          <a:xfrm rot="19200000">
            <a:off x="5727865" y="209905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3" name="ZoneTexte 72"/>
          <p:cNvSpPr txBox="1"/>
          <p:nvPr/>
        </p:nvSpPr>
        <p:spPr>
          <a:xfrm rot="16800000">
            <a:off x="4583878" y="148071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4" name="ZoneTexte 73"/>
          <p:cNvSpPr txBox="1"/>
          <p:nvPr/>
        </p:nvSpPr>
        <p:spPr>
          <a:xfrm rot="4800000" flipH="1">
            <a:off x="3938772" y="150667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75" name="Rectangle à coins arrondis 74"/>
          <p:cNvSpPr/>
          <p:nvPr/>
        </p:nvSpPr>
        <p:spPr>
          <a:xfrm>
            <a:off x="2022764" y="859746"/>
            <a:ext cx="5334000" cy="5250112"/>
          </a:xfrm>
          <a:prstGeom prst="roundRect">
            <a:avLst/>
          </a:prstGeom>
          <a:noFill/>
          <a:ln w="381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ln>
                <a:solidFill>
                  <a:srgbClr val="FFFFFF">
                    <a:lumMod val="75000"/>
                  </a:srgbClr>
                </a:solidFill>
              </a:ln>
              <a:solidFill>
                <a:srgbClr val="FFFFFF"/>
              </a:solidFill>
            </a:endParaRPr>
          </a:p>
        </p:txBody>
      </p:sp>
      <p:sp>
        <p:nvSpPr>
          <p:cNvPr id="56" name="Title 1"/>
          <p:cNvSpPr>
            <a:spLocks noGrp="1"/>
          </p:cNvSpPr>
          <p:nvPr>
            <p:ph type="title"/>
          </p:nvPr>
        </p:nvSpPr>
        <p:spPr>
          <a:xfrm>
            <a:off x="-442203" y="-126462"/>
            <a:ext cx="8229600" cy="1143000"/>
          </a:xfrm>
        </p:spPr>
        <p:txBody>
          <a:bodyPr/>
          <a:lstStyle/>
          <a:p>
            <a:r>
              <a:rPr lang="en-US" sz="2800">
                <a:solidFill>
                  <a:schemeClr val="tx1"/>
                </a:solidFill>
              </a:rPr>
              <a:t>HEADLINE</a:t>
            </a:r>
          </a:p>
        </p:txBody>
      </p:sp>
    </p:spTree>
    <p:extLst>
      <p:ext uri="{BB962C8B-B14F-4D97-AF65-F5344CB8AC3E}">
        <p14:creationId xmlns:p14="http://schemas.microsoft.com/office/powerpoint/2010/main" val="210384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headline</a:t>
            </a:r>
          </a:p>
        </p:txBody>
      </p:sp>
      <p:sp>
        <p:nvSpPr>
          <p:cNvPr id="6" name="Rectangle à coins arrondis 45"/>
          <p:cNvSpPr/>
          <p:nvPr/>
        </p:nvSpPr>
        <p:spPr>
          <a:xfrm>
            <a:off x="219034" y="922814"/>
            <a:ext cx="2844000" cy="5299215"/>
          </a:xfrm>
          <a:prstGeom prst="roundRect">
            <a:avLst/>
          </a:prstGeom>
          <a:solidFill>
            <a:schemeClr val="bg1">
              <a:lumMod val="95000"/>
            </a:schemeClr>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5"/>
          <p:cNvSpPr>
            <a:spLocks noChangeAspect="1"/>
          </p:cNvSpPr>
          <p:nvPr/>
        </p:nvSpPr>
        <p:spPr>
          <a:xfrm>
            <a:off x="245282" y="3413511"/>
            <a:ext cx="2772000" cy="2772000"/>
          </a:xfrm>
          <a:prstGeom prst="ellipse">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8" name="ZoneTexte 46"/>
          <p:cNvSpPr txBox="1"/>
          <p:nvPr/>
        </p:nvSpPr>
        <p:spPr>
          <a:xfrm>
            <a:off x="539654" y="1029029"/>
            <a:ext cx="2202013" cy="2339102"/>
          </a:xfrm>
          <a:prstGeom prst="rect">
            <a:avLst/>
          </a:prstGeom>
          <a:noFill/>
          <a:ln>
            <a:noFill/>
          </a:ln>
        </p:spPr>
        <p:txBody>
          <a:bodyPr wrap="none" lIns="0" tIns="0" rIns="0" bIns="0" rtlCol="0">
            <a:spAutoFit/>
          </a:bodyPr>
          <a:lstStyle/>
          <a:p>
            <a:pPr algn="ctr"/>
            <a:r>
              <a:rPr lang="fr-FR" sz="1400" b="1" noProof="1">
                <a:solidFill>
                  <a:schemeClr val="bg1">
                    <a:lumMod val="50000"/>
                  </a:schemeClr>
                </a:solidFill>
                <a:latin typeface="Arial Narrow" panose="020B0606020202030204" pitchFamily="34" charset="0"/>
              </a:rPr>
              <a:t>CIRCUMSTANCE</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(Life stage, occasion, …)</a:t>
            </a:r>
          </a:p>
          <a:p>
            <a:pPr algn="ctr"/>
            <a:endParaRPr lang="fr-FR" sz="1200" noProof="1">
              <a:solidFill>
                <a:schemeClr val="bg1">
                  <a:lumMod val="50000"/>
                </a:schemeClr>
              </a:solidFill>
              <a:latin typeface="Arial Narrow" panose="020B0606020202030204" pitchFamily="34" charset="0"/>
            </a:endParaRPr>
          </a:p>
          <a:p>
            <a:pPr algn="ctr"/>
            <a:endParaRPr lang="fr-FR" sz="1200" noProof="1">
              <a:solidFill>
                <a:schemeClr val="bg1">
                  <a:lumMod val="50000"/>
                </a:schemeClr>
              </a:solidFill>
              <a:latin typeface="Arial Narrow" panose="020B0606020202030204" pitchFamily="34" charset="0"/>
            </a:endParaRPr>
          </a:p>
          <a:p>
            <a:pPr algn="ctr"/>
            <a:endParaRPr lang="fr-FR" sz="1400" b="1" noProof="1">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BEHAVIOUR</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a:t>
            </a:r>
            <a:r>
              <a:rPr lang="nl-NL" sz="1200" dirty="0" err="1">
                <a:solidFill>
                  <a:schemeClr val="bg1">
                    <a:lumMod val="50000"/>
                  </a:schemeClr>
                </a:solidFill>
                <a:latin typeface="Arial Narrow" panose="020B0606020202030204" pitchFamily="34" charset="0"/>
              </a:rPr>
              <a:t>What</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before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after</a:t>
            </a:r>
            <a:r>
              <a:rPr lang="nl-NL" sz="1200" dirty="0">
                <a:solidFill>
                  <a:schemeClr val="bg1">
                    <a:lumMod val="50000"/>
                  </a:schemeClr>
                </a:solidFill>
                <a:latin typeface="Arial Narrow" panose="020B0606020202030204" pitchFamily="34" charset="0"/>
              </a:rPr>
              <a:t>, in the </a:t>
            </a:r>
            <a:r>
              <a:rPr lang="nl-NL" sz="1200" dirty="0" err="1">
                <a:solidFill>
                  <a:schemeClr val="bg1">
                    <a:lumMod val="50000"/>
                  </a:schemeClr>
                </a:solidFill>
                <a:latin typeface="Arial Narrow" panose="020B0606020202030204" pitchFamily="34" charset="0"/>
              </a:rPr>
              <a:t>mean</a:t>
            </a:r>
            <a:r>
              <a:rPr lang="nl-NL" sz="1200" dirty="0">
                <a:solidFill>
                  <a:schemeClr val="bg1">
                    <a:lumMod val="50000"/>
                  </a:schemeClr>
                </a:solidFill>
                <a:latin typeface="Arial Narrow" panose="020B0606020202030204" pitchFamily="34" charset="0"/>
              </a:rPr>
              <a:t> time)? </a:t>
            </a:r>
            <a:br>
              <a:rPr lang="nl-NL" sz="1200" dirty="0">
                <a:solidFill>
                  <a:schemeClr val="bg1">
                    <a:lumMod val="50000"/>
                  </a:schemeClr>
                </a:solidFill>
                <a:latin typeface="Arial Narrow" panose="020B0606020202030204" pitchFamily="34" charset="0"/>
              </a:rPr>
            </a:br>
            <a:r>
              <a:rPr lang="nl-NL" sz="1200" dirty="0" err="1">
                <a:solidFill>
                  <a:schemeClr val="bg1">
                    <a:lumMod val="50000"/>
                  </a:schemeClr>
                </a:solidFill>
                <a:latin typeface="Arial Narrow" panose="020B0606020202030204" pitchFamily="34" charset="0"/>
              </a:rPr>
              <a:t>Where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When</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With</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whom</a:t>
            </a:r>
            <a:r>
              <a:rPr lang="nl-NL" sz="1200" dirty="0">
                <a:solidFill>
                  <a:schemeClr val="bg1">
                    <a:lumMod val="50000"/>
                  </a:schemeClr>
                </a:solidFill>
                <a:latin typeface="Arial Narrow" panose="020B0606020202030204" pitchFamily="34" charset="0"/>
              </a:rPr>
              <a:t>?)</a:t>
            </a:r>
          </a:p>
          <a:p>
            <a:pPr algn="ctr"/>
            <a:endParaRPr lang="nl-NL" sz="1200" dirty="0">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KEY MOTIVATION</a:t>
            </a: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p:txBody>
      </p:sp>
      <p:sp>
        <p:nvSpPr>
          <p:cNvPr id="9" name="Titre 1"/>
          <p:cNvSpPr txBox="1">
            <a:spLocks/>
          </p:cNvSpPr>
          <p:nvPr/>
        </p:nvSpPr>
        <p:spPr>
          <a:xfrm>
            <a:off x="798696" y="150281"/>
            <a:ext cx="8162325"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r>
              <a:rPr lang="fr-FR" sz="1800" cap="all" dirty="0">
                <a:solidFill>
                  <a:schemeClr val="bg1">
                    <a:lumMod val="50000"/>
                  </a:schemeClr>
                </a:solidFill>
                <a:latin typeface="+mn-lt"/>
              </a:rPr>
              <a:t>CIRCUMSTANCES OF USE TEMPLATE</a:t>
            </a:r>
            <a:endParaRPr lang="fr-FR" sz="1800" dirty="0">
              <a:solidFill>
                <a:schemeClr val="bg1">
                  <a:lumMod val="50000"/>
                </a:schemeClr>
              </a:solidFill>
            </a:endParaRPr>
          </a:p>
        </p:txBody>
      </p:sp>
      <p:sp>
        <p:nvSpPr>
          <p:cNvPr id="10" name="Arc 9"/>
          <p:cNvSpPr>
            <a:spLocks noChangeAspect="1"/>
          </p:cNvSpPr>
          <p:nvPr/>
        </p:nvSpPr>
        <p:spPr bwMode="auto">
          <a:xfrm>
            <a:off x="464631" y="3613085"/>
            <a:ext cx="2448000" cy="2448000"/>
          </a:xfrm>
          <a:prstGeom prst="arc">
            <a:avLst>
              <a:gd name="adj1" fmla="val 11571092"/>
              <a:gd name="adj2" fmla="val 15445975"/>
            </a:avLst>
          </a:prstGeom>
          <a:noFill/>
          <a:ln w="355600" cap="rnd" cmpd="sng" algn="ctr">
            <a:solidFill>
              <a:schemeClr val="accent1"/>
            </a:solidFill>
            <a:prstDash val="solid"/>
            <a:round/>
            <a:headEnd type="none" w="med" len="med"/>
            <a:tailEnd type="none" w="med" len="med"/>
          </a:ln>
          <a:effectLst/>
        </p:spPr>
        <p:txBody>
          <a:bodyPr rtlCol="0" anchor="ctr"/>
          <a:lstStyle/>
          <a:p>
            <a:pPr algn="ctr"/>
            <a:endParaRPr lang="en-GB"/>
          </a:p>
        </p:txBody>
      </p:sp>
      <p:sp>
        <p:nvSpPr>
          <p:cNvPr id="11" name="Arc 10"/>
          <p:cNvSpPr>
            <a:spLocks noChangeAspect="1"/>
          </p:cNvSpPr>
          <p:nvPr/>
        </p:nvSpPr>
        <p:spPr bwMode="auto">
          <a:xfrm>
            <a:off x="454805" y="3547683"/>
            <a:ext cx="2448000" cy="2448000"/>
          </a:xfrm>
          <a:prstGeom prst="arc">
            <a:avLst>
              <a:gd name="adj1" fmla="val 5988048"/>
              <a:gd name="adj2" fmla="val 10218515"/>
            </a:avLst>
          </a:prstGeom>
          <a:noFill/>
          <a:ln w="355600" cap="rnd" cmpd="sng" algn="ctr">
            <a:solidFill>
              <a:schemeClr val="accent3"/>
            </a:solidFill>
            <a:prstDash val="solid"/>
            <a:round/>
            <a:headEnd type="none" w="med" len="med"/>
            <a:tailEnd type="none" w="med" len="med"/>
          </a:ln>
          <a:effectLst/>
        </p:spPr>
        <p:txBody>
          <a:bodyPr rtlCol="0" anchor="ctr"/>
          <a:lstStyle/>
          <a:p>
            <a:pPr algn="ctr"/>
            <a:endParaRPr lang="en-GB"/>
          </a:p>
        </p:txBody>
      </p:sp>
      <p:sp>
        <p:nvSpPr>
          <p:cNvPr id="12" name="Arc 11"/>
          <p:cNvSpPr>
            <a:spLocks noChangeAspect="1"/>
          </p:cNvSpPr>
          <p:nvPr/>
        </p:nvSpPr>
        <p:spPr bwMode="auto">
          <a:xfrm>
            <a:off x="372275" y="3531621"/>
            <a:ext cx="2448000" cy="2448000"/>
          </a:xfrm>
          <a:prstGeom prst="arc">
            <a:avLst>
              <a:gd name="adj1" fmla="val 584778"/>
              <a:gd name="adj2" fmla="val 4675074"/>
            </a:avLst>
          </a:prstGeom>
          <a:noFill/>
          <a:ln w="355600" cap="rnd" cmpd="sng" algn="ctr">
            <a:solidFill>
              <a:schemeClr val="accent2"/>
            </a:solidFill>
            <a:prstDash val="solid"/>
            <a:round/>
            <a:headEnd type="none" w="med" len="med"/>
            <a:tailEnd type="none" w="med" len="med"/>
          </a:ln>
          <a:effectLst/>
        </p:spPr>
        <p:txBody>
          <a:bodyPr rtlCol="0" anchor="ctr"/>
          <a:lstStyle/>
          <a:p>
            <a:pPr algn="ctr"/>
            <a:endParaRPr lang="en-GB"/>
          </a:p>
        </p:txBody>
      </p:sp>
      <p:sp>
        <p:nvSpPr>
          <p:cNvPr id="13" name="Arc 12"/>
          <p:cNvSpPr>
            <a:spLocks noChangeAspect="1"/>
          </p:cNvSpPr>
          <p:nvPr/>
        </p:nvSpPr>
        <p:spPr bwMode="auto">
          <a:xfrm>
            <a:off x="367645" y="3612502"/>
            <a:ext cx="2448000" cy="2448000"/>
          </a:xfrm>
          <a:prstGeom prst="arc">
            <a:avLst>
              <a:gd name="adj1" fmla="val 16920586"/>
              <a:gd name="adj2" fmla="val 20858604"/>
            </a:avLst>
          </a:prstGeom>
          <a:noFill/>
          <a:ln w="355600" cap="rnd" cmpd="sng" algn="ctr">
            <a:solidFill>
              <a:schemeClr val="accent4"/>
            </a:solidFill>
            <a:prstDash val="solid"/>
            <a:round/>
            <a:headEnd type="none" w="med" len="med"/>
            <a:tailEnd type="none" w="med" len="med"/>
          </a:ln>
          <a:effectLst/>
        </p:spPr>
        <p:txBody>
          <a:bodyPr rtlCol="0" anchor="ctr"/>
          <a:lstStyle/>
          <a:p>
            <a:pPr algn="ctr"/>
            <a:endParaRPr lang="en-GB"/>
          </a:p>
        </p:txBody>
      </p:sp>
      <p:sp>
        <p:nvSpPr>
          <p:cNvPr id="14" name="ZoneTexte 10"/>
          <p:cNvSpPr txBox="1"/>
          <p:nvPr/>
        </p:nvSpPr>
        <p:spPr>
          <a:xfrm>
            <a:off x="1330659" y="3968941"/>
            <a:ext cx="702115" cy="1661993"/>
          </a:xfrm>
          <a:prstGeom prst="rect">
            <a:avLst/>
          </a:prstGeom>
          <a:noFill/>
          <a:ln>
            <a:noFill/>
          </a:ln>
        </p:spPr>
        <p:txBody>
          <a:bodyPr wrap="none" lIns="0" tIns="0" rIns="0" bIns="0" rtlCol="0">
            <a:spAutoFit/>
          </a:bodyPr>
          <a:lstStyle/>
          <a:p>
            <a:pPr algn="ctr"/>
            <a:r>
              <a:rPr lang="fr-FR" sz="1200" noProof="1">
                <a:solidFill>
                  <a:schemeClr val="accent1"/>
                </a:solidFill>
                <a:latin typeface="Arial Narrow" panose="020B0606020202030204" pitchFamily="34" charset="0"/>
              </a:rPr>
              <a:t>sub-attribute</a:t>
            </a:r>
            <a:br>
              <a:rPr lang="fr-FR" sz="1200" noProof="1">
                <a:solidFill>
                  <a:srgbClr val="558ED5"/>
                </a:solidFill>
                <a:latin typeface="Arial Narrow" panose="020B0606020202030204" pitchFamily="34" charset="0"/>
              </a:rPr>
            </a:br>
            <a:endParaRPr lang="fr-FR" sz="1200" noProof="1">
              <a:solidFill>
                <a:srgbClr val="558ED5"/>
              </a:solidFill>
              <a:latin typeface="Arial Narrow" panose="020B0606020202030204" pitchFamily="34" charset="0"/>
            </a:endParaRPr>
          </a:p>
          <a:p>
            <a:pPr algn="ctr"/>
            <a:r>
              <a:rPr lang="fr-FR" sz="1200" noProof="1">
                <a:solidFill>
                  <a:schemeClr val="accent4"/>
                </a:solidFill>
                <a:latin typeface="Arial Narrow" panose="020B0606020202030204" pitchFamily="34" charset="0"/>
              </a:rPr>
              <a:t>sub-attribute</a:t>
            </a:r>
          </a:p>
          <a:p>
            <a:pPr algn="ctr"/>
            <a:r>
              <a:rPr lang="fr-FR" sz="1200" noProof="1">
                <a:solidFill>
                  <a:schemeClr val="accent4"/>
                </a:solidFill>
                <a:latin typeface="Arial Narrow" panose="020B0606020202030204" pitchFamily="34" charset="0"/>
              </a:rPr>
              <a:t>sub-attribute</a:t>
            </a:r>
          </a:p>
          <a:p>
            <a:pPr algn="ctr"/>
            <a:br>
              <a:rPr lang="fr-FR" sz="1200" noProof="1">
                <a:solidFill>
                  <a:srgbClr val="A68CC2"/>
                </a:solidFill>
                <a:latin typeface="Arial Narrow" panose="020B0606020202030204" pitchFamily="34" charset="0"/>
              </a:rPr>
            </a:br>
            <a:r>
              <a:rPr lang="fr-FR" sz="1200" noProof="1">
                <a:solidFill>
                  <a:schemeClr val="accent2"/>
                </a:solidFill>
                <a:latin typeface="Arial Narrow" panose="020B0606020202030204" pitchFamily="34" charset="0"/>
              </a:rPr>
              <a:t>sub-attribute</a:t>
            </a:r>
          </a:p>
          <a:p>
            <a:pPr algn="ctr"/>
            <a:r>
              <a:rPr lang="fr-FR" sz="1200" noProof="1">
                <a:solidFill>
                  <a:schemeClr val="accent2"/>
                </a:solidFill>
                <a:latin typeface="Arial Narrow" panose="020B0606020202030204" pitchFamily="34" charset="0"/>
              </a:rPr>
              <a:t>sub-attribute</a:t>
            </a:r>
          </a:p>
          <a:p>
            <a:pPr algn="ctr"/>
            <a:br>
              <a:rPr lang="fr-FR" sz="1200" noProof="1">
                <a:solidFill>
                  <a:srgbClr val="9BBBB0"/>
                </a:solidFill>
                <a:latin typeface="Arial Narrow" panose="020B0606020202030204" pitchFamily="34" charset="0"/>
              </a:rPr>
            </a:br>
            <a:r>
              <a:rPr lang="fr-FR" sz="1200" noProof="1">
                <a:solidFill>
                  <a:schemeClr val="accent3"/>
                </a:solidFill>
                <a:latin typeface="Arial Narrow" panose="020B0606020202030204" pitchFamily="34" charset="0"/>
              </a:rPr>
              <a:t>sub-attribute</a:t>
            </a:r>
          </a:p>
        </p:txBody>
      </p:sp>
      <p:sp>
        <p:nvSpPr>
          <p:cNvPr id="15" name="Rectangle à coins arrondis 110"/>
          <p:cNvSpPr/>
          <p:nvPr/>
        </p:nvSpPr>
        <p:spPr>
          <a:xfrm>
            <a:off x="3210824" y="938702"/>
            <a:ext cx="2844000" cy="5299215"/>
          </a:xfrm>
          <a:prstGeom prst="roundRect">
            <a:avLst/>
          </a:prstGeom>
          <a:solidFill>
            <a:schemeClr val="bg1">
              <a:lumMod val="95000"/>
            </a:schemeClr>
          </a:solidFill>
          <a:ln w="95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11"/>
          <p:cNvSpPr>
            <a:spLocks noChangeAspect="1"/>
          </p:cNvSpPr>
          <p:nvPr/>
        </p:nvSpPr>
        <p:spPr>
          <a:xfrm>
            <a:off x="3237072" y="3429399"/>
            <a:ext cx="2772000" cy="2772000"/>
          </a:xfrm>
          <a:prstGeom prst="ellipse">
            <a:avLst/>
          </a:prstGeom>
          <a:solidFill>
            <a:schemeClr val="bg1"/>
          </a:solid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7" name="ZoneTexte 112"/>
          <p:cNvSpPr txBox="1"/>
          <p:nvPr/>
        </p:nvSpPr>
        <p:spPr>
          <a:xfrm>
            <a:off x="3531444" y="1044917"/>
            <a:ext cx="2202013" cy="2339102"/>
          </a:xfrm>
          <a:prstGeom prst="rect">
            <a:avLst/>
          </a:prstGeom>
          <a:noFill/>
          <a:ln>
            <a:noFill/>
          </a:ln>
        </p:spPr>
        <p:txBody>
          <a:bodyPr wrap="none" lIns="0" tIns="0" rIns="0" bIns="0" rtlCol="0">
            <a:spAutoFit/>
          </a:bodyPr>
          <a:lstStyle/>
          <a:p>
            <a:pPr algn="ctr"/>
            <a:r>
              <a:rPr lang="fr-FR" sz="1400" b="1" noProof="1">
                <a:solidFill>
                  <a:schemeClr val="bg1">
                    <a:lumMod val="50000"/>
                  </a:schemeClr>
                </a:solidFill>
                <a:latin typeface="Arial Narrow" panose="020B0606020202030204" pitchFamily="34" charset="0"/>
              </a:rPr>
              <a:t>CIRCUMSTANCE</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(Life stage, occasion, …)</a:t>
            </a:r>
          </a:p>
          <a:p>
            <a:pPr algn="ctr"/>
            <a:endParaRPr lang="fr-FR" sz="1200" noProof="1">
              <a:solidFill>
                <a:schemeClr val="bg1">
                  <a:lumMod val="50000"/>
                </a:schemeClr>
              </a:solidFill>
              <a:latin typeface="Arial Narrow" panose="020B0606020202030204" pitchFamily="34" charset="0"/>
            </a:endParaRPr>
          </a:p>
          <a:p>
            <a:pPr algn="ctr"/>
            <a:endParaRPr lang="fr-FR" sz="1200" noProof="1">
              <a:solidFill>
                <a:schemeClr val="bg1">
                  <a:lumMod val="50000"/>
                </a:schemeClr>
              </a:solidFill>
              <a:latin typeface="Arial Narrow" panose="020B0606020202030204" pitchFamily="34" charset="0"/>
            </a:endParaRPr>
          </a:p>
          <a:p>
            <a:pPr algn="ctr"/>
            <a:endParaRPr lang="fr-FR" sz="1400" b="1" noProof="1">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BEHAVIOUR</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a:t>
            </a:r>
            <a:r>
              <a:rPr lang="nl-NL" sz="1200" dirty="0" err="1">
                <a:solidFill>
                  <a:schemeClr val="bg1">
                    <a:lumMod val="50000"/>
                  </a:schemeClr>
                </a:solidFill>
                <a:latin typeface="Arial Narrow" panose="020B0606020202030204" pitchFamily="34" charset="0"/>
              </a:rPr>
              <a:t>What</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before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after</a:t>
            </a:r>
            <a:r>
              <a:rPr lang="nl-NL" sz="1200" dirty="0">
                <a:solidFill>
                  <a:schemeClr val="bg1">
                    <a:lumMod val="50000"/>
                  </a:schemeClr>
                </a:solidFill>
                <a:latin typeface="Arial Narrow" panose="020B0606020202030204" pitchFamily="34" charset="0"/>
              </a:rPr>
              <a:t>, in the </a:t>
            </a:r>
            <a:r>
              <a:rPr lang="nl-NL" sz="1200" dirty="0" err="1">
                <a:solidFill>
                  <a:schemeClr val="bg1">
                    <a:lumMod val="50000"/>
                  </a:schemeClr>
                </a:solidFill>
                <a:latin typeface="Arial Narrow" panose="020B0606020202030204" pitchFamily="34" charset="0"/>
              </a:rPr>
              <a:t>mean</a:t>
            </a:r>
            <a:r>
              <a:rPr lang="nl-NL" sz="1200" dirty="0">
                <a:solidFill>
                  <a:schemeClr val="bg1">
                    <a:lumMod val="50000"/>
                  </a:schemeClr>
                </a:solidFill>
                <a:latin typeface="Arial Narrow" panose="020B0606020202030204" pitchFamily="34" charset="0"/>
              </a:rPr>
              <a:t> time)? </a:t>
            </a:r>
            <a:br>
              <a:rPr lang="nl-NL" sz="1200" dirty="0">
                <a:solidFill>
                  <a:schemeClr val="bg1">
                    <a:lumMod val="50000"/>
                  </a:schemeClr>
                </a:solidFill>
                <a:latin typeface="Arial Narrow" panose="020B0606020202030204" pitchFamily="34" charset="0"/>
              </a:rPr>
            </a:br>
            <a:r>
              <a:rPr lang="nl-NL" sz="1200" dirty="0" err="1">
                <a:solidFill>
                  <a:schemeClr val="bg1">
                    <a:lumMod val="50000"/>
                  </a:schemeClr>
                </a:solidFill>
                <a:latin typeface="Arial Narrow" panose="020B0606020202030204" pitchFamily="34" charset="0"/>
              </a:rPr>
              <a:t>Where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When</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With</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whom</a:t>
            </a:r>
            <a:r>
              <a:rPr lang="nl-NL" sz="1200" dirty="0">
                <a:solidFill>
                  <a:schemeClr val="bg1">
                    <a:lumMod val="50000"/>
                  </a:schemeClr>
                </a:solidFill>
                <a:latin typeface="Arial Narrow" panose="020B0606020202030204" pitchFamily="34" charset="0"/>
              </a:rPr>
              <a:t>?)</a:t>
            </a:r>
          </a:p>
          <a:p>
            <a:pPr algn="ctr"/>
            <a:endParaRPr lang="nl-NL" sz="1200" dirty="0">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KEY MOTIVATION</a:t>
            </a: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p:txBody>
      </p:sp>
      <p:sp>
        <p:nvSpPr>
          <p:cNvPr id="18" name="Arc 17"/>
          <p:cNvSpPr>
            <a:spLocks noChangeAspect="1"/>
          </p:cNvSpPr>
          <p:nvPr/>
        </p:nvSpPr>
        <p:spPr bwMode="auto">
          <a:xfrm>
            <a:off x="3456421" y="3628973"/>
            <a:ext cx="2448000" cy="2448000"/>
          </a:xfrm>
          <a:prstGeom prst="arc">
            <a:avLst>
              <a:gd name="adj1" fmla="val 11571092"/>
              <a:gd name="adj2" fmla="val 15445975"/>
            </a:avLst>
          </a:prstGeom>
          <a:noFill/>
          <a:ln w="355600" cap="rnd"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9" name="Arc 18"/>
          <p:cNvSpPr>
            <a:spLocks noChangeAspect="1"/>
          </p:cNvSpPr>
          <p:nvPr/>
        </p:nvSpPr>
        <p:spPr bwMode="auto">
          <a:xfrm>
            <a:off x="3446595" y="3563571"/>
            <a:ext cx="2448000" cy="2448000"/>
          </a:xfrm>
          <a:prstGeom prst="arc">
            <a:avLst>
              <a:gd name="adj1" fmla="val 5988048"/>
              <a:gd name="adj2" fmla="val 10218515"/>
            </a:avLst>
          </a:prstGeom>
          <a:noFill/>
          <a:ln w="355600" cap="rnd" cmpd="sng" algn="ctr">
            <a:solidFill>
              <a:schemeClr val="accent6"/>
            </a:solidFill>
            <a:prstDash val="solid"/>
            <a:round/>
            <a:headEnd type="none" w="med" len="med"/>
            <a:tailEnd type="none" w="med" len="med"/>
          </a:ln>
          <a:effectLst/>
        </p:spPr>
        <p:txBody>
          <a:bodyPr rtlCol="0" anchor="ctr"/>
          <a:lstStyle/>
          <a:p>
            <a:pPr algn="ctr"/>
            <a:endParaRPr lang="en-GB"/>
          </a:p>
        </p:txBody>
      </p:sp>
      <p:sp>
        <p:nvSpPr>
          <p:cNvPr id="20" name="Arc 19"/>
          <p:cNvSpPr>
            <a:spLocks noChangeAspect="1"/>
          </p:cNvSpPr>
          <p:nvPr/>
        </p:nvSpPr>
        <p:spPr bwMode="auto">
          <a:xfrm>
            <a:off x="3364065" y="3547509"/>
            <a:ext cx="2448000" cy="2448000"/>
          </a:xfrm>
          <a:prstGeom prst="arc">
            <a:avLst>
              <a:gd name="adj1" fmla="val 584778"/>
              <a:gd name="adj2" fmla="val 4675074"/>
            </a:avLst>
          </a:prstGeom>
          <a:noFill/>
          <a:ln w="355600" cap="rnd" cmpd="sng" algn="ctr">
            <a:solidFill>
              <a:schemeClr val="accent2"/>
            </a:solidFill>
            <a:prstDash val="solid"/>
            <a:round/>
            <a:headEnd type="none" w="med" len="med"/>
            <a:tailEnd type="none" w="med" len="med"/>
          </a:ln>
          <a:effectLst/>
        </p:spPr>
        <p:txBody>
          <a:bodyPr rtlCol="0" anchor="ctr"/>
          <a:lstStyle/>
          <a:p>
            <a:pPr algn="ctr"/>
            <a:endParaRPr lang="en-GB"/>
          </a:p>
        </p:txBody>
      </p:sp>
      <p:sp>
        <p:nvSpPr>
          <p:cNvPr id="21" name="Arc 20"/>
          <p:cNvSpPr>
            <a:spLocks noChangeAspect="1"/>
          </p:cNvSpPr>
          <p:nvPr/>
        </p:nvSpPr>
        <p:spPr bwMode="auto">
          <a:xfrm>
            <a:off x="3359435" y="3628390"/>
            <a:ext cx="2448000" cy="2448000"/>
          </a:xfrm>
          <a:prstGeom prst="arc">
            <a:avLst>
              <a:gd name="adj1" fmla="val 16920586"/>
              <a:gd name="adj2" fmla="val 20858604"/>
            </a:avLst>
          </a:prstGeom>
          <a:noFill/>
          <a:ln w="355600" cap="rnd" cmpd="sng" algn="ctr">
            <a:solidFill>
              <a:schemeClr val="accent4"/>
            </a:solidFill>
            <a:prstDash val="solid"/>
            <a:round/>
            <a:headEnd type="none" w="med" len="med"/>
            <a:tailEnd type="none" w="med" len="med"/>
          </a:ln>
          <a:effectLst/>
        </p:spPr>
        <p:txBody>
          <a:bodyPr rtlCol="0" anchor="ctr"/>
          <a:lstStyle/>
          <a:p>
            <a:pPr algn="ctr"/>
            <a:endParaRPr lang="en-GB"/>
          </a:p>
        </p:txBody>
      </p:sp>
      <p:sp>
        <p:nvSpPr>
          <p:cNvPr id="22" name="ZoneTexte 117"/>
          <p:cNvSpPr txBox="1"/>
          <p:nvPr/>
        </p:nvSpPr>
        <p:spPr>
          <a:xfrm>
            <a:off x="4322449" y="3984829"/>
            <a:ext cx="702115" cy="1661993"/>
          </a:xfrm>
          <a:prstGeom prst="rect">
            <a:avLst/>
          </a:prstGeom>
          <a:noFill/>
          <a:ln>
            <a:noFill/>
          </a:ln>
        </p:spPr>
        <p:txBody>
          <a:bodyPr wrap="none" lIns="0" tIns="0" rIns="0" bIns="0" rtlCol="0">
            <a:spAutoFit/>
          </a:bodyPr>
          <a:lstStyle/>
          <a:p>
            <a:pPr algn="ctr"/>
            <a:r>
              <a:rPr lang="fr-FR" sz="1200" noProof="1">
                <a:latin typeface="Arial Narrow" panose="020B0606020202030204" pitchFamily="34" charset="0"/>
              </a:rPr>
              <a:t>sub-attribute</a:t>
            </a:r>
            <a:br>
              <a:rPr lang="fr-FR" sz="1200" noProof="1">
                <a:solidFill>
                  <a:srgbClr val="558ED5"/>
                </a:solidFill>
                <a:latin typeface="Arial Narrow" panose="020B0606020202030204" pitchFamily="34" charset="0"/>
              </a:rPr>
            </a:br>
            <a:endParaRPr lang="fr-FR" sz="1200" noProof="1">
              <a:solidFill>
                <a:srgbClr val="558ED5"/>
              </a:solidFill>
              <a:latin typeface="Arial Narrow" panose="020B0606020202030204" pitchFamily="34" charset="0"/>
            </a:endParaRPr>
          </a:p>
          <a:p>
            <a:pPr algn="ctr"/>
            <a:r>
              <a:rPr lang="fr-FR" sz="1200" noProof="1">
                <a:solidFill>
                  <a:schemeClr val="accent4"/>
                </a:solidFill>
                <a:latin typeface="Arial Narrow" panose="020B0606020202030204" pitchFamily="34" charset="0"/>
              </a:rPr>
              <a:t>sub-attribute</a:t>
            </a:r>
          </a:p>
          <a:p>
            <a:pPr algn="ctr"/>
            <a:r>
              <a:rPr lang="fr-FR" sz="1200" noProof="1">
                <a:solidFill>
                  <a:schemeClr val="accent4"/>
                </a:solidFill>
                <a:latin typeface="Arial Narrow" panose="020B0606020202030204" pitchFamily="34" charset="0"/>
              </a:rPr>
              <a:t>sub-attribute</a:t>
            </a:r>
          </a:p>
          <a:p>
            <a:pPr algn="ctr"/>
            <a:br>
              <a:rPr lang="fr-FR" sz="1200" noProof="1">
                <a:solidFill>
                  <a:srgbClr val="A68CC2"/>
                </a:solidFill>
                <a:latin typeface="Arial Narrow" panose="020B0606020202030204" pitchFamily="34" charset="0"/>
              </a:rPr>
            </a:br>
            <a:r>
              <a:rPr lang="fr-FR" sz="1200" noProof="1">
                <a:solidFill>
                  <a:schemeClr val="accent2"/>
                </a:solidFill>
                <a:latin typeface="Arial Narrow" panose="020B0606020202030204" pitchFamily="34" charset="0"/>
              </a:rPr>
              <a:t>sub-attribute</a:t>
            </a:r>
          </a:p>
          <a:p>
            <a:pPr algn="ctr"/>
            <a:r>
              <a:rPr lang="fr-FR" sz="1200" noProof="1">
                <a:solidFill>
                  <a:schemeClr val="accent2"/>
                </a:solidFill>
                <a:latin typeface="Arial Narrow" panose="020B0606020202030204" pitchFamily="34" charset="0"/>
              </a:rPr>
              <a:t>sub-attribute</a:t>
            </a:r>
          </a:p>
          <a:p>
            <a:pPr algn="ctr"/>
            <a:br>
              <a:rPr lang="fr-FR" sz="1200" noProof="1">
                <a:solidFill>
                  <a:srgbClr val="9BBBB0"/>
                </a:solidFill>
                <a:latin typeface="Arial Narrow" panose="020B0606020202030204" pitchFamily="34" charset="0"/>
              </a:rPr>
            </a:br>
            <a:r>
              <a:rPr lang="fr-FR" sz="1200" noProof="1">
                <a:solidFill>
                  <a:schemeClr val="accent6"/>
                </a:solidFill>
                <a:latin typeface="Arial Narrow" panose="020B0606020202030204" pitchFamily="34" charset="0"/>
              </a:rPr>
              <a:t>sub-attribute</a:t>
            </a:r>
          </a:p>
        </p:txBody>
      </p:sp>
      <p:sp>
        <p:nvSpPr>
          <p:cNvPr id="23" name="Rectangle à coins arrondis 122"/>
          <p:cNvSpPr/>
          <p:nvPr/>
        </p:nvSpPr>
        <p:spPr>
          <a:xfrm>
            <a:off x="6182372" y="932190"/>
            <a:ext cx="2844000" cy="5299215"/>
          </a:xfrm>
          <a:prstGeom prst="roundRect">
            <a:avLst/>
          </a:prstGeom>
          <a:solidFill>
            <a:schemeClr val="bg1">
              <a:lumMod val="95000"/>
            </a:schemeClr>
          </a:solidFill>
          <a:ln w="952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123"/>
          <p:cNvSpPr>
            <a:spLocks noChangeAspect="1"/>
          </p:cNvSpPr>
          <p:nvPr/>
        </p:nvSpPr>
        <p:spPr>
          <a:xfrm>
            <a:off x="6208620" y="3422887"/>
            <a:ext cx="2772000" cy="2772000"/>
          </a:xfrm>
          <a:prstGeom prst="ellipse">
            <a:avLst/>
          </a:prstGeom>
          <a:solidFill>
            <a:schemeClr val="bg1"/>
          </a:solidFill>
          <a:ln w="127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5" name="ZoneTexte 124"/>
          <p:cNvSpPr txBox="1"/>
          <p:nvPr/>
        </p:nvSpPr>
        <p:spPr>
          <a:xfrm>
            <a:off x="6502992" y="1038405"/>
            <a:ext cx="2202013" cy="2339102"/>
          </a:xfrm>
          <a:prstGeom prst="rect">
            <a:avLst/>
          </a:prstGeom>
          <a:noFill/>
          <a:ln>
            <a:noFill/>
          </a:ln>
        </p:spPr>
        <p:txBody>
          <a:bodyPr wrap="none" lIns="0" tIns="0" rIns="0" bIns="0" rtlCol="0">
            <a:spAutoFit/>
          </a:bodyPr>
          <a:lstStyle/>
          <a:p>
            <a:pPr algn="ctr"/>
            <a:r>
              <a:rPr lang="fr-FR" sz="1400" b="1" noProof="1">
                <a:solidFill>
                  <a:schemeClr val="bg1">
                    <a:lumMod val="50000"/>
                  </a:schemeClr>
                </a:solidFill>
                <a:latin typeface="Arial Narrow" panose="020B0606020202030204" pitchFamily="34" charset="0"/>
              </a:rPr>
              <a:t>CIRCUMSTANCE</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(Life stage, occasion, …)</a:t>
            </a:r>
          </a:p>
          <a:p>
            <a:pPr algn="ctr"/>
            <a:endParaRPr lang="fr-FR" sz="1200" noProof="1">
              <a:solidFill>
                <a:schemeClr val="bg1">
                  <a:lumMod val="50000"/>
                </a:schemeClr>
              </a:solidFill>
              <a:latin typeface="Arial Narrow" panose="020B0606020202030204" pitchFamily="34" charset="0"/>
            </a:endParaRPr>
          </a:p>
          <a:p>
            <a:pPr algn="ctr"/>
            <a:endParaRPr lang="fr-FR" sz="1200" noProof="1">
              <a:solidFill>
                <a:schemeClr val="bg1">
                  <a:lumMod val="50000"/>
                </a:schemeClr>
              </a:solidFill>
              <a:latin typeface="Arial Narrow" panose="020B0606020202030204" pitchFamily="34" charset="0"/>
            </a:endParaRPr>
          </a:p>
          <a:p>
            <a:pPr algn="ctr"/>
            <a:endParaRPr lang="fr-FR" sz="1400" b="1" noProof="1">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BEHAVIOUR</a:t>
            </a:r>
            <a:br>
              <a:rPr lang="fr-FR" sz="1200" noProof="1">
                <a:solidFill>
                  <a:schemeClr val="bg1">
                    <a:lumMod val="50000"/>
                  </a:schemeClr>
                </a:solidFill>
                <a:latin typeface="Arial Narrow" panose="020B0606020202030204" pitchFamily="34" charset="0"/>
              </a:rPr>
            </a:br>
            <a:r>
              <a:rPr lang="fr-FR" sz="1200" noProof="1">
                <a:solidFill>
                  <a:schemeClr val="bg1">
                    <a:lumMod val="50000"/>
                  </a:schemeClr>
                </a:solidFill>
                <a:latin typeface="Arial Narrow" panose="020B0606020202030204" pitchFamily="34" charset="0"/>
              </a:rPr>
              <a:t>(</a:t>
            </a:r>
            <a:r>
              <a:rPr lang="nl-NL" sz="1200" dirty="0" err="1">
                <a:solidFill>
                  <a:schemeClr val="bg1">
                    <a:lumMod val="50000"/>
                  </a:schemeClr>
                </a:solidFill>
                <a:latin typeface="Arial Narrow" panose="020B0606020202030204" pitchFamily="34" charset="0"/>
              </a:rPr>
              <a:t>What</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before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after</a:t>
            </a:r>
            <a:r>
              <a:rPr lang="nl-NL" sz="1200" dirty="0">
                <a:solidFill>
                  <a:schemeClr val="bg1">
                    <a:lumMod val="50000"/>
                  </a:schemeClr>
                </a:solidFill>
                <a:latin typeface="Arial Narrow" panose="020B0606020202030204" pitchFamily="34" charset="0"/>
              </a:rPr>
              <a:t>, in the </a:t>
            </a:r>
            <a:r>
              <a:rPr lang="nl-NL" sz="1200" dirty="0" err="1">
                <a:solidFill>
                  <a:schemeClr val="bg1">
                    <a:lumMod val="50000"/>
                  </a:schemeClr>
                </a:solidFill>
                <a:latin typeface="Arial Narrow" panose="020B0606020202030204" pitchFamily="34" charset="0"/>
              </a:rPr>
              <a:t>mean</a:t>
            </a:r>
            <a:r>
              <a:rPr lang="nl-NL" sz="1200" dirty="0">
                <a:solidFill>
                  <a:schemeClr val="bg1">
                    <a:lumMod val="50000"/>
                  </a:schemeClr>
                </a:solidFill>
                <a:latin typeface="Arial Narrow" panose="020B0606020202030204" pitchFamily="34" charset="0"/>
              </a:rPr>
              <a:t> time)? </a:t>
            </a:r>
            <a:br>
              <a:rPr lang="nl-NL" sz="1200" dirty="0">
                <a:solidFill>
                  <a:schemeClr val="bg1">
                    <a:lumMod val="50000"/>
                  </a:schemeClr>
                </a:solidFill>
                <a:latin typeface="Arial Narrow" panose="020B0606020202030204" pitchFamily="34" charset="0"/>
              </a:rPr>
            </a:br>
            <a:r>
              <a:rPr lang="nl-NL" sz="1200" dirty="0" err="1">
                <a:solidFill>
                  <a:schemeClr val="bg1">
                    <a:lumMod val="50000"/>
                  </a:schemeClr>
                </a:solidFill>
                <a:latin typeface="Arial Narrow" panose="020B0606020202030204" pitchFamily="34" charset="0"/>
              </a:rPr>
              <a:t>Where</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When</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With</a:t>
            </a:r>
            <a:r>
              <a:rPr lang="nl-NL" sz="1200" dirty="0">
                <a:solidFill>
                  <a:schemeClr val="bg1">
                    <a:lumMod val="50000"/>
                  </a:schemeClr>
                </a:solidFill>
                <a:latin typeface="Arial Narrow" panose="020B0606020202030204" pitchFamily="34" charset="0"/>
              </a:rPr>
              <a:t> </a:t>
            </a:r>
            <a:r>
              <a:rPr lang="nl-NL" sz="1200" dirty="0" err="1">
                <a:solidFill>
                  <a:schemeClr val="bg1">
                    <a:lumMod val="50000"/>
                  </a:schemeClr>
                </a:solidFill>
                <a:latin typeface="Arial Narrow" panose="020B0606020202030204" pitchFamily="34" charset="0"/>
              </a:rPr>
              <a:t>whom</a:t>
            </a:r>
            <a:r>
              <a:rPr lang="nl-NL" sz="1200" dirty="0">
                <a:solidFill>
                  <a:schemeClr val="bg1">
                    <a:lumMod val="50000"/>
                  </a:schemeClr>
                </a:solidFill>
                <a:latin typeface="Arial Narrow" panose="020B0606020202030204" pitchFamily="34" charset="0"/>
              </a:rPr>
              <a:t>?)</a:t>
            </a:r>
          </a:p>
          <a:p>
            <a:pPr algn="ctr"/>
            <a:endParaRPr lang="nl-NL" sz="1200" dirty="0">
              <a:solidFill>
                <a:schemeClr val="bg1">
                  <a:lumMod val="50000"/>
                </a:schemeClr>
              </a:solidFill>
              <a:latin typeface="Arial Narrow" panose="020B0606020202030204" pitchFamily="34" charset="0"/>
            </a:endParaRPr>
          </a:p>
          <a:p>
            <a:pPr algn="ctr"/>
            <a:r>
              <a:rPr lang="fr-FR" sz="1400" b="1" noProof="1">
                <a:solidFill>
                  <a:schemeClr val="bg1">
                    <a:lumMod val="50000"/>
                  </a:schemeClr>
                </a:solidFill>
                <a:latin typeface="Arial Narrow" panose="020B0606020202030204" pitchFamily="34" charset="0"/>
              </a:rPr>
              <a:t>KEY MOTIVATION</a:t>
            </a: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a:p>
            <a:pPr algn="ctr"/>
            <a:endParaRPr lang="nl-NL" sz="1200" dirty="0">
              <a:solidFill>
                <a:schemeClr val="bg1">
                  <a:lumMod val="50000"/>
                </a:schemeClr>
              </a:solidFill>
              <a:latin typeface="Arial Narrow" panose="020B0606020202030204" pitchFamily="34" charset="0"/>
            </a:endParaRPr>
          </a:p>
        </p:txBody>
      </p:sp>
      <p:sp>
        <p:nvSpPr>
          <p:cNvPr id="26" name="Arc 25"/>
          <p:cNvSpPr>
            <a:spLocks noChangeAspect="1"/>
          </p:cNvSpPr>
          <p:nvPr/>
        </p:nvSpPr>
        <p:spPr bwMode="auto">
          <a:xfrm>
            <a:off x="6427969" y="3622461"/>
            <a:ext cx="2448000" cy="2448000"/>
          </a:xfrm>
          <a:prstGeom prst="arc">
            <a:avLst>
              <a:gd name="adj1" fmla="val 11571092"/>
              <a:gd name="adj2" fmla="val 15445975"/>
            </a:avLst>
          </a:prstGeom>
          <a:noFill/>
          <a:ln w="355600" cap="rnd"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27" name="Arc 26"/>
          <p:cNvSpPr>
            <a:spLocks noChangeAspect="1"/>
          </p:cNvSpPr>
          <p:nvPr/>
        </p:nvSpPr>
        <p:spPr bwMode="auto">
          <a:xfrm>
            <a:off x="6418143" y="3557059"/>
            <a:ext cx="2448000" cy="2448000"/>
          </a:xfrm>
          <a:prstGeom prst="arc">
            <a:avLst>
              <a:gd name="adj1" fmla="val 5988048"/>
              <a:gd name="adj2" fmla="val 10218515"/>
            </a:avLst>
          </a:prstGeom>
          <a:noFill/>
          <a:ln w="355600" cap="rnd" cmpd="sng" algn="ctr">
            <a:solidFill>
              <a:schemeClr val="accent6"/>
            </a:solidFill>
            <a:prstDash val="solid"/>
            <a:round/>
            <a:headEnd type="none" w="med" len="med"/>
            <a:tailEnd type="none" w="med" len="med"/>
          </a:ln>
          <a:effectLst/>
        </p:spPr>
        <p:txBody>
          <a:bodyPr rtlCol="0" anchor="ctr"/>
          <a:lstStyle/>
          <a:p>
            <a:pPr algn="ctr"/>
            <a:endParaRPr lang="en-GB"/>
          </a:p>
        </p:txBody>
      </p:sp>
      <p:sp>
        <p:nvSpPr>
          <p:cNvPr id="28" name="Arc 27"/>
          <p:cNvSpPr>
            <a:spLocks noChangeAspect="1"/>
          </p:cNvSpPr>
          <p:nvPr/>
        </p:nvSpPr>
        <p:spPr bwMode="auto">
          <a:xfrm>
            <a:off x="6335613" y="3540997"/>
            <a:ext cx="2448000" cy="2448000"/>
          </a:xfrm>
          <a:prstGeom prst="arc">
            <a:avLst>
              <a:gd name="adj1" fmla="val 584778"/>
              <a:gd name="adj2" fmla="val 4675074"/>
            </a:avLst>
          </a:prstGeom>
          <a:noFill/>
          <a:ln w="355600" cap="rnd" cmpd="sng" algn="ctr">
            <a:solidFill>
              <a:schemeClr val="accent2"/>
            </a:solidFill>
            <a:prstDash val="solid"/>
            <a:round/>
            <a:headEnd type="none" w="med" len="med"/>
            <a:tailEnd type="none" w="med" len="med"/>
          </a:ln>
          <a:effectLst/>
        </p:spPr>
        <p:txBody>
          <a:bodyPr rtlCol="0" anchor="ctr"/>
          <a:lstStyle/>
          <a:p>
            <a:pPr algn="ctr"/>
            <a:endParaRPr lang="en-GB"/>
          </a:p>
        </p:txBody>
      </p:sp>
      <p:sp>
        <p:nvSpPr>
          <p:cNvPr id="29" name="Arc 28"/>
          <p:cNvSpPr>
            <a:spLocks noChangeAspect="1"/>
          </p:cNvSpPr>
          <p:nvPr/>
        </p:nvSpPr>
        <p:spPr bwMode="auto">
          <a:xfrm>
            <a:off x="6330983" y="3621878"/>
            <a:ext cx="2448000" cy="2448000"/>
          </a:xfrm>
          <a:prstGeom prst="arc">
            <a:avLst>
              <a:gd name="adj1" fmla="val 16920586"/>
              <a:gd name="adj2" fmla="val 20858604"/>
            </a:avLst>
          </a:prstGeom>
          <a:noFill/>
          <a:ln w="355600" cap="rnd" cmpd="sng" algn="ctr">
            <a:solidFill>
              <a:schemeClr val="accent1"/>
            </a:solidFill>
            <a:prstDash val="solid"/>
            <a:round/>
            <a:headEnd type="none" w="med" len="med"/>
            <a:tailEnd type="none" w="med" len="med"/>
          </a:ln>
          <a:effectLst/>
        </p:spPr>
        <p:txBody>
          <a:bodyPr rtlCol="0" anchor="ctr"/>
          <a:lstStyle/>
          <a:p>
            <a:pPr algn="ctr"/>
            <a:endParaRPr lang="en-GB"/>
          </a:p>
        </p:txBody>
      </p:sp>
      <p:sp>
        <p:nvSpPr>
          <p:cNvPr id="30" name="ZoneTexte 129"/>
          <p:cNvSpPr txBox="1"/>
          <p:nvPr/>
        </p:nvSpPr>
        <p:spPr>
          <a:xfrm>
            <a:off x="7293997" y="3978317"/>
            <a:ext cx="702115" cy="1661993"/>
          </a:xfrm>
          <a:prstGeom prst="rect">
            <a:avLst/>
          </a:prstGeom>
          <a:noFill/>
          <a:ln>
            <a:noFill/>
          </a:ln>
        </p:spPr>
        <p:txBody>
          <a:bodyPr wrap="none" lIns="0" tIns="0" rIns="0" bIns="0" rtlCol="0">
            <a:spAutoFit/>
          </a:bodyPr>
          <a:lstStyle/>
          <a:p>
            <a:pPr algn="ctr"/>
            <a:r>
              <a:rPr lang="fr-FR" sz="1200" noProof="1">
                <a:latin typeface="Arial Narrow" panose="020B0606020202030204" pitchFamily="34" charset="0"/>
              </a:rPr>
              <a:t>sub-attribute</a:t>
            </a:r>
            <a:br>
              <a:rPr lang="fr-FR" sz="1200" noProof="1">
                <a:solidFill>
                  <a:srgbClr val="558ED5"/>
                </a:solidFill>
                <a:latin typeface="Arial Narrow" panose="020B0606020202030204" pitchFamily="34" charset="0"/>
              </a:rPr>
            </a:br>
            <a:endParaRPr lang="fr-FR" sz="1200" noProof="1">
              <a:solidFill>
                <a:srgbClr val="558ED5"/>
              </a:solidFill>
              <a:latin typeface="Arial Narrow" panose="020B0606020202030204" pitchFamily="34" charset="0"/>
            </a:endParaRPr>
          </a:p>
          <a:p>
            <a:pPr algn="ctr"/>
            <a:r>
              <a:rPr lang="fr-FR" sz="1200" noProof="1">
                <a:solidFill>
                  <a:schemeClr val="accent1"/>
                </a:solidFill>
                <a:latin typeface="Arial Narrow" panose="020B0606020202030204" pitchFamily="34" charset="0"/>
              </a:rPr>
              <a:t>sub-attribute</a:t>
            </a:r>
          </a:p>
          <a:p>
            <a:pPr algn="ctr"/>
            <a:r>
              <a:rPr lang="fr-FR" sz="1200" noProof="1">
                <a:solidFill>
                  <a:schemeClr val="accent1"/>
                </a:solidFill>
                <a:latin typeface="Arial Narrow" panose="020B0606020202030204" pitchFamily="34" charset="0"/>
              </a:rPr>
              <a:t>sub-attribute</a:t>
            </a:r>
          </a:p>
          <a:p>
            <a:pPr algn="ctr"/>
            <a:br>
              <a:rPr lang="fr-FR" sz="1200" noProof="1">
                <a:solidFill>
                  <a:srgbClr val="A68CC2"/>
                </a:solidFill>
                <a:latin typeface="Arial Narrow" panose="020B0606020202030204" pitchFamily="34" charset="0"/>
              </a:rPr>
            </a:br>
            <a:r>
              <a:rPr lang="fr-FR" sz="1200" noProof="1">
                <a:solidFill>
                  <a:schemeClr val="accent2"/>
                </a:solidFill>
                <a:latin typeface="Arial Narrow" panose="020B0606020202030204" pitchFamily="34" charset="0"/>
              </a:rPr>
              <a:t>sub-attribute</a:t>
            </a:r>
          </a:p>
          <a:p>
            <a:pPr algn="ctr"/>
            <a:r>
              <a:rPr lang="fr-FR" sz="1200" noProof="1">
                <a:solidFill>
                  <a:schemeClr val="accent2"/>
                </a:solidFill>
                <a:latin typeface="Arial Narrow" panose="020B0606020202030204" pitchFamily="34" charset="0"/>
              </a:rPr>
              <a:t>sub-attribute</a:t>
            </a:r>
          </a:p>
          <a:p>
            <a:pPr algn="ctr"/>
            <a:br>
              <a:rPr lang="fr-FR" sz="1200" noProof="1">
                <a:solidFill>
                  <a:srgbClr val="9BBBB0"/>
                </a:solidFill>
                <a:latin typeface="Arial Narrow" panose="020B0606020202030204" pitchFamily="34" charset="0"/>
              </a:rPr>
            </a:br>
            <a:r>
              <a:rPr lang="fr-FR" sz="1200" noProof="1">
                <a:solidFill>
                  <a:schemeClr val="accent6"/>
                </a:solidFill>
                <a:latin typeface="Arial Narrow" panose="020B0606020202030204" pitchFamily="34" charset="0"/>
              </a:rPr>
              <a:t>sub-attribute</a:t>
            </a:r>
          </a:p>
        </p:txBody>
      </p:sp>
    </p:spTree>
    <p:extLst>
      <p:ext uri="{BB962C8B-B14F-4D97-AF65-F5344CB8AC3E}">
        <p14:creationId xmlns:p14="http://schemas.microsoft.com/office/powerpoint/2010/main" val="191526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Arc 438"/>
          <p:cNvSpPr>
            <a:spLocks noChangeAspect="1"/>
          </p:cNvSpPr>
          <p:nvPr/>
        </p:nvSpPr>
        <p:spPr bwMode="auto">
          <a:xfrm>
            <a:off x="2173898" y="799588"/>
            <a:ext cx="5652000" cy="5652000"/>
          </a:xfrm>
          <a:prstGeom prst="arc">
            <a:avLst>
              <a:gd name="adj1" fmla="val 3241574"/>
              <a:gd name="adj2" fmla="val 3850198"/>
            </a:avLst>
          </a:prstGeom>
          <a:solidFill>
            <a:schemeClr val="accent5">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438" name="Arc 437"/>
          <p:cNvSpPr>
            <a:spLocks noChangeAspect="1"/>
          </p:cNvSpPr>
          <p:nvPr/>
        </p:nvSpPr>
        <p:spPr bwMode="auto">
          <a:xfrm>
            <a:off x="2173091" y="769940"/>
            <a:ext cx="5652000" cy="5652000"/>
          </a:xfrm>
          <a:prstGeom prst="arc">
            <a:avLst>
              <a:gd name="adj1" fmla="val 1435191"/>
              <a:gd name="adj2" fmla="val 2042174"/>
            </a:avLst>
          </a:prstGeom>
          <a:solidFill>
            <a:schemeClr val="accent5">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437" name="Arc 436"/>
          <p:cNvSpPr>
            <a:spLocks noChangeAspect="1"/>
          </p:cNvSpPr>
          <p:nvPr/>
        </p:nvSpPr>
        <p:spPr bwMode="auto">
          <a:xfrm>
            <a:off x="2176775" y="767254"/>
            <a:ext cx="5652000" cy="5652000"/>
          </a:xfrm>
          <a:prstGeom prst="arc">
            <a:avLst>
              <a:gd name="adj1" fmla="val 18262767"/>
              <a:gd name="adj2" fmla="val 18897437"/>
            </a:avLst>
          </a:prstGeom>
          <a:solidFill>
            <a:schemeClr val="accent2">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74" name="Arc 173"/>
          <p:cNvSpPr>
            <a:spLocks noChangeAspect="1"/>
          </p:cNvSpPr>
          <p:nvPr/>
        </p:nvSpPr>
        <p:spPr bwMode="auto">
          <a:xfrm>
            <a:off x="4093412" y="2667976"/>
            <a:ext cx="1800000" cy="1800000"/>
          </a:xfrm>
          <a:prstGeom prst="arc">
            <a:avLst>
              <a:gd name="adj1" fmla="val 5714532"/>
              <a:gd name="adj2" fmla="val 10359331"/>
            </a:avLst>
          </a:prstGeom>
          <a:noFill/>
          <a:ln w="1778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75" name="Arc 174"/>
          <p:cNvSpPr>
            <a:spLocks noChangeAspect="1"/>
          </p:cNvSpPr>
          <p:nvPr/>
        </p:nvSpPr>
        <p:spPr bwMode="auto">
          <a:xfrm>
            <a:off x="4093412" y="2667976"/>
            <a:ext cx="1800000" cy="1800000"/>
          </a:xfrm>
          <a:prstGeom prst="arc">
            <a:avLst>
              <a:gd name="adj1" fmla="val 364715"/>
              <a:gd name="adj2" fmla="val 4934420"/>
            </a:avLst>
          </a:prstGeom>
          <a:noFill/>
          <a:ln w="177800" cap="rnd" cmpd="sng" algn="ctr">
            <a:solidFill>
              <a:schemeClr val="accent5"/>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68" name="Rectangle 167"/>
          <p:cNvSpPr>
            <a:spLocks noChangeAspect="1"/>
          </p:cNvSpPr>
          <p:nvPr/>
        </p:nvSpPr>
        <p:spPr>
          <a:xfrm rot="2595147">
            <a:off x="4074135" y="2692519"/>
            <a:ext cx="1800000" cy="180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dirty="0">
                <a:solidFill>
                  <a:srgbClr val="FFFFFF"/>
                </a:solidFill>
                <a:latin typeface="Calibri"/>
              </a:rPr>
              <a:t>FUNCTIONAL CHARACT.</a:t>
            </a:r>
          </a:p>
          <a:p>
            <a:pPr algn="ctr" fontAlgn="auto">
              <a:lnSpc>
                <a:spcPts val="1200"/>
              </a:lnSpc>
              <a:spcBef>
                <a:spcPts val="0"/>
              </a:spcBef>
              <a:spcAft>
                <a:spcPts val="0"/>
              </a:spcAft>
            </a:pPr>
            <a:endParaRPr lang="fr-FR" sz="1000" dirty="0">
              <a:solidFill>
                <a:srgbClr val="FFFFFF"/>
              </a:solidFill>
              <a:latin typeface="Calibri"/>
            </a:endParaRPr>
          </a:p>
        </p:txBody>
      </p:sp>
      <p:sp>
        <p:nvSpPr>
          <p:cNvPr id="173" name="Arc 172"/>
          <p:cNvSpPr>
            <a:spLocks noChangeAspect="1"/>
          </p:cNvSpPr>
          <p:nvPr/>
        </p:nvSpPr>
        <p:spPr bwMode="auto">
          <a:xfrm>
            <a:off x="4093412" y="2667976"/>
            <a:ext cx="1800000" cy="1800000"/>
          </a:xfrm>
          <a:prstGeom prst="arc">
            <a:avLst>
              <a:gd name="adj1" fmla="val 11265217"/>
              <a:gd name="adj2" fmla="val 15807816"/>
            </a:avLst>
          </a:prstGeom>
          <a:noFill/>
          <a:ln w="177800" cap="rnd" cmpd="sng" algn="ctr">
            <a:solidFill>
              <a:schemeClr val="accent3"/>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50" name="Titre 1"/>
          <p:cNvSpPr>
            <a:spLocks noGrp="1"/>
          </p:cNvSpPr>
          <p:nvPr>
            <p:ph type="title"/>
          </p:nvPr>
        </p:nvSpPr>
        <p:spPr>
          <a:xfrm>
            <a:off x="5618282" y="82347"/>
            <a:ext cx="3381070" cy="548439"/>
          </a:xfrm>
        </p:spPr>
        <p:txBody>
          <a:bodyPr>
            <a:normAutofit fontScale="90000"/>
          </a:bodyPr>
          <a:lstStyle/>
          <a:p>
            <a:pPr algn="r"/>
            <a:r>
              <a:rPr lang="fr-FR" sz="1800" cap="all" dirty="0">
                <a:solidFill>
                  <a:schemeClr val="bg1">
                    <a:lumMod val="50000"/>
                  </a:schemeClr>
                </a:solidFill>
              </a:rPr>
              <a:t>MARKET </a:t>
            </a:r>
            <a:r>
              <a:rPr lang="fr-FR" sz="1800" cap="all" dirty="0" err="1">
                <a:solidFill>
                  <a:schemeClr val="bg1">
                    <a:lumMod val="50000"/>
                  </a:schemeClr>
                </a:solidFill>
              </a:rPr>
              <a:t>RESONAnCE</a:t>
            </a:r>
            <a:br>
              <a:rPr lang="fr-FR" sz="1800" cap="all" dirty="0">
                <a:solidFill>
                  <a:schemeClr val="bg1">
                    <a:lumMod val="50000"/>
                  </a:schemeClr>
                </a:solidFill>
              </a:rPr>
            </a:br>
            <a:r>
              <a:rPr lang="fr-FR" sz="1800" cap="all" dirty="0" err="1">
                <a:solidFill>
                  <a:schemeClr val="bg1">
                    <a:lumMod val="50000"/>
                  </a:schemeClr>
                </a:solidFill>
              </a:rPr>
              <a:t>template</a:t>
            </a:r>
            <a:endParaRPr lang="fr-FR" sz="1800" cap="all" dirty="0">
              <a:solidFill>
                <a:schemeClr val="bg1">
                  <a:lumMod val="50000"/>
                </a:schemeClr>
              </a:solidFill>
            </a:endParaRPr>
          </a:p>
        </p:txBody>
      </p:sp>
      <p:sp>
        <p:nvSpPr>
          <p:cNvPr id="164" name="Rectangle 14"/>
          <p:cNvSpPr>
            <a:spLocks noChangeAspect="1" noChangeArrowheads="1"/>
          </p:cNvSpPr>
          <p:nvPr/>
        </p:nvSpPr>
        <p:spPr bwMode="auto">
          <a:xfrm rot="18816482">
            <a:off x="4093918" y="2709527"/>
            <a:ext cx="1800000" cy="180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endParaRPr lang="en-US" sz="1000" dirty="0">
              <a:solidFill>
                <a:srgbClr val="FFFFFF"/>
              </a:solidFill>
              <a:latin typeface="Calibri"/>
            </a:endParaRPr>
          </a:p>
          <a:p>
            <a:pPr algn="ctr" fontAlgn="auto">
              <a:spcBef>
                <a:spcPts val="0"/>
              </a:spcBef>
              <a:spcAft>
                <a:spcPts val="0"/>
              </a:spcAft>
            </a:pPr>
            <a:r>
              <a:rPr lang="en-US" sz="1000" b="1" dirty="0">
                <a:solidFill>
                  <a:srgbClr val="FFFFFF"/>
                </a:solidFill>
                <a:latin typeface="Calibri"/>
              </a:rPr>
              <a:t>SOCIAL IDENTITY</a:t>
            </a:r>
            <a:endParaRPr lang="en-US" sz="1000" dirty="0">
              <a:solidFill>
                <a:srgbClr val="FFFFFF"/>
              </a:solidFill>
              <a:latin typeface="Calibri"/>
            </a:endParaRPr>
          </a:p>
        </p:txBody>
      </p:sp>
      <p:sp>
        <p:nvSpPr>
          <p:cNvPr id="165" name="Rectangle 164"/>
          <p:cNvSpPr>
            <a:spLocks noChangeAspect="1"/>
          </p:cNvSpPr>
          <p:nvPr/>
        </p:nvSpPr>
        <p:spPr>
          <a:xfrm rot="18801365">
            <a:off x="4086031" y="2707477"/>
            <a:ext cx="1800000" cy="180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dirty="0">
                <a:solidFill>
                  <a:srgbClr val="FFFFFF"/>
                </a:solidFill>
                <a:latin typeface="Calibri"/>
              </a:rPr>
              <a:t>EMOTIONAL BENEFITS</a:t>
            </a:r>
          </a:p>
          <a:p>
            <a:pPr algn="ctr" fontAlgn="auto">
              <a:lnSpc>
                <a:spcPts val="1200"/>
              </a:lnSpc>
              <a:spcBef>
                <a:spcPts val="0"/>
              </a:spcBef>
              <a:spcAft>
                <a:spcPts val="0"/>
              </a:spcAft>
            </a:pPr>
            <a:endParaRPr lang="fr-FR" sz="1000" dirty="0">
              <a:solidFill>
                <a:srgbClr val="FFFFFF"/>
              </a:solidFill>
              <a:latin typeface="Calibri"/>
            </a:endParaRPr>
          </a:p>
        </p:txBody>
      </p:sp>
      <p:sp>
        <p:nvSpPr>
          <p:cNvPr id="176" name="Arc 175"/>
          <p:cNvSpPr>
            <a:spLocks noChangeAspect="1"/>
          </p:cNvSpPr>
          <p:nvPr/>
        </p:nvSpPr>
        <p:spPr bwMode="auto">
          <a:xfrm>
            <a:off x="4093412" y="2667976"/>
            <a:ext cx="1800000" cy="1800000"/>
          </a:xfrm>
          <a:prstGeom prst="arc">
            <a:avLst>
              <a:gd name="adj1" fmla="val 16591233"/>
              <a:gd name="adj2" fmla="val 21125658"/>
            </a:avLst>
          </a:prstGeom>
          <a:noFill/>
          <a:ln w="177800" cap="rnd" cmpd="sng" algn="ctr">
            <a:solidFill>
              <a:schemeClr val="accent2"/>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67" name="Rectangle 14"/>
          <p:cNvSpPr>
            <a:spLocks noChangeAspect="1" noChangeArrowheads="1"/>
          </p:cNvSpPr>
          <p:nvPr/>
        </p:nvSpPr>
        <p:spPr bwMode="auto">
          <a:xfrm rot="2638939">
            <a:off x="4085283" y="2698497"/>
            <a:ext cx="1800000" cy="180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b="1" dirty="0">
                <a:solidFill>
                  <a:srgbClr val="FFFFFF"/>
                </a:solidFill>
                <a:latin typeface="Calibri"/>
              </a:rPr>
              <a:t>PERSONALITY</a:t>
            </a:r>
          </a:p>
        </p:txBody>
      </p:sp>
      <p:sp>
        <p:nvSpPr>
          <p:cNvPr id="178" name="Ellipse 177"/>
          <p:cNvSpPr>
            <a:spLocks noChangeAspect="1"/>
          </p:cNvSpPr>
          <p:nvPr/>
        </p:nvSpPr>
        <p:spPr>
          <a:xfrm>
            <a:off x="3472377" y="2026520"/>
            <a:ext cx="3060000" cy="3060000"/>
          </a:xfrm>
          <a:prstGeom prst="ellipse">
            <a:avLst/>
          </a:prstGeom>
          <a:noFill/>
          <a:ln w="127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179" name="Ellipse 178"/>
          <p:cNvSpPr>
            <a:spLocks noChangeAspect="1"/>
          </p:cNvSpPr>
          <p:nvPr/>
        </p:nvSpPr>
        <p:spPr>
          <a:xfrm>
            <a:off x="3652377" y="2206520"/>
            <a:ext cx="2700000" cy="270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225" name="ZoneTexte 224"/>
          <p:cNvSpPr txBox="1"/>
          <p:nvPr/>
        </p:nvSpPr>
        <p:spPr>
          <a:xfrm rot="1800000" flipH="1">
            <a:off x="2670543" y="2303781"/>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26" name="ZoneTexte 225"/>
          <p:cNvSpPr txBox="1"/>
          <p:nvPr/>
        </p:nvSpPr>
        <p:spPr>
          <a:xfrm rot="1200000" flipH="1">
            <a:off x="2506949" y="265538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28" name="ZoneTexte 227"/>
          <p:cNvSpPr txBox="1"/>
          <p:nvPr/>
        </p:nvSpPr>
        <p:spPr>
          <a:xfrm rot="19200000" flipH="1">
            <a:off x="2879943" y="487257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29" name="ZoneTexte 228"/>
          <p:cNvSpPr txBox="1"/>
          <p:nvPr/>
        </p:nvSpPr>
        <p:spPr>
          <a:xfrm rot="18578301" flipH="1">
            <a:off x="3136285" y="516665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30" name="ZoneTexte 229"/>
          <p:cNvSpPr txBox="1"/>
          <p:nvPr/>
        </p:nvSpPr>
        <p:spPr>
          <a:xfrm rot="17400000" flipH="1">
            <a:off x="3821059" y="5537490"/>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31" name="ZoneTexte 230"/>
          <p:cNvSpPr txBox="1"/>
          <p:nvPr/>
        </p:nvSpPr>
        <p:spPr>
          <a:xfrm rot="16824084" flipH="1">
            <a:off x="4186445" y="5657626"/>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32" name="ZoneTexte 231"/>
          <p:cNvSpPr txBox="1"/>
          <p:nvPr/>
        </p:nvSpPr>
        <p:spPr>
          <a:xfrm rot="4200000" flipH="1">
            <a:off x="3828192" y="136045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33" name="ZoneTexte 232"/>
          <p:cNvSpPr txBox="1"/>
          <p:nvPr/>
        </p:nvSpPr>
        <p:spPr>
          <a:xfrm rot="3600000" flipH="1">
            <a:off x="3465173" y="149182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34" name="ZoneTexte 233"/>
          <p:cNvSpPr txBox="1"/>
          <p:nvPr/>
        </p:nvSpPr>
        <p:spPr>
          <a:xfrm rot="2400000" flipH="1">
            <a:off x="2881873" y="197332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35" name="ZoneTexte 234"/>
          <p:cNvSpPr txBox="1"/>
          <p:nvPr/>
        </p:nvSpPr>
        <p:spPr>
          <a:xfrm rot="3000000" flipH="1">
            <a:off x="3157327" y="171150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36" name="ZoneTexte 235"/>
          <p:cNvSpPr txBox="1"/>
          <p:nvPr/>
        </p:nvSpPr>
        <p:spPr>
          <a:xfrm rot="19800000" flipH="1">
            <a:off x="2652409" y="453725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38" name="ZoneTexte 237"/>
          <p:cNvSpPr txBox="1"/>
          <p:nvPr/>
        </p:nvSpPr>
        <p:spPr>
          <a:xfrm rot="20400000" flipH="1">
            <a:off x="2501233" y="419668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39" name="ZoneTexte 238"/>
          <p:cNvSpPr txBox="1"/>
          <p:nvPr/>
        </p:nvSpPr>
        <p:spPr>
          <a:xfrm rot="18000000" flipH="1">
            <a:off x="3481550" y="537621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240" name="ZoneTexte 239"/>
          <p:cNvSpPr txBox="1"/>
          <p:nvPr/>
        </p:nvSpPr>
        <p:spPr>
          <a:xfrm rot="4800000" flipH="1">
            <a:off x="4206234" y="124244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latin typeface="Arial Narrow" panose="020B0606020202030204" pitchFamily="34" charset="0"/>
              </a:rPr>
              <a:t>sub-attribute</a:t>
            </a:r>
          </a:p>
        </p:txBody>
      </p:sp>
      <p:sp>
        <p:nvSpPr>
          <p:cNvPr id="241" name="ZoneTexte 240"/>
          <p:cNvSpPr txBox="1"/>
          <p:nvPr/>
        </p:nvSpPr>
        <p:spPr>
          <a:xfrm rot="20419554">
            <a:off x="6672001" y="266497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42" name="ZoneTexte 241"/>
          <p:cNvSpPr txBox="1"/>
          <p:nvPr/>
        </p:nvSpPr>
        <p:spPr>
          <a:xfrm rot="20993350">
            <a:off x="6786330" y="303500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43" name="ZoneTexte 242"/>
          <p:cNvSpPr txBox="1"/>
          <p:nvPr/>
        </p:nvSpPr>
        <p:spPr>
          <a:xfrm rot="584628">
            <a:off x="6808756" y="381318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44" name="ZoneTexte 243"/>
          <p:cNvSpPr txBox="1"/>
          <p:nvPr/>
        </p:nvSpPr>
        <p:spPr>
          <a:xfrm rot="1800000">
            <a:off x="6554413" y="457059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45" name="ZoneTexte 244"/>
          <p:cNvSpPr txBox="1"/>
          <p:nvPr/>
        </p:nvSpPr>
        <p:spPr>
          <a:xfrm rot="17400000">
            <a:off x="5350521" y="132737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46" name="ZoneTexte 245"/>
          <p:cNvSpPr txBox="1"/>
          <p:nvPr/>
        </p:nvSpPr>
        <p:spPr>
          <a:xfrm rot="18000000">
            <a:off x="5727090" y="149666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47" name="ZoneTexte 246"/>
          <p:cNvSpPr txBox="1"/>
          <p:nvPr/>
        </p:nvSpPr>
        <p:spPr>
          <a:xfrm rot="18600000">
            <a:off x="6027547" y="171216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48" name="ZoneTexte 247"/>
          <p:cNvSpPr txBox="1"/>
          <p:nvPr/>
        </p:nvSpPr>
        <p:spPr>
          <a:xfrm rot="3000000">
            <a:off x="6083383" y="517308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49" name="ZoneTexte 248"/>
          <p:cNvSpPr txBox="1"/>
          <p:nvPr/>
        </p:nvSpPr>
        <p:spPr>
          <a:xfrm rot="3600000">
            <a:off x="5749280" y="540693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50" name="ZoneTexte 249"/>
          <p:cNvSpPr txBox="1"/>
          <p:nvPr/>
        </p:nvSpPr>
        <p:spPr>
          <a:xfrm rot="4200000">
            <a:off x="5370978" y="554076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51" name="ZoneTexte 250"/>
          <p:cNvSpPr txBox="1"/>
          <p:nvPr/>
        </p:nvSpPr>
        <p:spPr>
          <a:xfrm rot="19800000" flipH="1">
            <a:off x="6533665" y="230110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52" name="ZoneTexte 251"/>
          <p:cNvSpPr txBox="1"/>
          <p:nvPr/>
        </p:nvSpPr>
        <p:spPr>
          <a:xfrm rot="2400000" flipH="1">
            <a:off x="6323250" y="490429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53" name="ZoneTexte 252"/>
          <p:cNvSpPr txBox="1"/>
          <p:nvPr/>
        </p:nvSpPr>
        <p:spPr>
          <a:xfrm rot="4800000">
            <a:off x="4993931" y="565141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54" name="ZoneTexte 253"/>
          <p:cNvSpPr txBox="1"/>
          <p:nvPr/>
        </p:nvSpPr>
        <p:spPr>
          <a:xfrm rot="1200000">
            <a:off x="6718368" y="419990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5">
                    <a:lumMod val="75000"/>
                  </a:schemeClr>
                </a:solidFill>
                <a:latin typeface="Arial Narrow" panose="020B0606020202030204" pitchFamily="34" charset="0"/>
              </a:rPr>
              <a:t>sub-attribute</a:t>
            </a:r>
          </a:p>
        </p:txBody>
      </p:sp>
      <p:sp>
        <p:nvSpPr>
          <p:cNvPr id="255" name="ZoneTexte 254"/>
          <p:cNvSpPr txBox="1"/>
          <p:nvPr/>
        </p:nvSpPr>
        <p:spPr>
          <a:xfrm rot="19200000">
            <a:off x="6318481" y="197920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56" name="ZoneTexte 255"/>
          <p:cNvSpPr txBox="1"/>
          <p:nvPr/>
        </p:nvSpPr>
        <p:spPr>
          <a:xfrm rot="16800000">
            <a:off x="4973317" y="124148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263" name="Oval 123"/>
          <p:cNvSpPr/>
          <p:nvPr/>
        </p:nvSpPr>
        <p:spPr>
          <a:xfrm rot="1800000">
            <a:off x="3603223" y="270952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64" name="Oval 133"/>
          <p:cNvSpPr/>
          <p:nvPr/>
        </p:nvSpPr>
        <p:spPr>
          <a:xfrm rot="1800000">
            <a:off x="3763972" y="2802332"/>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68" name="Oval 123"/>
          <p:cNvSpPr/>
          <p:nvPr/>
        </p:nvSpPr>
        <p:spPr>
          <a:xfrm rot="1200000">
            <a:off x="3498905" y="294415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69" name="Oval 133"/>
          <p:cNvSpPr/>
          <p:nvPr/>
        </p:nvSpPr>
        <p:spPr>
          <a:xfrm rot="1200000">
            <a:off x="3673328" y="3007636"/>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3" name="Oval 123"/>
          <p:cNvSpPr/>
          <p:nvPr/>
        </p:nvSpPr>
        <p:spPr>
          <a:xfrm rot="2400000">
            <a:off x="3761349" y="2477276"/>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4" name="Oval 133"/>
          <p:cNvSpPr/>
          <p:nvPr/>
        </p:nvSpPr>
        <p:spPr>
          <a:xfrm rot="2400000">
            <a:off x="3903540" y="2596588"/>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8" name="Oval 123"/>
          <p:cNvSpPr/>
          <p:nvPr/>
        </p:nvSpPr>
        <p:spPr>
          <a:xfrm rot="3000000">
            <a:off x="3944935" y="230539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9" name="Oval 133"/>
          <p:cNvSpPr/>
          <p:nvPr/>
        </p:nvSpPr>
        <p:spPr>
          <a:xfrm rot="3000000">
            <a:off x="4064247" y="2447583"/>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3" name="Oval 123"/>
          <p:cNvSpPr/>
          <p:nvPr/>
        </p:nvSpPr>
        <p:spPr>
          <a:xfrm rot="3600000">
            <a:off x="4151079" y="215590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4" name="Oval 133"/>
          <p:cNvSpPr/>
          <p:nvPr/>
        </p:nvSpPr>
        <p:spPr>
          <a:xfrm rot="3600000">
            <a:off x="4243888" y="2316651"/>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8" name="Oval 123"/>
          <p:cNvSpPr/>
          <p:nvPr/>
        </p:nvSpPr>
        <p:spPr>
          <a:xfrm rot="4200000">
            <a:off x="4396054" y="204826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9" name="Oval 133"/>
          <p:cNvSpPr/>
          <p:nvPr/>
        </p:nvSpPr>
        <p:spPr>
          <a:xfrm rot="4200000">
            <a:off x="4459538" y="2222685"/>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3" name="Oval 123"/>
          <p:cNvSpPr/>
          <p:nvPr/>
        </p:nvSpPr>
        <p:spPr>
          <a:xfrm rot="4800000">
            <a:off x="4664840" y="1968386"/>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4" name="Oval 133"/>
          <p:cNvSpPr/>
          <p:nvPr/>
        </p:nvSpPr>
        <p:spPr>
          <a:xfrm rot="4800000">
            <a:off x="4697072" y="2151183"/>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8" name="Oval 123"/>
          <p:cNvSpPr/>
          <p:nvPr/>
        </p:nvSpPr>
        <p:spPr>
          <a:xfrm rot="6000000">
            <a:off x="5201536" y="197000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9" name="Oval 133"/>
          <p:cNvSpPr/>
          <p:nvPr/>
        </p:nvSpPr>
        <p:spPr>
          <a:xfrm rot="6000000">
            <a:off x="5169304" y="2152799"/>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3" name="Oval 123"/>
          <p:cNvSpPr/>
          <p:nvPr/>
        </p:nvSpPr>
        <p:spPr>
          <a:xfrm rot="6600000">
            <a:off x="5453998" y="204143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4" name="Oval 133"/>
          <p:cNvSpPr/>
          <p:nvPr/>
        </p:nvSpPr>
        <p:spPr>
          <a:xfrm rot="6600000">
            <a:off x="5390514" y="2215855"/>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8" name="Oval 123"/>
          <p:cNvSpPr/>
          <p:nvPr/>
        </p:nvSpPr>
        <p:spPr>
          <a:xfrm rot="7200000">
            <a:off x="5716502" y="2157880"/>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9" name="Oval 133"/>
          <p:cNvSpPr/>
          <p:nvPr/>
        </p:nvSpPr>
        <p:spPr>
          <a:xfrm rot="7200000">
            <a:off x="5623693" y="2318629"/>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3" name="Oval 123"/>
          <p:cNvSpPr/>
          <p:nvPr/>
        </p:nvSpPr>
        <p:spPr>
          <a:xfrm rot="7800000">
            <a:off x="5942329" y="2322491"/>
            <a:ext cx="144000" cy="14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4" name="Oval 133"/>
          <p:cNvSpPr/>
          <p:nvPr/>
        </p:nvSpPr>
        <p:spPr>
          <a:xfrm rot="7800000">
            <a:off x="5823017" y="246468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8" name="Oval 123"/>
          <p:cNvSpPr/>
          <p:nvPr/>
        </p:nvSpPr>
        <p:spPr>
          <a:xfrm rot="8400000">
            <a:off x="6122247" y="2498187"/>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9" name="Oval 133"/>
          <p:cNvSpPr/>
          <p:nvPr/>
        </p:nvSpPr>
        <p:spPr>
          <a:xfrm rot="8400000">
            <a:off x="5980056" y="2617499"/>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3" name="Oval 123"/>
          <p:cNvSpPr/>
          <p:nvPr/>
        </p:nvSpPr>
        <p:spPr>
          <a:xfrm rot="9000000">
            <a:off x="6273495" y="2711941"/>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4" name="Oval 133"/>
          <p:cNvSpPr/>
          <p:nvPr/>
        </p:nvSpPr>
        <p:spPr>
          <a:xfrm rot="9000000">
            <a:off x="6112746" y="2804750"/>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8" name="Oval 123"/>
          <p:cNvSpPr/>
          <p:nvPr/>
        </p:nvSpPr>
        <p:spPr>
          <a:xfrm rot="9600000">
            <a:off x="6372150" y="294371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9" name="Oval 133"/>
          <p:cNvSpPr/>
          <p:nvPr/>
        </p:nvSpPr>
        <p:spPr>
          <a:xfrm rot="9600000">
            <a:off x="6197727" y="3007197"/>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3" name="Oval 123"/>
          <p:cNvSpPr/>
          <p:nvPr/>
        </p:nvSpPr>
        <p:spPr>
          <a:xfrm rot="10200000">
            <a:off x="6449656" y="319826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4" name="Oval 133"/>
          <p:cNvSpPr/>
          <p:nvPr/>
        </p:nvSpPr>
        <p:spPr>
          <a:xfrm rot="10200000">
            <a:off x="6266859" y="3230495"/>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8" name="Oval 123"/>
          <p:cNvSpPr/>
          <p:nvPr/>
        </p:nvSpPr>
        <p:spPr>
          <a:xfrm rot="11400000">
            <a:off x="6445706" y="3724152"/>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9" name="Oval 133"/>
          <p:cNvSpPr/>
          <p:nvPr/>
        </p:nvSpPr>
        <p:spPr>
          <a:xfrm rot="11400000">
            <a:off x="6262909" y="3691920"/>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3" name="Oval 123"/>
          <p:cNvSpPr/>
          <p:nvPr/>
        </p:nvSpPr>
        <p:spPr>
          <a:xfrm rot="12000000">
            <a:off x="6384291" y="4020164"/>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4" name="Oval 133"/>
          <p:cNvSpPr/>
          <p:nvPr/>
        </p:nvSpPr>
        <p:spPr>
          <a:xfrm rot="12000000">
            <a:off x="6209868" y="3956680"/>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8" name="Oval 123"/>
          <p:cNvSpPr/>
          <p:nvPr/>
        </p:nvSpPr>
        <p:spPr>
          <a:xfrm rot="12600000">
            <a:off x="6268253" y="4268809"/>
            <a:ext cx="144000" cy="14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9" name="Oval 133"/>
          <p:cNvSpPr/>
          <p:nvPr/>
        </p:nvSpPr>
        <p:spPr>
          <a:xfrm rot="12600000">
            <a:off x="6107504" y="4176001"/>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3" name="Oval 123"/>
          <p:cNvSpPr/>
          <p:nvPr/>
        </p:nvSpPr>
        <p:spPr>
          <a:xfrm rot="13200000">
            <a:off x="6111286" y="4480095"/>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4" name="Oval 133"/>
          <p:cNvSpPr/>
          <p:nvPr/>
        </p:nvSpPr>
        <p:spPr>
          <a:xfrm rot="13200000">
            <a:off x="5969095" y="4360783"/>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8" name="Oval 123"/>
          <p:cNvSpPr/>
          <p:nvPr/>
        </p:nvSpPr>
        <p:spPr>
          <a:xfrm rot="13800000">
            <a:off x="5922337" y="466928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9" name="Oval 133"/>
          <p:cNvSpPr/>
          <p:nvPr/>
        </p:nvSpPr>
        <p:spPr>
          <a:xfrm rot="13800000">
            <a:off x="5803025" y="4527092"/>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3" name="Oval 123"/>
          <p:cNvSpPr/>
          <p:nvPr/>
        </p:nvSpPr>
        <p:spPr>
          <a:xfrm rot="14400000">
            <a:off x="5706639" y="4812311"/>
            <a:ext cx="144000" cy="14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4" name="Oval 133"/>
          <p:cNvSpPr/>
          <p:nvPr/>
        </p:nvSpPr>
        <p:spPr>
          <a:xfrm rot="14400000">
            <a:off x="5613831" y="465156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8" name="Oval 123"/>
          <p:cNvSpPr/>
          <p:nvPr/>
        </p:nvSpPr>
        <p:spPr>
          <a:xfrm rot="15000000">
            <a:off x="5445710" y="493070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9" name="Oval 133"/>
          <p:cNvSpPr/>
          <p:nvPr/>
        </p:nvSpPr>
        <p:spPr>
          <a:xfrm rot="15000000">
            <a:off x="5382226" y="4756280"/>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3" name="Oval 123"/>
          <p:cNvSpPr/>
          <p:nvPr/>
        </p:nvSpPr>
        <p:spPr>
          <a:xfrm rot="15600000">
            <a:off x="5171958" y="5010953"/>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4" name="Oval 133"/>
          <p:cNvSpPr/>
          <p:nvPr/>
        </p:nvSpPr>
        <p:spPr>
          <a:xfrm rot="15600000">
            <a:off x="5139726" y="4828156"/>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8" name="Oval 123"/>
          <p:cNvSpPr/>
          <p:nvPr/>
        </p:nvSpPr>
        <p:spPr>
          <a:xfrm rot="16800000">
            <a:off x="4671976" y="4990890"/>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9" name="Oval 133"/>
          <p:cNvSpPr/>
          <p:nvPr/>
        </p:nvSpPr>
        <p:spPr>
          <a:xfrm rot="16800000">
            <a:off x="4704208" y="4808093"/>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3" name="Oval 123"/>
          <p:cNvSpPr/>
          <p:nvPr/>
        </p:nvSpPr>
        <p:spPr>
          <a:xfrm rot="17400000">
            <a:off x="4419466" y="4925677"/>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4" name="Oval 133"/>
          <p:cNvSpPr/>
          <p:nvPr/>
        </p:nvSpPr>
        <p:spPr>
          <a:xfrm rot="17400000">
            <a:off x="4482950" y="4751254"/>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8" name="Oval 123"/>
          <p:cNvSpPr/>
          <p:nvPr/>
        </p:nvSpPr>
        <p:spPr>
          <a:xfrm rot="18000000">
            <a:off x="4174861" y="4820531"/>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9" name="Oval 133"/>
          <p:cNvSpPr/>
          <p:nvPr/>
        </p:nvSpPr>
        <p:spPr>
          <a:xfrm rot="18000000">
            <a:off x="4267670" y="4659782"/>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3" name="Oval 123"/>
          <p:cNvSpPr/>
          <p:nvPr/>
        </p:nvSpPr>
        <p:spPr>
          <a:xfrm rot="18600000">
            <a:off x="3950723" y="4658358"/>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4" name="Oval 133"/>
          <p:cNvSpPr/>
          <p:nvPr/>
        </p:nvSpPr>
        <p:spPr>
          <a:xfrm rot="18600000">
            <a:off x="4070035" y="4516167"/>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8" name="Oval 123"/>
          <p:cNvSpPr/>
          <p:nvPr/>
        </p:nvSpPr>
        <p:spPr>
          <a:xfrm rot="19200000">
            <a:off x="3754293" y="4464084"/>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9" name="Oval 133"/>
          <p:cNvSpPr/>
          <p:nvPr/>
        </p:nvSpPr>
        <p:spPr>
          <a:xfrm rot="19200000">
            <a:off x="3896484" y="4344772"/>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3" name="Oval 123"/>
          <p:cNvSpPr/>
          <p:nvPr/>
        </p:nvSpPr>
        <p:spPr>
          <a:xfrm rot="19800000">
            <a:off x="3592998" y="4232538"/>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4" name="Oval 133"/>
          <p:cNvSpPr/>
          <p:nvPr/>
        </p:nvSpPr>
        <p:spPr>
          <a:xfrm rot="19800000">
            <a:off x="3753747" y="4139730"/>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8" name="Oval 123"/>
          <p:cNvSpPr/>
          <p:nvPr/>
        </p:nvSpPr>
        <p:spPr>
          <a:xfrm rot="20400000">
            <a:off x="3488102" y="4002706"/>
            <a:ext cx="144000" cy="144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9" name="Oval 133"/>
          <p:cNvSpPr/>
          <p:nvPr/>
        </p:nvSpPr>
        <p:spPr>
          <a:xfrm rot="20400000">
            <a:off x="3662525" y="3939222"/>
            <a:ext cx="144000" cy="144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22" name="Ellipse 421"/>
          <p:cNvSpPr>
            <a:spLocks noChangeAspect="1"/>
          </p:cNvSpPr>
          <p:nvPr/>
        </p:nvSpPr>
        <p:spPr>
          <a:xfrm>
            <a:off x="1128821" y="2961818"/>
            <a:ext cx="540000" cy="54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423" name="Ellipse 422"/>
          <p:cNvSpPr>
            <a:spLocks noChangeAspect="1"/>
          </p:cNvSpPr>
          <p:nvPr/>
        </p:nvSpPr>
        <p:spPr>
          <a:xfrm>
            <a:off x="1128821" y="3538662"/>
            <a:ext cx="540000" cy="54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7" name="Groupe 6"/>
          <p:cNvGrpSpPr/>
          <p:nvPr/>
        </p:nvGrpSpPr>
        <p:grpSpPr>
          <a:xfrm>
            <a:off x="1128821" y="1799666"/>
            <a:ext cx="5633561" cy="3524019"/>
            <a:chOff x="1128821" y="1799660"/>
            <a:chExt cx="5633561" cy="3524019"/>
          </a:xfrm>
        </p:grpSpPr>
        <p:sp>
          <p:nvSpPr>
            <p:cNvPr id="130" name="Ellipse 129"/>
            <p:cNvSpPr>
              <a:spLocks noChangeAspect="1"/>
            </p:cNvSpPr>
            <p:nvPr/>
          </p:nvSpPr>
          <p:spPr>
            <a:xfrm>
              <a:off x="3292377" y="1846520"/>
              <a:ext cx="3420000" cy="342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265" name="Oval 141"/>
            <p:cNvSpPr/>
            <p:nvPr/>
          </p:nvSpPr>
          <p:spPr>
            <a:xfrm rot="1800000">
              <a:off x="3454848" y="2623859"/>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0" name="Oval 141"/>
            <p:cNvSpPr/>
            <p:nvPr/>
          </p:nvSpPr>
          <p:spPr>
            <a:xfrm rot="1200000">
              <a:off x="3337909" y="2885554"/>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5" name="Oval 141"/>
            <p:cNvSpPr/>
            <p:nvPr/>
          </p:nvSpPr>
          <p:spPr>
            <a:xfrm rot="2400000">
              <a:off x="3630104" y="2367148"/>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0" name="Oval 141"/>
            <p:cNvSpPr/>
            <p:nvPr/>
          </p:nvSpPr>
          <p:spPr>
            <a:xfrm rot="3000000">
              <a:off x="3834807" y="2174147"/>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5" name="Oval 141"/>
            <p:cNvSpPr/>
            <p:nvPr/>
          </p:nvSpPr>
          <p:spPr>
            <a:xfrm rot="3600000">
              <a:off x="4065414" y="2007527"/>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0" name="Oval 141"/>
            <p:cNvSpPr/>
            <p:nvPr/>
          </p:nvSpPr>
          <p:spPr>
            <a:xfrm rot="4200000">
              <a:off x="4337456" y="188726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5" name="Oval 141"/>
            <p:cNvSpPr/>
            <p:nvPr/>
          </p:nvSpPr>
          <p:spPr>
            <a:xfrm rot="4800000">
              <a:off x="4635089" y="179966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0" name="Oval 141"/>
            <p:cNvSpPr/>
            <p:nvPr/>
          </p:nvSpPr>
          <p:spPr>
            <a:xfrm rot="6000000">
              <a:off x="5231287" y="180127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5" name="Oval 141"/>
            <p:cNvSpPr/>
            <p:nvPr/>
          </p:nvSpPr>
          <p:spPr>
            <a:xfrm rot="6600000">
              <a:off x="5512596" y="188043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0" name="Oval 141"/>
            <p:cNvSpPr/>
            <p:nvPr/>
          </p:nvSpPr>
          <p:spPr>
            <a:xfrm rot="7200000">
              <a:off x="5802166" y="2009505"/>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5" name="Oval 141"/>
            <p:cNvSpPr/>
            <p:nvPr/>
          </p:nvSpPr>
          <p:spPr>
            <a:xfrm rot="7800000">
              <a:off x="6052457" y="219124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0" name="Oval 141"/>
            <p:cNvSpPr/>
            <p:nvPr/>
          </p:nvSpPr>
          <p:spPr>
            <a:xfrm rot="8400000">
              <a:off x="6253492" y="2388059"/>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5" name="Oval 141"/>
            <p:cNvSpPr/>
            <p:nvPr/>
          </p:nvSpPr>
          <p:spPr>
            <a:xfrm rot="9000000">
              <a:off x="6421870" y="2626277"/>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0" name="Oval 141"/>
            <p:cNvSpPr/>
            <p:nvPr/>
          </p:nvSpPr>
          <p:spPr>
            <a:xfrm rot="9600000">
              <a:off x="6533146" y="2885115"/>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5" name="Oval 141"/>
            <p:cNvSpPr/>
            <p:nvPr/>
          </p:nvSpPr>
          <p:spPr>
            <a:xfrm rot="10200000">
              <a:off x="6618382" y="316851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0" name="Oval 141"/>
            <p:cNvSpPr/>
            <p:nvPr/>
          </p:nvSpPr>
          <p:spPr>
            <a:xfrm rot="11400000">
              <a:off x="6614432" y="375390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5" name="Oval 141"/>
            <p:cNvSpPr/>
            <p:nvPr/>
          </p:nvSpPr>
          <p:spPr>
            <a:xfrm rot="12000000">
              <a:off x="6545287" y="407876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0" name="Oval 141"/>
            <p:cNvSpPr/>
            <p:nvPr/>
          </p:nvSpPr>
          <p:spPr>
            <a:xfrm rot="12600000">
              <a:off x="6416628" y="4354474"/>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5" name="Oval 141"/>
            <p:cNvSpPr/>
            <p:nvPr/>
          </p:nvSpPr>
          <p:spPr>
            <a:xfrm rot="13200000">
              <a:off x="6242531" y="459022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0" name="Oval 141"/>
            <p:cNvSpPr/>
            <p:nvPr/>
          </p:nvSpPr>
          <p:spPr>
            <a:xfrm rot="13800000">
              <a:off x="6032465" y="4800528"/>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5" name="Oval 141"/>
            <p:cNvSpPr/>
            <p:nvPr/>
          </p:nvSpPr>
          <p:spPr>
            <a:xfrm rot="14400000">
              <a:off x="5792304" y="496068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0" name="Oval 141"/>
            <p:cNvSpPr/>
            <p:nvPr/>
          </p:nvSpPr>
          <p:spPr>
            <a:xfrm rot="15000000">
              <a:off x="5504308" y="5091699"/>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5" name="Oval 141"/>
            <p:cNvSpPr/>
            <p:nvPr/>
          </p:nvSpPr>
          <p:spPr>
            <a:xfrm rot="15600000">
              <a:off x="5201709" y="5179679"/>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0" name="Oval 141"/>
            <p:cNvSpPr/>
            <p:nvPr/>
          </p:nvSpPr>
          <p:spPr>
            <a:xfrm rot="16800000">
              <a:off x="4642225" y="515961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5" name="Oval 141"/>
            <p:cNvSpPr/>
            <p:nvPr/>
          </p:nvSpPr>
          <p:spPr>
            <a:xfrm rot="17400000">
              <a:off x="4360868" y="508667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0" name="Oval 141"/>
            <p:cNvSpPr/>
            <p:nvPr/>
          </p:nvSpPr>
          <p:spPr>
            <a:xfrm rot="18000000">
              <a:off x="4089196" y="496890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5" name="Oval 141"/>
            <p:cNvSpPr/>
            <p:nvPr/>
          </p:nvSpPr>
          <p:spPr>
            <a:xfrm rot="18600000">
              <a:off x="3840595" y="478960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0" name="Oval 141"/>
            <p:cNvSpPr/>
            <p:nvPr/>
          </p:nvSpPr>
          <p:spPr>
            <a:xfrm rot="19200000">
              <a:off x="3623048" y="457421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5" name="Oval 141"/>
            <p:cNvSpPr/>
            <p:nvPr/>
          </p:nvSpPr>
          <p:spPr>
            <a:xfrm rot="19800000">
              <a:off x="3444623" y="431820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10" name="Oval 141"/>
            <p:cNvSpPr/>
            <p:nvPr/>
          </p:nvSpPr>
          <p:spPr>
            <a:xfrm rot="20400000">
              <a:off x="3327106" y="4061304"/>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21" name="Ellipse 420"/>
            <p:cNvSpPr>
              <a:spLocks noChangeAspect="1"/>
            </p:cNvSpPr>
            <p:nvPr/>
          </p:nvSpPr>
          <p:spPr>
            <a:xfrm>
              <a:off x="1128821" y="2377116"/>
              <a:ext cx="540000" cy="54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dirty="0">
                <a:solidFill>
                  <a:srgbClr val="FFFFFF"/>
                </a:solidFill>
              </a:endParaRPr>
            </a:p>
          </p:txBody>
        </p:sp>
        <p:sp>
          <p:nvSpPr>
            <p:cNvPr id="4" name="Forme libre 3"/>
            <p:cNvSpPr/>
            <p:nvPr/>
          </p:nvSpPr>
          <p:spPr>
            <a:xfrm>
              <a:off x="1625849" y="2820651"/>
              <a:ext cx="1660496" cy="612000"/>
            </a:xfrm>
            <a:custGeom>
              <a:avLst/>
              <a:gdLst>
                <a:gd name="connsiteX0" fmla="*/ 0 w 1567543"/>
                <a:gd name="connsiteY0" fmla="*/ 0 h 537882"/>
                <a:gd name="connsiteX1" fmla="*/ 706931 w 1567543"/>
                <a:gd name="connsiteY1" fmla="*/ 430306 h 537882"/>
                <a:gd name="connsiteX2" fmla="*/ 1567543 w 1567543"/>
                <a:gd name="connsiteY2" fmla="*/ 537882 h 537882"/>
              </a:gdLst>
              <a:ahLst/>
              <a:cxnLst>
                <a:cxn ang="0">
                  <a:pos x="connsiteX0" y="connsiteY0"/>
                </a:cxn>
                <a:cxn ang="0">
                  <a:pos x="connsiteX1" y="connsiteY1"/>
                </a:cxn>
                <a:cxn ang="0">
                  <a:pos x="connsiteX2" y="connsiteY2"/>
                </a:cxn>
              </a:cxnLst>
              <a:rect l="l" t="t" r="r" b="b"/>
              <a:pathLst>
                <a:path w="1567543" h="537882">
                  <a:moveTo>
                    <a:pt x="0" y="0"/>
                  </a:moveTo>
                  <a:cubicBezTo>
                    <a:pt x="222837" y="170329"/>
                    <a:pt x="445674" y="340659"/>
                    <a:pt x="706931" y="430306"/>
                  </a:cubicBezTo>
                  <a:cubicBezTo>
                    <a:pt x="968188" y="519953"/>
                    <a:pt x="1390810" y="530198"/>
                    <a:pt x="1567543" y="537882"/>
                  </a:cubicBezTo>
                </a:path>
              </a:pathLst>
            </a:cu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grpSp>
      <p:sp>
        <p:nvSpPr>
          <p:cNvPr id="428" name="Rectangle 427"/>
          <p:cNvSpPr/>
          <p:nvPr/>
        </p:nvSpPr>
        <p:spPr>
          <a:xfrm>
            <a:off x="3640455" y="3591379"/>
            <a:ext cx="72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429" name="Rectangle 428"/>
          <p:cNvSpPr/>
          <p:nvPr/>
        </p:nvSpPr>
        <p:spPr>
          <a:xfrm>
            <a:off x="3466139" y="3510601"/>
            <a:ext cx="72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430" name="Rectangle 429"/>
          <p:cNvSpPr/>
          <p:nvPr/>
        </p:nvSpPr>
        <p:spPr>
          <a:xfrm>
            <a:off x="3287723" y="3436261"/>
            <a:ext cx="72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427" name="Forme libre 426"/>
          <p:cNvSpPr/>
          <p:nvPr/>
        </p:nvSpPr>
        <p:spPr>
          <a:xfrm>
            <a:off x="1665675" y="3286300"/>
            <a:ext cx="1812946" cy="215518"/>
          </a:xfrm>
          <a:custGeom>
            <a:avLst/>
            <a:gdLst>
              <a:gd name="connsiteX0" fmla="*/ 0 w 1567543"/>
              <a:gd name="connsiteY0" fmla="*/ 0 h 537882"/>
              <a:gd name="connsiteX1" fmla="*/ 706931 w 1567543"/>
              <a:gd name="connsiteY1" fmla="*/ 430306 h 537882"/>
              <a:gd name="connsiteX2" fmla="*/ 1567543 w 1567543"/>
              <a:gd name="connsiteY2" fmla="*/ 537882 h 537882"/>
            </a:gdLst>
            <a:ahLst/>
            <a:cxnLst>
              <a:cxn ang="0">
                <a:pos x="connsiteX0" y="connsiteY0"/>
              </a:cxn>
              <a:cxn ang="0">
                <a:pos x="connsiteX1" y="connsiteY1"/>
              </a:cxn>
              <a:cxn ang="0">
                <a:pos x="connsiteX2" y="connsiteY2"/>
              </a:cxn>
            </a:cxnLst>
            <a:rect l="l" t="t" r="r" b="b"/>
            <a:pathLst>
              <a:path w="1567543" h="537882">
                <a:moveTo>
                  <a:pt x="0" y="0"/>
                </a:moveTo>
                <a:cubicBezTo>
                  <a:pt x="222837" y="170329"/>
                  <a:pt x="445674" y="340659"/>
                  <a:pt x="706931" y="430306"/>
                </a:cubicBezTo>
                <a:cubicBezTo>
                  <a:pt x="968188" y="519953"/>
                  <a:pt x="1390810" y="530198"/>
                  <a:pt x="1567543" y="537882"/>
                </a:cubicBezTo>
              </a:path>
            </a:pathLst>
          </a:custGeom>
          <a:noFill/>
          <a:ln w="127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ln>
                <a:solidFill>
                  <a:srgbClr val="1F497D"/>
                </a:solidFill>
                <a:prstDash val="solid"/>
              </a:ln>
              <a:solidFill>
                <a:srgbClr val="FFFFFF"/>
              </a:solidFill>
            </a:endParaRPr>
          </a:p>
        </p:txBody>
      </p:sp>
      <p:sp>
        <p:nvSpPr>
          <p:cNvPr id="426" name="Forme libre 425"/>
          <p:cNvSpPr/>
          <p:nvPr/>
        </p:nvSpPr>
        <p:spPr>
          <a:xfrm flipV="1">
            <a:off x="1666958" y="3574603"/>
            <a:ext cx="1975285" cy="189319"/>
          </a:xfrm>
          <a:custGeom>
            <a:avLst/>
            <a:gdLst>
              <a:gd name="connsiteX0" fmla="*/ 0 w 1567543"/>
              <a:gd name="connsiteY0" fmla="*/ 0 h 537882"/>
              <a:gd name="connsiteX1" fmla="*/ 706931 w 1567543"/>
              <a:gd name="connsiteY1" fmla="*/ 430306 h 537882"/>
              <a:gd name="connsiteX2" fmla="*/ 1567543 w 1567543"/>
              <a:gd name="connsiteY2" fmla="*/ 537882 h 537882"/>
            </a:gdLst>
            <a:ahLst/>
            <a:cxnLst>
              <a:cxn ang="0">
                <a:pos x="connsiteX0" y="connsiteY0"/>
              </a:cxn>
              <a:cxn ang="0">
                <a:pos x="connsiteX1" y="connsiteY1"/>
              </a:cxn>
              <a:cxn ang="0">
                <a:pos x="connsiteX2" y="connsiteY2"/>
              </a:cxn>
            </a:cxnLst>
            <a:rect l="l" t="t" r="r" b="b"/>
            <a:pathLst>
              <a:path w="1567543" h="537882">
                <a:moveTo>
                  <a:pt x="0" y="0"/>
                </a:moveTo>
                <a:cubicBezTo>
                  <a:pt x="222837" y="170329"/>
                  <a:pt x="445674" y="340659"/>
                  <a:pt x="706931" y="430306"/>
                </a:cubicBezTo>
                <a:cubicBezTo>
                  <a:pt x="968188" y="519953"/>
                  <a:pt x="1390810" y="530198"/>
                  <a:pt x="1567543" y="537882"/>
                </a:cubicBezTo>
              </a:path>
            </a:pathLst>
          </a:cu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grpSp>
        <p:nvGrpSpPr>
          <p:cNvPr id="8" name="Groupe 7"/>
          <p:cNvGrpSpPr/>
          <p:nvPr/>
        </p:nvGrpSpPr>
        <p:grpSpPr>
          <a:xfrm>
            <a:off x="1128824" y="2329986"/>
            <a:ext cx="5103241" cy="2463379"/>
            <a:chOff x="1128821" y="2329980"/>
            <a:chExt cx="5103241" cy="2463379"/>
          </a:xfrm>
        </p:grpSpPr>
        <p:sp>
          <p:nvSpPr>
            <p:cNvPr id="180" name="Ellipse 179"/>
            <p:cNvSpPr>
              <a:spLocks noChangeAspect="1"/>
            </p:cNvSpPr>
            <p:nvPr/>
          </p:nvSpPr>
          <p:spPr>
            <a:xfrm>
              <a:off x="3832377" y="2386520"/>
              <a:ext cx="2340000" cy="2340000"/>
            </a:xfrm>
            <a:prstGeom prst="ellipse">
              <a:avLst/>
            </a:prstGeom>
            <a:noFill/>
            <a:ln w="127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266" name="Oval 141"/>
            <p:cNvSpPr/>
            <p:nvPr/>
          </p:nvSpPr>
          <p:spPr>
            <a:xfrm rot="1800000">
              <a:off x="3921204" y="289311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1" name="Oval 141"/>
            <p:cNvSpPr/>
            <p:nvPr/>
          </p:nvSpPr>
          <p:spPr>
            <a:xfrm rot="1200000">
              <a:off x="3843935" y="306973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6" name="Oval 141"/>
            <p:cNvSpPr/>
            <p:nvPr/>
          </p:nvSpPr>
          <p:spPr>
            <a:xfrm rot="2400000">
              <a:off x="4042620" y="271329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1" name="Oval 141"/>
            <p:cNvSpPr/>
            <p:nvPr/>
          </p:nvSpPr>
          <p:spPr>
            <a:xfrm rot="3000000">
              <a:off x="4180949" y="258666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6" name="Oval 141"/>
            <p:cNvSpPr/>
            <p:nvPr/>
          </p:nvSpPr>
          <p:spPr>
            <a:xfrm rot="3600000">
              <a:off x="4334666" y="247388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1" name="Oval 141"/>
            <p:cNvSpPr/>
            <p:nvPr/>
          </p:nvSpPr>
          <p:spPr>
            <a:xfrm rot="4200000">
              <a:off x="4521634" y="239329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6" name="Oval 141"/>
            <p:cNvSpPr/>
            <p:nvPr/>
          </p:nvSpPr>
          <p:spPr>
            <a:xfrm rot="4800000">
              <a:off x="4728599" y="232998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dirty="0">
                <a:solidFill>
                  <a:srgbClr val="FFFFFF"/>
                </a:solidFill>
              </a:endParaRPr>
            </a:p>
          </p:txBody>
        </p:sp>
        <p:sp>
          <p:nvSpPr>
            <p:cNvPr id="301" name="Oval 141"/>
            <p:cNvSpPr/>
            <p:nvPr/>
          </p:nvSpPr>
          <p:spPr>
            <a:xfrm rot="6000000">
              <a:off x="5137777" y="233159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06" name="Oval 141"/>
            <p:cNvSpPr/>
            <p:nvPr/>
          </p:nvSpPr>
          <p:spPr>
            <a:xfrm rot="6600000">
              <a:off x="5328418" y="238646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1" name="Oval 141"/>
            <p:cNvSpPr/>
            <p:nvPr/>
          </p:nvSpPr>
          <p:spPr>
            <a:xfrm rot="7200000">
              <a:off x="5532915" y="2475861"/>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6" name="Oval 141"/>
            <p:cNvSpPr/>
            <p:nvPr/>
          </p:nvSpPr>
          <p:spPr>
            <a:xfrm rot="7800000">
              <a:off x="5706315" y="260376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1" name="Oval 141"/>
            <p:cNvSpPr/>
            <p:nvPr/>
          </p:nvSpPr>
          <p:spPr>
            <a:xfrm rot="8400000">
              <a:off x="5840976" y="2734201"/>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26" name="Oval 141"/>
            <p:cNvSpPr/>
            <p:nvPr/>
          </p:nvSpPr>
          <p:spPr>
            <a:xfrm rot="9000000">
              <a:off x="5955514" y="2895528"/>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1" name="Oval 141"/>
            <p:cNvSpPr/>
            <p:nvPr/>
          </p:nvSpPr>
          <p:spPr>
            <a:xfrm rot="9600000">
              <a:off x="6027120" y="306929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6" name="Oval 141"/>
            <p:cNvSpPr/>
            <p:nvPr/>
          </p:nvSpPr>
          <p:spPr>
            <a:xfrm rot="10200000">
              <a:off x="6088062" y="326202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1" name="Oval 141"/>
            <p:cNvSpPr/>
            <p:nvPr/>
          </p:nvSpPr>
          <p:spPr>
            <a:xfrm rot="11400000">
              <a:off x="6084112" y="366039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46" name="Oval 141"/>
            <p:cNvSpPr/>
            <p:nvPr/>
          </p:nvSpPr>
          <p:spPr>
            <a:xfrm rot="12000000">
              <a:off x="6039261" y="3894584"/>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1" name="Oval 141"/>
            <p:cNvSpPr/>
            <p:nvPr/>
          </p:nvSpPr>
          <p:spPr>
            <a:xfrm rot="12600000">
              <a:off x="5950272" y="408522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56" name="Oval 141"/>
            <p:cNvSpPr/>
            <p:nvPr/>
          </p:nvSpPr>
          <p:spPr>
            <a:xfrm rot="13200000">
              <a:off x="5830015" y="4244081"/>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1" name="Oval 141"/>
            <p:cNvSpPr/>
            <p:nvPr/>
          </p:nvSpPr>
          <p:spPr>
            <a:xfrm rot="13800000">
              <a:off x="5686323" y="438801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66" name="Oval 141"/>
            <p:cNvSpPr/>
            <p:nvPr/>
          </p:nvSpPr>
          <p:spPr>
            <a:xfrm rot="14400000">
              <a:off x="5523053" y="449433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1" name="Oval 141"/>
            <p:cNvSpPr/>
            <p:nvPr/>
          </p:nvSpPr>
          <p:spPr>
            <a:xfrm rot="15000000">
              <a:off x="5320130" y="4585673"/>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76" name="Oval 141"/>
            <p:cNvSpPr/>
            <p:nvPr/>
          </p:nvSpPr>
          <p:spPr>
            <a:xfrm rot="15600000">
              <a:off x="5108199" y="4649359"/>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1" name="Oval 141"/>
            <p:cNvSpPr/>
            <p:nvPr/>
          </p:nvSpPr>
          <p:spPr>
            <a:xfrm rot="16800000">
              <a:off x="4735735" y="462929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86" name="Oval 141"/>
            <p:cNvSpPr/>
            <p:nvPr/>
          </p:nvSpPr>
          <p:spPr>
            <a:xfrm rot="17400000">
              <a:off x="4545046" y="4580647"/>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1" name="Oval 141"/>
            <p:cNvSpPr/>
            <p:nvPr/>
          </p:nvSpPr>
          <p:spPr>
            <a:xfrm rot="18000000">
              <a:off x="4358448" y="450255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96" name="Oval 141"/>
            <p:cNvSpPr/>
            <p:nvPr/>
          </p:nvSpPr>
          <p:spPr>
            <a:xfrm rot="18600000">
              <a:off x="4186737" y="4377087"/>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1" name="Oval 141"/>
            <p:cNvSpPr/>
            <p:nvPr/>
          </p:nvSpPr>
          <p:spPr>
            <a:xfrm rot="19200000">
              <a:off x="4035564" y="4228070"/>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06" name="Oval 141"/>
            <p:cNvSpPr/>
            <p:nvPr/>
          </p:nvSpPr>
          <p:spPr>
            <a:xfrm rot="19800000">
              <a:off x="3910979" y="4048952"/>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11" name="Oval 141"/>
            <p:cNvSpPr/>
            <p:nvPr/>
          </p:nvSpPr>
          <p:spPr>
            <a:xfrm rot="20400000">
              <a:off x="3833132" y="3877126"/>
              <a:ext cx="144000" cy="144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424" name="Ellipse 423"/>
            <p:cNvSpPr>
              <a:spLocks noChangeAspect="1"/>
            </p:cNvSpPr>
            <p:nvPr/>
          </p:nvSpPr>
          <p:spPr>
            <a:xfrm>
              <a:off x="1128821" y="4140230"/>
              <a:ext cx="540000" cy="540000"/>
            </a:xfrm>
            <a:prstGeom prst="ellipse">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sp>
          <p:nvSpPr>
            <p:cNvPr id="425" name="Forme libre 424"/>
            <p:cNvSpPr/>
            <p:nvPr/>
          </p:nvSpPr>
          <p:spPr>
            <a:xfrm flipV="1">
              <a:off x="1632002" y="3625582"/>
              <a:ext cx="2202800" cy="612000"/>
            </a:xfrm>
            <a:custGeom>
              <a:avLst/>
              <a:gdLst>
                <a:gd name="connsiteX0" fmla="*/ 0 w 1567543"/>
                <a:gd name="connsiteY0" fmla="*/ 0 h 537882"/>
                <a:gd name="connsiteX1" fmla="*/ 706931 w 1567543"/>
                <a:gd name="connsiteY1" fmla="*/ 430306 h 537882"/>
                <a:gd name="connsiteX2" fmla="*/ 1567543 w 1567543"/>
                <a:gd name="connsiteY2" fmla="*/ 537882 h 537882"/>
              </a:gdLst>
              <a:ahLst/>
              <a:cxnLst>
                <a:cxn ang="0">
                  <a:pos x="connsiteX0" y="connsiteY0"/>
                </a:cxn>
                <a:cxn ang="0">
                  <a:pos x="connsiteX1" y="connsiteY1"/>
                </a:cxn>
                <a:cxn ang="0">
                  <a:pos x="connsiteX2" y="connsiteY2"/>
                </a:cxn>
              </a:cxnLst>
              <a:rect l="l" t="t" r="r" b="b"/>
              <a:pathLst>
                <a:path w="1567543" h="537882">
                  <a:moveTo>
                    <a:pt x="0" y="0"/>
                  </a:moveTo>
                  <a:cubicBezTo>
                    <a:pt x="222837" y="170329"/>
                    <a:pt x="445674" y="340659"/>
                    <a:pt x="706931" y="430306"/>
                  </a:cubicBezTo>
                  <a:cubicBezTo>
                    <a:pt x="968188" y="519953"/>
                    <a:pt x="1390810" y="530198"/>
                    <a:pt x="1567543" y="537882"/>
                  </a:cubicBezTo>
                </a:path>
              </a:pathLst>
            </a:custGeom>
            <a:noFill/>
            <a:ln w="127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ln>
                  <a:solidFill>
                    <a:srgbClr val="1F497D"/>
                  </a:solidFill>
                  <a:prstDash val="solid"/>
                </a:ln>
                <a:solidFill>
                  <a:srgbClr val="FFFFFF"/>
                </a:solidFill>
              </a:endParaRPr>
            </a:p>
          </p:txBody>
        </p:sp>
      </p:grpSp>
      <p:sp>
        <p:nvSpPr>
          <p:cNvPr id="431" name="Oval 123"/>
          <p:cNvSpPr/>
          <p:nvPr/>
        </p:nvSpPr>
        <p:spPr>
          <a:xfrm>
            <a:off x="1210173" y="5707226"/>
            <a:ext cx="432000" cy="4320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fontAlgn="auto">
              <a:spcBef>
                <a:spcPts val="0"/>
              </a:spcBef>
              <a:spcAft>
                <a:spcPts val="0"/>
              </a:spcAft>
            </a:pPr>
            <a:endParaRPr lang="en-US" noProof="1">
              <a:solidFill>
                <a:srgbClr val="FFFFFF"/>
              </a:solidFill>
            </a:endParaRPr>
          </a:p>
        </p:txBody>
      </p:sp>
      <p:sp>
        <p:nvSpPr>
          <p:cNvPr id="432" name="Oval 126"/>
          <p:cNvSpPr/>
          <p:nvPr/>
        </p:nvSpPr>
        <p:spPr>
          <a:xfrm>
            <a:off x="1800462" y="5707226"/>
            <a:ext cx="432000" cy="432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noProof="1">
              <a:solidFill>
                <a:srgbClr val="FFFFFF"/>
              </a:solidFill>
            </a:endParaRPr>
          </a:p>
        </p:txBody>
      </p:sp>
      <p:sp>
        <p:nvSpPr>
          <p:cNvPr id="433" name="Oval 130"/>
          <p:cNvSpPr/>
          <p:nvPr/>
        </p:nvSpPr>
        <p:spPr>
          <a:xfrm>
            <a:off x="2365432" y="5707226"/>
            <a:ext cx="432000" cy="43200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noProof="1">
              <a:solidFill>
                <a:srgbClr val="FFFFFF"/>
              </a:solidFill>
            </a:endParaRPr>
          </a:p>
        </p:txBody>
      </p:sp>
      <p:sp>
        <p:nvSpPr>
          <p:cNvPr id="434" name="Rectangle 433"/>
          <p:cNvSpPr/>
          <p:nvPr/>
        </p:nvSpPr>
        <p:spPr>
          <a:xfrm>
            <a:off x="1225302" y="5765600"/>
            <a:ext cx="423514" cy="276999"/>
          </a:xfrm>
          <a:prstGeom prst="rect">
            <a:avLst/>
          </a:prstGeom>
        </p:spPr>
        <p:txBody>
          <a:bodyPr wrap="none">
            <a:spAutoFit/>
          </a:bodyPr>
          <a:lstStyle/>
          <a:p>
            <a:pPr fontAlgn="auto">
              <a:spcBef>
                <a:spcPts val="0"/>
              </a:spcBef>
              <a:spcAft>
                <a:spcPts val="0"/>
              </a:spcAft>
            </a:pPr>
            <a:r>
              <a:rPr lang="en-US" sz="1200" noProof="1">
                <a:solidFill>
                  <a:srgbClr val="FFFFFF"/>
                </a:solidFill>
                <a:latin typeface="Arial Narrow" panose="020B0606020202030204" pitchFamily="34" charset="0"/>
              </a:rPr>
              <a:t>high</a:t>
            </a:r>
            <a:endParaRPr lang="fr-FR" sz="1200" noProof="1">
              <a:solidFill>
                <a:srgbClr val="FFFFFF"/>
              </a:solidFill>
              <a:latin typeface="Arial Narrow" panose="020B0606020202030204" pitchFamily="34" charset="0"/>
            </a:endParaRPr>
          </a:p>
        </p:txBody>
      </p:sp>
      <p:sp>
        <p:nvSpPr>
          <p:cNvPr id="435" name="Rectangle 434"/>
          <p:cNvSpPr/>
          <p:nvPr/>
        </p:nvSpPr>
        <p:spPr>
          <a:xfrm>
            <a:off x="1727534" y="5668315"/>
            <a:ext cx="574196" cy="415498"/>
          </a:xfrm>
          <a:prstGeom prst="rect">
            <a:avLst/>
          </a:prstGeom>
        </p:spPr>
        <p:txBody>
          <a:bodyPr wrap="none">
            <a:spAutoFit/>
          </a:bodyPr>
          <a:lstStyle/>
          <a:p>
            <a:pPr algn="ctr" fontAlgn="auto">
              <a:spcBef>
                <a:spcPts val="0"/>
              </a:spcBef>
              <a:spcAft>
                <a:spcPts val="0"/>
              </a:spcAft>
            </a:pPr>
            <a:r>
              <a:rPr lang="en-US" sz="1050" noProof="1">
                <a:solidFill>
                  <a:srgbClr val="FFFFFF"/>
                </a:solidFill>
                <a:latin typeface="Arial Narrow" panose="020B0606020202030204" pitchFamily="34" charset="0"/>
              </a:rPr>
              <a:t>inter</a:t>
            </a:r>
          </a:p>
          <a:p>
            <a:pPr algn="ctr" fontAlgn="auto">
              <a:spcBef>
                <a:spcPts val="0"/>
              </a:spcBef>
              <a:spcAft>
                <a:spcPts val="0"/>
              </a:spcAft>
            </a:pPr>
            <a:r>
              <a:rPr lang="en-US" sz="1050" noProof="1">
                <a:solidFill>
                  <a:srgbClr val="FFFFFF"/>
                </a:solidFill>
                <a:latin typeface="Arial Narrow" panose="020B0606020202030204" pitchFamily="34" charset="0"/>
              </a:rPr>
              <a:t>me</a:t>
            </a:r>
            <a:r>
              <a:rPr lang="fr-FR" sz="1050" noProof="1">
                <a:solidFill>
                  <a:srgbClr val="FFFFFF"/>
                </a:solidFill>
                <a:latin typeface="Arial Narrow" panose="020B0606020202030204" pitchFamily="34" charset="0"/>
              </a:rPr>
              <a:t>diate</a:t>
            </a:r>
          </a:p>
        </p:txBody>
      </p:sp>
      <p:sp>
        <p:nvSpPr>
          <p:cNvPr id="436" name="Rectangle 435"/>
          <p:cNvSpPr/>
          <p:nvPr/>
        </p:nvSpPr>
        <p:spPr>
          <a:xfrm>
            <a:off x="2383646" y="5755872"/>
            <a:ext cx="373820" cy="276999"/>
          </a:xfrm>
          <a:prstGeom prst="rect">
            <a:avLst/>
          </a:prstGeom>
        </p:spPr>
        <p:txBody>
          <a:bodyPr wrap="none">
            <a:spAutoFit/>
          </a:bodyPr>
          <a:lstStyle/>
          <a:p>
            <a:pPr fontAlgn="auto">
              <a:spcBef>
                <a:spcPts val="0"/>
              </a:spcBef>
              <a:spcAft>
                <a:spcPts val="0"/>
              </a:spcAft>
            </a:pPr>
            <a:r>
              <a:rPr lang="en-US" sz="1200" noProof="1">
                <a:solidFill>
                  <a:srgbClr val="FFFFFF"/>
                </a:solidFill>
                <a:latin typeface="Arial Narrow" panose="020B0606020202030204" pitchFamily="34" charset="0"/>
              </a:rPr>
              <a:t>low</a:t>
            </a:r>
            <a:endParaRPr lang="fr-FR" sz="1200" noProof="1">
              <a:solidFill>
                <a:srgbClr val="FFFFFF"/>
              </a:solidFill>
              <a:latin typeface="Arial Narrow" panose="020B0606020202030204" pitchFamily="34" charset="0"/>
            </a:endParaRPr>
          </a:p>
        </p:txBody>
      </p:sp>
      <p:sp>
        <p:nvSpPr>
          <p:cNvPr id="440" name="Rectangle 439"/>
          <p:cNvSpPr/>
          <p:nvPr/>
        </p:nvSpPr>
        <p:spPr>
          <a:xfrm>
            <a:off x="7505051" y="4915544"/>
            <a:ext cx="964495" cy="276999"/>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Unmet need</a:t>
            </a:r>
            <a:endParaRPr lang="fr-FR" sz="1200" dirty="0">
              <a:solidFill>
                <a:srgbClr val="FFFFFF">
                  <a:lumMod val="50000"/>
                </a:srgbClr>
              </a:solidFill>
              <a:latin typeface="Calibri"/>
            </a:endParaRPr>
          </a:p>
        </p:txBody>
      </p:sp>
      <p:sp>
        <p:nvSpPr>
          <p:cNvPr id="441" name="Rectangle 440"/>
          <p:cNvSpPr/>
          <p:nvPr/>
        </p:nvSpPr>
        <p:spPr>
          <a:xfrm>
            <a:off x="6863921" y="1156437"/>
            <a:ext cx="964495" cy="276999"/>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Unmet need</a:t>
            </a:r>
            <a:endParaRPr lang="fr-FR" sz="1200" dirty="0">
              <a:solidFill>
                <a:srgbClr val="FFFFFF">
                  <a:lumMod val="50000"/>
                </a:srgbClr>
              </a:solidFill>
              <a:latin typeface="Calibri"/>
            </a:endParaRPr>
          </a:p>
        </p:txBody>
      </p:sp>
      <p:sp>
        <p:nvSpPr>
          <p:cNvPr id="442" name="Rectangle 441"/>
          <p:cNvSpPr/>
          <p:nvPr/>
        </p:nvSpPr>
        <p:spPr>
          <a:xfrm>
            <a:off x="6480673" y="6029953"/>
            <a:ext cx="964495" cy="276999"/>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Unmet need</a:t>
            </a:r>
            <a:endParaRPr lang="fr-FR" sz="1200" dirty="0">
              <a:solidFill>
                <a:srgbClr val="FFFFFF">
                  <a:lumMod val="50000"/>
                </a:srgbClr>
              </a:solidFill>
              <a:latin typeface="Calibri"/>
            </a:endParaRPr>
          </a:p>
        </p:txBody>
      </p:sp>
      <p:sp>
        <p:nvSpPr>
          <p:cNvPr id="443" name="Rectangle à coins arrondis 442"/>
          <p:cNvSpPr/>
          <p:nvPr/>
        </p:nvSpPr>
        <p:spPr>
          <a:xfrm>
            <a:off x="855983" y="748906"/>
            <a:ext cx="7858525" cy="571059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ln>
                <a:solidFill>
                  <a:srgbClr val="FFFFFF">
                    <a:lumMod val="75000"/>
                  </a:srgbClr>
                </a:solidFill>
              </a:ln>
              <a:solidFill>
                <a:srgbClr val="FFFFFF"/>
              </a:solidFill>
            </a:endParaRPr>
          </a:p>
        </p:txBody>
      </p:sp>
      <p:sp>
        <p:nvSpPr>
          <p:cNvPr id="5" name="Rectangle 4"/>
          <p:cNvSpPr/>
          <p:nvPr/>
        </p:nvSpPr>
        <p:spPr>
          <a:xfrm>
            <a:off x="3822585" y="3636976"/>
            <a:ext cx="7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197" name="Title 1"/>
          <p:cNvSpPr txBox="1">
            <a:spLocks/>
          </p:cNvSpPr>
          <p:nvPr/>
        </p:nvSpPr>
        <p:spPr>
          <a:xfrm>
            <a:off x="838801" y="97200"/>
            <a:ext cx="7579486"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fontAlgn="auto">
              <a:spcAft>
                <a:spcPts val="0"/>
              </a:spcAft>
            </a:pPr>
            <a:r>
              <a:rPr lang="en-US" sz="2800">
                <a:solidFill>
                  <a:srgbClr val="58595B"/>
                </a:solidFill>
              </a:rPr>
              <a:t>HEADLINE</a:t>
            </a:r>
          </a:p>
        </p:txBody>
      </p:sp>
    </p:spTree>
    <p:extLst>
      <p:ext uri="{BB962C8B-B14F-4D97-AF65-F5344CB8AC3E}">
        <p14:creationId xmlns:p14="http://schemas.microsoft.com/office/powerpoint/2010/main" val="837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re 1"/>
          <p:cNvSpPr>
            <a:spLocks noGrp="1"/>
          </p:cNvSpPr>
          <p:nvPr>
            <p:ph type="title"/>
          </p:nvPr>
        </p:nvSpPr>
        <p:spPr>
          <a:xfrm>
            <a:off x="5479809" y="175323"/>
            <a:ext cx="3478945" cy="588661"/>
          </a:xfrm>
        </p:spPr>
        <p:txBody>
          <a:bodyPr>
            <a:normAutofit fontScale="90000"/>
          </a:bodyPr>
          <a:lstStyle/>
          <a:p>
            <a:pPr algn="r"/>
            <a:r>
              <a:rPr lang="fr-FR" sz="1800" cap="all" dirty="0">
                <a:solidFill>
                  <a:schemeClr val="bg1">
                    <a:lumMod val="50000"/>
                  </a:schemeClr>
                </a:solidFill>
              </a:rPr>
              <a:t>BRAND RESONANCE</a:t>
            </a:r>
            <a:br>
              <a:rPr lang="fr-FR" sz="1800" cap="all" dirty="0">
                <a:solidFill>
                  <a:schemeClr val="bg1">
                    <a:lumMod val="50000"/>
                  </a:schemeClr>
                </a:solidFill>
              </a:rPr>
            </a:br>
            <a:r>
              <a:rPr lang="fr-FR" sz="1800" cap="all" dirty="0" err="1">
                <a:solidFill>
                  <a:schemeClr val="bg1">
                    <a:lumMod val="50000"/>
                  </a:schemeClr>
                </a:solidFill>
              </a:rPr>
              <a:t>template</a:t>
            </a:r>
            <a:endParaRPr lang="fr-FR" sz="1800" cap="all" dirty="0">
              <a:solidFill>
                <a:schemeClr val="bg1">
                  <a:lumMod val="50000"/>
                </a:schemeClr>
              </a:solidFill>
            </a:endParaRPr>
          </a:p>
        </p:txBody>
      </p:sp>
      <p:sp>
        <p:nvSpPr>
          <p:cNvPr id="6" name="Arc 5"/>
          <p:cNvSpPr>
            <a:spLocks noChangeAspect="1"/>
          </p:cNvSpPr>
          <p:nvPr/>
        </p:nvSpPr>
        <p:spPr bwMode="auto">
          <a:xfrm>
            <a:off x="1696074" y="1243192"/>
            <a:ext cx="4680000" cy="4680000"/>
          </a:xfrm>
          <a:prstGeom prst="arc">
            <a:avLst>
              <a:gd name="adj1" fmla="val 16792931"/>
              <a:gd name="adj2" fmla="val 17908730"/>
            </a:avLst>
          </a:prstGeom>
          <a:solidFill>
            <a:schemeClr val="accent1">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7" name="Arc 6"/>
          <p:cNvSpPr>
            <a:spLocks noChangeAspect="1"/>
          </p:cNvSpPr>
          <p:nvPr/>
        </p:nvSpPr>
        <p:spPr bwMode="auto">
          <a:xfrm>
            <a:off x="1684660" y="1238010"/>
            <a:ext cx="4680000" cy="4680000"/>
          </a:xfrm>
          <a:prstGeom prst="arc">
            <a:avLst>
              <a:gd name="adj1" fmla="val 19716990"/>
              <a:gd name="adj2" fmla="val 20852681"/>
            </a:avLst>
          </a:prstGeom>
          <a:solidFill>
            <a:schemeClr val="accent1">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9" name="Arc 8"/>
          <p:cNvSpPr>
            <a:spLocks noChangeAspect="1"/>
          </p:cNvSpPr>
          <p:nvPr/>
        </p:nvSpPr>
        <p:spPr bwMode="auto">
          <a:xfrm>
            <a:off x="1687528" y="1240878"/>
            <a:ext cx="4680000" cy="4680000"/>
          </a:xfrm>
          <a:prstGeom prst="arc">
            <a:avLst>
              <a:gd name="adj1" fmla="val 17948795"/>
              <a:gd name="adj2" fmla="val 19690220"/>
            </a:avLst>
          </a:prstGeom>
          <a:solidFill>
            <a:schemeClr val="accent1">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0" name="Arc 9"/>
          <p:cNvSpPr>
            <a:spLocks noChangeAspect="1"/>
          </p:cNvSpPr>
          <p:nvPr/>
        </p:nvSpPr>
        <p:spPr bwMode="auto">
          <a:xfrm>
            <a:off x="3137436" y="2611318"/>
            <a:ext cx="1800000" cy="1800000"/>
          </a:xfrm>
          <a:prstGeom prst="arc">
            <a:avLst>
              <a:gd name="adj1" fmla="val 18249328"/>
              <a:gd name="adj2" fmla="val 20870614"/>
            </a:avLst>
          </a:prstGeom>
          <a:noFill/>
          <a:ln w="1016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11" name="Ellipse 10"/>
          <p:cNvSpPr/>
          <p:nvPr/>
        </p:nvSpPr>
        <p:spPr>
          <a:xfrm>
            <a:off x="3195596" y="2664312"/>
            <a:ext cx="1692000" cy="16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noProof="1">
              <a:solidFill>
                <a:srgbClr val="FFFFFF"/>
              </a:solidFill>
            </a:endParaRPr>
          </a:p>
        </p:txBody>
      </p:sp>
      <p:sp>
        <p:nvSpPr>
          <p:cNvPr id="12" name="Arc 11"/>
          <p:cNvSpPr>
            <a:spLocks noChangeAspect="1"/>
          </p:cNvSpPr>
          <p:nvPr/>
        </p:nvSpPr>
        <p:spPr bwMode="auto">
          <a:xfrm>
            <a:off x="3623436" y="3097318"/>
            <a:ext cx="828000" cy="828000"/>
          </a:xfrm>
          <a:prstGeom prst="arc">
            <a:avLst>
              <a:gd name="adj1" fmla="val 17181930"/>
              <a:gd name="adj2" fmla="val 19348672"/>
            </a:avLst>
          </a:prstGeom>
          <a:noFill/>
          <a:ln w="1016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13" name="Arc 12"/>
          <p:cNvSpPr>
            <a:spLocks noChangeAspect="1"/>
          </p:cNvSpPr>
          <p:nvPr/>
        </p:nvSpPr>
        <p:spPr bwMode="auto">
          <a:xfrm>
            <a:off x="3137436" y="2611318"/>
            <a:ext cx="1800000" cy="1800000"/>
          </a:xfrm>
          <a:prstGeom prst="arc">
            <a:avLst>
              <a:gd name="adj1" fmla="val 7391143"/>
              <a:gd name="adj2" fmla="val 9978681"/>
            </a:avLst>
          </a:prstGeom>
          <a:noFill/>
          <a:ln w="1016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14" name="Arc 13"/>
          <p:cNvSpPr>
            <a:spLocks noChangeAspect="1"/>
          </p:cNvSpPr>
          <p:nvPr/>
        </p:nvSpPr>
        <p:spPr bwMode="auto">
          <a:xfrm>
            <a:off x="3137436" y="2611318"/>
            <a:ext cx="1800000" cy="1800000"/>
          </a:xfrm>
          <a:prstGeom prst="arc">
            <a:avLst>
              <a:gd name="adj1" fmla="val 1969010"/>
              <a:gd name="adj2" fmla="val 4629067"/>
            </a:avLst>
          </a:prstGeom>
          <a:noFill/>
          <a:ln w="1016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15" name="Arc 14"/>
          <p:cNvSpPr>
            <a:spLocks noChangeAspect="1"/>
          </p:cNvSpPr>
          <p:nvPr/>
        </p:nvSpPr>
        <p:spPr bwMode="auto">
          <a:xfrm>
            <a:off x="3137436" y="2611318"/>
            <a:ext cx="1800000" cy="1800000"/>
          </a:xfrm>
          <a:prstGeom prst="arc">
            <a:avLst>
              <a:gd name="adj1" fmla="val 13446191"/>
              <a:gd name="adj2" fmla="val 15404803"/>
            </a:avLst>
          </a:prstGeom>
          <a:noFill/>
          <a:ln w="1016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16" name="ZoneTexte 15"/>
          <p:cNvSpPr txBox="1"/>
          <p:nvPr/>
        </p:nvSpPr>
        <p:spPr>
          <a:xfrm rot="1560000" flipH="1">
            <a:off x="2301937" y="275300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17" name="ZoneTexte 16"/>
          <p:cNvSpPr txBox="1"/>
          <p:nvPr/>
        </p:nvSpPr>
        <p:spPr>
          <a:xfrm rot="18988497" flipH="1">
            <a:off x="2501893" y="447714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5CCEBB"/>
                </a:solidFill>
                <a:latin typeface="Arial Narrow" panose="020B0606020202030204" pitchFamily="34" charset="0"/>
              </a:rPr>
              <a:t>sub-attribute</a:t>
            </a:r>
          </a:p>
        </p:txBody>
      </p:sp>
      <p:sp>
        <p:nvSpPr>
          <p:cNvPr id="18" name="ZoneTexte 17"/>
          <p:cNvSpPr txBox="1"/>
          <p:nvPr/>
        </p:nvSpPr>
        <p:spPr>
          <a:xfrm rot="18249324" flipH="1">
            <a:off x="2749110" y="467949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5CCEBB"/>
                </a:solidFill>
                <a:latin typeface="Arial Narrow" panose="020B0606020202030204" pitchFamily="34" charset="0"/>
              </a:rPr>
              <a:t>sub-attribute</a:t>
            </a:r>
          </a:p>
        </p:txBody>
      </p:sp>
      <p:sp>
        <p:nvSpPr>
          <p:cNvPr id="19" name="ZoneTexte 18"/>
          <p:cNvSpPr txBox="1"/>
          <p:nvPr/>
        </p:nvSpPr>
        <p:spPr>
          <a:xfrm rot="3976184" flipH="1">
            <a:off x="3028054" y="208080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20" name="ZoneTexte 19"/>
          <p:cNvSpPr txBox="1"/>
          <p:nvPr/>
        </p:nvSpPr>
        <p:spPr>
          <a:xfrm rot="2111261" flipH="1">
            <a:off x="2443839" y="253489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21" name="ZoneTexte 20"/>
          <p:cNvSpPr txBox="1"/>
          <p:nvPr/>
        </p:nvSpPr>
        <p:spPr>
          <a:xfrm rot="2740147" flipH="1">
            <a:off x="2578623" y="231692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22" name="ZoneTexte 21"/>
          <p:cNvSpPr txBox="1"/>
          <p:nvPr/>
        </p:nvSpPr>
        <p:spPr>
          <a:xfrm rot="20222153" flipH="1">
            <a:off x="2244217" y="399658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33CCCC"/>
                </a:solidFill>
                <a:latin typeface="Arial Narrow" panose="020B0606020202030204" pitchFamily="34" charset="0"/>
              </a:rPr>
              <a:t>sub-attribute</a:t>
            </a:r>
          </a:p>
        </p:txBody>
      </p:sp>
      <p:sp>
        <p:nvSpPr>
          <p:cNvPr id="23" name="ZoneTexte 22"/>
          <p:cNvSpPr txBox="1"/>
          <p:nvPr/>
        </p:nvSpPr>
        <p:spPr>
          <a:xfrm rot="17469624" flipH="1">
            <a:off x="2982149" y="480265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5CCEBB"/>
                </a:solidFill>
                <a:latin typeface="Arial Narrow" panose="020B0606020202030204" pitchFamily="34" charset="0"/>
              </a:rPr>
              <a:t>sub-attribute</a:t>
            </a:r>
          </a:p>
        </p:txBody>
      </p:sp>
      <p:sp>
        <p:nvSpPr>
          <p:cNvPr id="24" name="ZoneTexte 23"/>
          <p:cNvSpPr txBox="1"/>
          <p:nvPr/>
        </p:nvSpPr>
        <p:spPr>
          <a:xfrm rot="1500000">
            <a:off x="4956733" y="397420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25" name="ZoneTexte 24"/>
          <p:cNvSpPr txBox="1"/>
          <p:nvPr/>
        </p:nvSpPr>
        <p:spPr>
          <a:xfrm rot="17693799">
            <a:off x="4187873" y="2111371"/>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26" name="ZoneTexte 25"/>
          <p:cNvSpPr txBox="1"/>
          <p:nvPr/>
        </p:nvSpPr>
        <p:spPr>
          <a:xfrm rot="18300000">
            <a:off x="4447583" y="222995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27" name="ZoneTexte 26"/>
          <p:cNvSpPr txBox="1"/>
          <p:nvPr/>
        </p:nvSpPr>
        <p:spPr>
          <a:xfrm rot="3300000">
            <a:off x="4504887" y="460957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28" name="ZoneTexte 27"/>
          <p:cNvSpPr txBox="1"/>
          <p:nvPr/>
        </p:nvSpPr>
        <p:spPr>
          <a:xfrm rot="3900000">
            <a:off x="4288620" y="4785876"/>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29" name="ZoneTexte 28"/>
          <p:cNvSpPr txBox="1"/>
          <p:nvPr/>
        </p:nvSpPr>
        <p:spPr>
          <a:xfrm rot="20100000" flipH="1">
            <a:off x="4941222" y="2792014"/>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30" name="ZoneTexte 29"/>
          <p:cNvSpPr txBox="1"/>
          <p:nvPr/>
        </p:nvSpPr>
        <p:spPr>
          <a:xfrm rot="2700000" flipH="1">
            <a:off x="4684466" y="440107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31" name="ZoneTexte 30"/>
          <p:cNvSpPr txBox="1"/>
          <p:nvPr/>
        </p:nvSpPr>
        <p:spPr>
          <a:xfrm rot="18900000">
            <a:off x="4653519" y="238669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32" name="ZoneTexte 31"/>
          <p:cNvSpPr txBox="1"/>
          <p:nvPr/>
        </p:nvSpPr>
        <p:spPr>
          <a:xfrm rot="3415240" flipH="1">
            <a:off x="2788582" y="218296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33" name="ZoneTexte 32"/>
          <p:cNvSpPr txBox="1"/>
          <p:nvPr/>
        </p:nvSpPr>
        <p:spPr>
          <a:xfrm rot="19560394" flipH="1">
            <a:off x="2348352" y="423956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5CCEBB"/>
                </a:solidFill>
                <a:latin typeface="Arial Narrow" panose="020B0606020202030204" pitchFamily="34" charset="0"/>
              </a:rPr>
              <a:t>sub-attribute</a:t>
            </a:r>
          </a:p>
        </p:txBody>
      </p:sp>
      <p:sp>
        <p:nvSpPr>
          <p:cNvPr id="34" name="ZoneTexte 33"/>
          <p:cNvSpPr txBox="1"/>
          <p:nvPr/>
        </p:nvSpPr>
        <p:spPr>
          <a:xfrm rot="19500000">
            <a:off x="4793905" y="258645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35" name="ZoneTexte 34"/>
          <p:cNvSpPr txBox="1"/>
          <p:nvPr/>
        </p:nvSpPr>
        <p:spPr>
          <a:xfrm rot="2100000">
            <a:off x="4857160" y="422618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36" name="Arc 35"/>
          <p:cNvSpPr>
            <a:spLocks noChangeAspect="1"/>
          </p:cNvSpPr>
          <p:nvPr/>
        </p:nvSpPr>
        <p:spPr bwMode="auto">
          <a:xfrm>
            <a:off x="3623436" y="3097318"/>
            <a:ext cx="828000" cy="828000"/>
          </a:xfrm>
          <a:prstGeom prst="arc">
            <a:avLst>
              <a:gd name="adj1" fmla="val 11919223"/>
              <a:gd name="adj2" fmla="val 14496530"/>
            </a:avLst>
          </a:prstGeom>
          <a:noFill/>
          <a:ln w="1016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37" name="Arc 36"/>
          <p:cNvSpPr>
            <a:spLocks noChangeAspect="1"/>
          </p:cNvSpPr>
          <p:nvPr/>
        </p:nvSpPr>
        <p:spPr bwMode="auto">
          <a:xfrm>
            <a:off x="3623436" y="3097318"/>
            <a:ext cx="828000" cy="828000"/>
          </a:xfrm>
          <a:prstGeom prst="arc">
            <a:avLst>
              <a:gd name="adj1" fmla="val 1066372"/>
              <a:gd name="adj2" fmla="val 3168874"/>
            </a:avLst>
          </a:prstGeom>
          <a:noFill/>
          <a:ln w="1016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38" name="Arc 37"/>
          <p:cNvSpPr>
            <a:spLocks noChangeAspect="1"/>
          </p:cNvSpPr>
          <p:nvPr/>
        </p:nvSpPr>
        <p:spPr bwMode="auto">
          <a:xfrm>
            <a:off x="3623436" y="3097318"/>
            <a:ext cx="828000" cy="828000"/>
          </a:xfrm>
          <a:prstGeom prst="arc">
            <a:avLst>
              <a:gd name="adj1" fmla="val 6226059"/>
              <a:gd name="adj2" fmla="val 9330051"/>
            </a:avLst>
          </a:prstGeom>
          <a:noFill/>
          <a:ln w="1016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grpSp>
        <p:nvGrpSpPr>
          <p:cNvPr id="39" name="Groupe 38"/>
          <p:cNvGrpSpPr/>
          <p:nvPr/>
        </p:nvGrpSpPr>
        <p:grpSpPr>
          <a:xfrm>
            <a:off x="2057436" y="1531317"/>
            <a:ext cx="3960000" cy="3960001"/>
            <a:chOff x="2924790" y="1296609"/>
            <a:chExt cx="3960000" cy="3960001"/>
          </a:xfrm>
        </p:grpSpPr>
        <p:cxnSp>
          <p:nvCxnSpPr>
            <p:cNvPr id="40" name="Connecteur droit 39"/>
            <p:cNvCxnSpPr/>
            <p:nvPr/>
          </p:nvCxnSpPr>
          <p:spPr>
            <a:xfrm rot="48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12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18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rot="24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30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rot="3600000">
              <a:off x="4904790" y="1296611"/>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rot="66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rot="72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78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rot="84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rot="90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rot="600000">
              <a:off x="4871351" y="1296609"/>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rot="-12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rot="-48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rot="-6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rot="4200000">
              <a:off x="4904790" y="1296610"/>
              <a:ext cx="0" cy="3960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6" name="Arc 55"/>
          <p:cNvSpPr>
            <a:spLocks noChangeAspect="1"/>
          </p:cNvSpPr>
          <p:nvPr/>
        </p:nvSpPr>
        <p:spPr bwMode="auto">
          <a:xfrm>
            <a:off x="3366734" y="2852461"/>
            <a:ext cx="1332000" cy="1332000"/>
          </a:xfrm>
          <a:prstGeom prst="arc">
            <a:avLst>
              <a:gd name="adj1" fmla="val 292232"/>
              <a:gd name="adj2" fmla="val 21258360"/>
            </a:avLst>
          </a:prstGeom>
          <a:noFill/>
          <a:ln w="371475" cap="rnd" cmpd="sng" algn="ctr">
            <a:solidFill>
              <a:schemeClr val="bg1"/>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noProof="1">
              <a:solidFill>
                <a:srgbClr val="FFFFFF"/>
              </a:solidFill>
              <a:latin typeface="Calibri"/>
            </a:endParaRPr>
          </a:p>
        </p:txBody>
      </p:sp>
      <p:sp>
        <p:nvSpPr>
          <p:cNvPr id="57" name="Rectangle 14"/>
          <p:cNvSpPr>
            <a:spLocks noChangeAspect="1" noChangeArrowheads="1"/>
          </p:cNvSpPr>
          <p:nvPr/>
        </p:nvSpPr>
        <p:spPr bwMode="auto">
          <a:xfrm rot="18900000">
            <a:off x="3371436" y="2871322"/>
            <a:ext cx="1332000" cy="1332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endParaRPr lang="en-US" sz="1000" noProof="1">
              <a:solidFill>
                <a:srgbClr val="0070C0"/>
              </a:solidFill>
              <a:latin typeface="Calibri"/>
            </a:endParaRPr>
          </a:p>
          <a:p>
            <a:pPr algn="ctr" fontAlgn="auto">
              <a:spcBef>
                <a:spcPts val="0"/>
              </a:spcBef>
              <a:spcAft>
                <a:spcPts val="0"/>
              </a:spcAft>
            </a:pPr>
            <a:r>
              <a:rPr lang="en-US" sz="1000" b="1" noProof="1">
                <a:solidFill>
                  <a:srgbClr val="0070C0"/>
                </a:solidFill>
                <a:latin typeface="Calibri"/>
              </a:rPr>
              <a:t>SOCIAL IDENTITY</a:t>
            </a:r>
            <a:endParaRPr lang="en-US" sz="1000" noProof="1">
              <a:solidFill>
                <a:srgbClr val="0070C0"/>
              </a:solidFill>
              <a:latin typeface="Calibri"/>
            </a:endParaRPr>
          </a:p>
        </p:txBody>
      </p:sp>
      <p:sp>
        <p:nvSpPr>
          <p:cNvPr id="58" name="Rectangle 14"/>
          <p:cNvSpPr>
            <a:spLocks noChangeAspect="1" noChangeArrowheads="1"/>
          </p:cNvSpPr>
          <p:nvPr/>
        </p:nvSpPr>
        <p:spPr bwMode="auto">
          <a:xfrm rot="2700000">
            <a:off x="3358434" y="2862654"/>
            <a:ext cx="1332000" cy="1332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b="1" noProof="1">
                <a:solidFill>
                  <a:schemeClr val="accent1"/>
                </a:solidFill>
                <a:latin typeface="Calibri"/>
              </a:rPr>
              <a:t>PERSONALITY</a:t>
            </a:r>
          </a:p>
        </p:txBody>
      </p:sp>
      <p:sp>
        <p:nvSpPr>
          <p:cNvPr id="59" name="Rectangle 58"/>
          <p:cNvSpPr>
            <a:spLocks noChangeAspect="1"/>
          </p:cNvSpPr>
          <p:nvPr/>
        </p:nvSpPr>
        <p:spPr>
          <a:xfrm rot="2700000">
            <a:off x="3350964" y="2852142"/>
            <a:ext cx="1332000" cy="1332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noProof="1">
                <a:solidFill>
                  <a:schemeClr val="accent6"/>
                </a:solidFill>
                <a:latin typeface="Calibri"/>
              </a:rPr>
              <a:t>FUNCTIONAL</a:t>
            </a:r>
          </a:p>
          <a:p>
            <a:pPr algn="ctr" fontAlgn="auto">
              <a:lnSpc>
                <a:spcPts val="1200"/>
              </a:lnSpc>
              <a:spcBef>
                <a:spcPts val="0"/>
              </a:spcBef>
              <a:spcAft>
                <a:spcPts val="0"/>
              </a:spcAft>
            </a:pPr>
            <a:endParaRPr lang="fr-FR" sz="1000" noProof="1">
              <a:solidFill>
                <a:srgbClr val="33CCCC"/>
              </a:solidFill>
              <a:latin typeface="Calibri"/>
            </a:endParaRPr>
          </a:p>
        </p:txBody>
      </p:sp>
      <p:sp>
        <p:nvSpPr>
          <p:cNvPr id="60" name="Rectangle 59"/>
          <p:cNvSpPr>
            <a:spLocks noChangeAspect="1"/>
          </p:cNvSpPr>
          <p:nvPr/>
        </p:nvSpPr>
        <p:spPr>
          <a:xfrm rot="18900000">
            <a:off x="3378260" y="2853434"/>
            <a:ext cx="1332000" cy="1332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noProof="1">
                <a:solidFill>
                  <a:schemeClr val="accent4"/>
                </a:solidFill>
                <a:latin typeface="Calibri"/>
              </a:rPr>
              <a:t>EMOTIONAL</a:t>
            </a:r>
            <a:endParaRPr lang="fr-FR" sz="1000" noProof="1">
              <a:solidFill>
                <a:schemeClr val="accent4"/>
              </a:solidFill>
              <a:latin typeface="Calibri"/>
            </a:endParaRPr>
          </a:p>
        </p:txBody>
      </p:sp>
      <p:sp>
        <p:nvSpPr>
          <p:cNvPr id="61" name="Rectangle 14"/>
          <p:cNvSpPr>
            <a:spLocks noChangeAspect="1" noChangeArrowheads="1"/>
          </p:cNvSpPr>
          <p:nvPr/>
        </p:nvSpPr>
        <p:spPr bwMode="auto">
          <a:xfrm rot="18900000">
            <a:off x="3497436" y="2971318"/>
            <a:ext cx="1080000" cy="108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noProof="1">
                <a:solidFill>
                  <a:srgbClr val="0070C0"/>
                </a:solidFill>
                <a:latin typeface="Calibri"/>
              </a:rPr>
              <a:t>expected</a:t>
            </a:r>
          </a:p>
        </p:txBody>
      </p:sp>
      <p:sp>
        <p:nvSpPr>
          <p:cNvPr id="62" name="Rectangle 14"/>
          <p:cNvSpPr>
            <a:spLocks noChangeAspect="1" noChangeArrowheads="1"/>
          </p:cNvSpPr>
          <p:nvPr/>
        </p:nvSpPr>
        <p:spPr bwMode="auto">
          <a:xfrm rot="2723045">
            <a:off x="3497436" y="2971318"/>
            <a:ext cx="1080000" cy="108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noProof="1">
                <a:solidFill>
                  <a:schemeClr val="accent1"/>
                </a:solidFill>
                <a:latin typeface="Calibri"/>
              </a:rPr>
              <a:t>expected</a:t>
            </a:r>
          </a:p>
        </p:txBody>
      </p:sp>
      <p:sp>
        <p:nvSpPr>
          <p:cNvPr id="63" name="Rectangle 62"/>
          <p:cNvSpPr>
            <a:spLocks noChangeAspect="1"/>
          </p:cNvSpPr>
          <p:nvPr/>
        </p:nvSpPr>
        <p:spPr>
          <a:xfrm rot="2700000">
            <a:off x="3497436" y="2971318"/>
            <a:ext cx="1080000" cy="108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fr-FR" sz="1000" noProof="1">
                <a:solidFill>
                  <a:schemeClr val="accent6"/>
                </a:solidFill>
                <a:latin typeface="Calibri"/>
              </a:rPr>
              <a:t>expected</a:t>
            </a:r>
          </a:p>
        </p:txBody>
      </p:sp>
      <p:sp>
        <p:nvSpPr>
          <p:cNvPr id="64" name="Rectangle 63"/>
          <p:cNvSpPr>
            <a:spLocks noChangeAspect="1"/>
          </p:cNvSpPr>
          <p:nvPr/>
        </p:nvSpPr>
        <p:spPr>
          <a:xfrm rot="18900000">
            <a:off x="3516064" y="2973808"/>
            <a:ext cx="1080000" cy="108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fr-FR" sz="1000" noProof="1">
                <a:solidFill>
                  <a:schemeClr val="accent4"/>
                </a:solidFill>
                <a:latin typeface="Calibri"/>
              </a:rPr>
              <a:t>expected</a:t>
            </a:r>
          </a:p>
        </p:txBody>
      </p:sp>
      <p:sp>
        <p:nvSpPr>
          <p:cNvPr id="65" name="Ellipse 64"/>
          <p:cNvSpPr/>
          <p:nvPr/>
        </p:nvSpPr>
        <p:spPr>
          <a:xfrm>
            <a:off x="3690360" y="3169675"/>
            <a:ext cx="684000" cy="684000"/>
          </a:xfrm>
          <a:prstGeom prst="ellipse">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noProof="1">
              <a:ln>
                <a:solidFill>
                  <a:srgbClr val="FFFFFF">
                    <a:lumMod val="95000"/>
                  </a:srgbClr>
                </a:solidFill>
              </a:ln>
              <a:solidFill>
                <a:srgbClr val="FFFFFF"/>
              </a:solidFill>
            </a:endParaRPr>
          </a:p>
        </p:txBody>
      </p:sp>
      <p:sp>
        <p:nvSpPr>
          <p:cNvPr id="66" name="Rectangle 14"/>
          <p:cNvSpPr>
            <a:spLocks noChangeAspect="1" noChangeArrowheads="1"/>
          </p:cNvSpPr>
          <p:nvPr/>
        </p:nvSpPr>
        <p:spPr bwMode="auto">
          <a:xfrm rot="2638939">
            <a:off x="3241102" y="2753990"/>
            <a:ext cx="1584000" cy="1584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noProof="1">
                <a:solidFill>
                  <a:schemeClr val="accent1"/>
                </a:solidFill>
                <a:latin typeface="Calibri"/>
              </a:rPr>
              <a:t>perceived</a:t>
            </a:r>
          </a:p>
        </p:txBody>
      </p:sp>
      <p:sp>
        <p:nvSpPr>
          <p:cNvPr id="67" name="Rectangle 14"/>
          <p:cNvSpPr>
            <a:spLocks noChangeAspect="1" noChangeArrowheads="1"/>
          </p:cNvSpPr>
          <p:nvPr/>
        </p:nvSpPr>
        <p:spPr bwMode="auto">
          <a:xfrm rot="18900000">
            <a:off x="3241018" y="2763316"/>
            <a:ext cx="1584000" cy="1584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noProof="1">
                <a:solidFill>
                  <a:srgbClr val="0070C0"/>
                </a:solidFill>
                <a:latin typeface="Calibri"/>
              </a:rPr>
              <a:t>perceived</a:t>
            </a:r>
          </a:p>
        </p:txBody>
      </p:sp>
      <p:sp>
        <p:nvSpPr>
          <p:cNvPr id="68" name="Rectangle 67"/>
          <p:cNvSpPr>
            <a:spLocks noChangeAspect="1"/>
          </p:cNvSpPr>
          <p:nvPr/>
        </p:nvSpPr>
        <p:spPr>
          <a:xfrm rot="2700000">
            <a:off x="3245436" y="2719318"/>
            <a:ext cx="1584000" cy="1584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fr-FR" sz="1000" noProof="1">
                <a:solidFill>
                  <a:schemeClr val="accent6"/>
                </a:solidFill>
                <a:latin typeface="Calibri"/>
              </a:rPr>
              <a:t>perceived</a:t>
            </a:r>
          </a:p>
        </p:txBody>
      </p:sp>
      <p:sp>
        <p:nvSpPr>
          <p:cNvPr id="69" name="Rectangle 68"/>
          <p:cNvSpPr>
            <a:spLocks noChangeAspect="1"/>
          </p:cNvSpPr>
          <p:nvPr/>
        </p:nvSpPr>
        <p:spPr>
          <a:xfrm rot="18801365">
            <a:off x="3232434" y="2701982"/>
            <a:ext cx="1584000" cy="1584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noProof="1">
                <a:solidFill>
                  <a:schemeClr val="accent4"/>
                </a:solidFill>
                <a:latin typeface="Calibri"/>
              </a:rPr>
              <a:t>perceived</a:t>
            </a:r>
            <a:endParaRPr lang="fr-FR" sz="1000" noProof="1">
              <a:solidFill>
                <a:schemeClr val="accent4"/>
              </a:solidFill>
              <a:latin typeface="Calibri"/>
            </a:endParaRPr>
          </a:p>
        </p:txBody>
      </p:sp>
      <p:sp>
        <p:nvSpPr>
          <p:cNvPr id="70" name="ZoneTexte 69"/>
          <p:cNvSpPr txBox="1"/>
          <p:nvPr/>
        </p:nvSpPr>
        <p:spPr>
          <a:xfrm rot="4500000">
            <a:off x="4020236" y="4841172"/>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71" name="ZoneTexte 70"/>
          <p:cNvSpPr txBox="1"/>
          <p:nvPr/>
        </p:nvSpPr>
        <p:spPr>
          <a:xfrm rot="900000">
            <a:off x="5069440" y="378821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72" name="ZoneTexte 71"/>
          <p:cNvSpPr txBox="1"/>
          <p:nvPr/>
        </p:nvSpPr>
        <p:spPr>
          <a:xfrm rot="900000">
            <a:off x="2212801" y="302971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73" name="ZoneTexte 72"/>
          <p:cNvSpPr txBox="1"/>
          <p:nvPr/>
        </p:nvSpPr>
        <p:spPr>
          <a:xfrm rot="20700000" flipH="1">
            <a:off x="5020794" y="3033426"/>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p>
        </p:txBody>
      </p:sp>
      <p:sp>
        <p:nvSpPr>
          <p:cNvPr id="74" name="ZoneTexte 73"/>
          <p:cNvSpPr txBox="1"/>
          <p:nvPr/>
        </p:nvSpPr>
        <p:spPr>
          <a:xfrm rot="20700000" flipH="1">
            <a:off x="2162449" y="3784056"/>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33CCCC"/>
                </a:solidFill>
                <a:latin typeface="Arial Narrow" panose="020B0606020202030204" pitchFamily="34" charset="0"/>
              </a:rPr>
              <a:t>sub-attribute</a:t>
            </a:r>
          </a:p>
        </p:txBody>
      </p:sp>
      <p:sp>
        <p:nvSpPr>
          <p:cNvPr id="75" name="ZoneTexte 74"/>
          <p:cNvSpPr txBox="1"/>
          <p:nvPr/>
        </p:nvSpPr>
        <p:spPr>
          <a:xfrm rot="17100000" flipH="1">
            <a:off x="3207377" y="491459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5CCEBB"/>
                </a:solidFill>
                <a:latin typeface="Arial Narrow" panose="020B0606020202030204" pitchFamily="34" charset="0"/>
              </a:rPr>
              <a:t>sub-attribute</a:t>
            </a:r>
          </a:p>
        </p:txBody>
      </p:sp>
      <p:sp>
        <p:nvSpPr>
          <p:cNvPr id="76" name="ZoneTexte 75"/>
          <p:cNvSpPr txBox="1"/>
          <p:nvPr/>
        </p:nvSpPr>
        <p:spPr>
          <a:xfrm rot="17100000" flipH="1">
            <a:off x="3979777" y="204392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9BBBB0"/>
                </a:solidFill>
                <a:latin typeface="Arial Narrow" panose="020B0606020202030204" pitchFamily="34" charset="0"/>
              </a:rPr>
              <a:t>sub-attribute</a:t>
            </a:r>
            <a:endParaRPr lang="fr-FR" sz="1400" noProof="1">
              <a:solidFill>
                <a:srgbClr val="B7D1BF"/>
              </a:solidFill>
              <a:latin typeface="Arial Narrow" panose="020B0606020202030204" pitchFamily="34" charset="0"/>
            </a:endParaRPr>
          </a:p>
        </p:txBody>
      </p:sp>
      <p:sp>
        <p:nvSpPr>
          <p:cNvPr id="77" name="ZoneTexte 76"/>
          <p:cNvSpPr txBox="1"/>
          <p:nvPr/>
        </p:nvSpPr>
        <p:spPr>
          <a:xfrm rot="4500000">
            <a:off x="3253972" y="1999639"/>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78" name="Rectangle 77"/>
          <p:cNvSpPr/>
          <p:nvPr/>
        </p:nvSpPr>
        <p:spPr>
          <a:xfrm>
            <a:off x="5530197" y="1065010"/>
            <a:ext cx="1805431" cy="276999"/>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Expected / NOT perceived</a:t>
            </a:r>
            <a:endParaRPr lang="fr-FR" sz="1200" dirty="0">
              <a:solidFill>
                <a:srgbClr val="FFFFFF">
                  <a:lumMod val="50000"/>
                </a:srgbClr>
              </a:solidFill>
              <a:latin typeface="Calibri"/>
            </a:endParaRPr>
          </a:p>
        </p:txBody>
      </p:sp>
      <p:sp>
        <p:nvSpPr>
          <p:cNvPr id="80" name="Rectangle 79"/>
          <p:cNvSpPr/>
          <p:nvPr/>
        </p:nvSpPr>
        <p:spPr>
          <a:xfrm>
            <a:off x="6066607" y="1651833"/>
            <a:ext cx="1756635" cy="276999"/>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Expected  AND perceived</a:t>
            </a:r>
            <a:endParaRPr lang="fr-FR" sz="1200" dirty="0">
              <a:solidFill>
                <a:srgbClr val="FFFFFF">
                  <a:lumMod val="50000"/>
                </a:srgbClr>
              </a:solidFill>
              <a:latin typeface="Calibri"/>
            </a:endParaRPr>
          </a:p>
        </p:txBody>
      </p:sp>
      <p:sp>
        <p:nvSpPr>
          <p:cNvPr id="81" name="Rectangle 80"/>
          <p:cNvSpPr/>
          <p:nvPr/>
        </p:nvSpPr>
        <p:spPr>
          <a:xfrm>
            <a:off x="6528639" y="2473139"/>
            <a:ext cx="1426160" cy="646331"/>
          </a:xfrm>
          <a:prstGeom prst="rect">
            <a:avLst/>
          </a:prstGeom>
        </p:spPr>
        <p:txBody>
          <a:bodyPr wrap="none">
            <a:spAutoFit/>
          </a:bodyPr>
          <a:lstStyle/>
          <a:p>
            <a:pPr fontAlgn="auto">
              <a:spcBef>
                <a:spcPts val="0"/>
              </a:spcBef>
              <a:spcAft>
                <a:spcPts val="0"/>
              </a:spcAft>
            </a:pPr>
            <a:r>
              <a:rPr lang="en-US" sz="1200" dirty="0">
                <a:solidFill>
                  <a:srgbClr val="FFFFFF">
                    <a:lumMod val="50000"/>
                  </a:srgbClr>
                </a:solidFill>
                <a:latin typeface="Calibri"/>
              </a:rPr>
              <a:t>NOT expected / </a:t>
            </a:r>
            <a:br>
              <a:rPr lang="en-US" sz="1200" dirty="0">
                <a:solidFill>
                  <a:srgbClr val="FFFFFF">
                    <a:lumMod val="50000"/>
                  </a:srgbClr>
                </a:solidFill>
                <a:latin typeface="Calibri"/>
              </a:rPr>
            </a:br>
            <a:r>
              <a:rPr lang="en-US" sz="1200" dirty="0">
                <a:solidFill>
                  <a:srgbClr val="FFFFFF">
                    <a:lumMod val="50000"/>
                  </a:srgbClr>
                </a:solidFill>
                <a:latin typeface="Calibri"/>
              </a:rPr>
              <a:t>Perceived </a:t>
            </a:r>
          </a:p>
          <a:p>
            <a:pPr fontAlgn="auto">
              <a:spcBef>
                <a:spcPts val="0"/>
              </a:spcBef>
              <a:spcAft>
                <a:spcPts val="0"/>
              </a:spcAft>
            </a:pPr>
            <a:r>
              <a:rPr lang="en-US" sz="1200" dirty="0">
                <a:solidFill>
                  <a:srgbClr val="FFFFFF">
                    <a:lumMod val="50000"/>
                  </a:srgbClr>
                </a:solidFill>
                <a:latin typeface="Calibri"/>
              </a:rPr>
              <a:t>(positive / negative)</a:t>
            </a:r>
            <a:endParaRPr lang="fr-FR" sz="1200" dirty="0">
              <a:solidFill>
                <a:srgbClr val="FFFFFF">
                  <a:lumMod val="50000"/>
                </a:srgbClr>
              </a:solidFill>
              <a:latin typeface="Calibri"/>
            </a:endParaRPr>
          </a:p>
        </p:txBody>
      </p:sp>
      <p:cxnSp>
        <p:nvCxnSpPr>
          <p:cNvPr id="82" name="Connecteur droit 81"/>
          <p:cNvCxnSpPr/>
          <p:nvPr/>
        </p:nvCxnSpPr>
        <p:spPr>
          <a:xfrm flipV="1">
            <a:off x="5784546" y="1828055"/>
            <a:ext cx="282058" cy="10077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flipV="1">
            <a:off x="6279104" y="2622187"/>
            <a:ext cx="249537" cy="692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V="1">
            <a:off x="5160564" y="1221327"/>
            <a:ext cx="282058" cy="10077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3" name="Title 1"/>
          <p:cNvSpPr txBox="1">
            <a:spLocks/>
          </p:cNvSpPr>
          <p:nvPr/>
        </p:nvSpPr>
        <p:spPr>
          <a:xfrm>
            <a:off x="838801" y="97200"/>
            <a:ext cx="7579486"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fontAlgn="auto">
              <a:spcAft>
                <a:spcPts val="0"/>
              </a:spcAft>
            </a:pPr>
            <a:r>
              <a:rPr lang="en-US" sz="2800">
                <a:solidFill>
                  <a:srgbClr val="58595B"/>
                </a:solidFill>
              </a:rPr>
              <a:t>HEADLINE</a:t>
            </a:r>
          </a:p>
        </p:txBody>
      </p:sp>
    </p:spTree>
    <p:extLst>
      <p:ext uri="{BB962C8B-B14F-4D97-AF65-F5344CB8AC3E}">
        <p14:creationId xmlns:p14="http://schemas.microsoft.com/office/powerpoint/2010/main" val="40530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2982851" y="1350375"/>
            <a:ext cx="3816000" cy="3816000"/>
            <a:chOff x="2217568" y="1040304"/>
            <a:chExt cx="4297680" cy="4297680"/>
          </a:xfrm>
        </p:grpSpPr>
        <p:cxnSp>
          <p:nvCxnSpPr>
            <p:cNvPr id="8" name="Connecteur droit 7"/>
            <p:cNvCxnSpPr/>
            <p:nvPr/>
          </p:nvCxnSpPr>
          <p:spPr>
            <a:xfrm rot="12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18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24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30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3600000">
              <a:off x="4366408" y="1040305"/>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42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66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72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78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84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rot="90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9600000">
              <a:off x="4366408" y="1040304"/>
              <a:ext cx="0" cy="429768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9" name="Ellipse 118"/>
          <p:cNvSpPr/>
          <p:nvPr/>
        </p:nvSpPr>
        <p:spPr>
          <a:xfrm>
            <a:off x="4049677" y="2499680"/>
            <a:ext cx="1656000" cy="16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6" name="Ellipse 5"/>
          <p:cNvSpPr/>
          <p:nvPr/>
        </p:nvSpPr>
        <p:spPr>
          <a:xfrm>
            <a:off x="2043685" y="546268"/>
            <a:ext cx="5544000" cy="5544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2" name="Rectangle 21"/>
          <p:cNvSpPr/>
          <p:nvPr/>
        </p:nvSpPr>
        <p:spPr>
          <a:xfrm>
            <a:off x="2023954" y="2642645"/>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grpSp>
        <p:nvGrpSpPr>
          <p:cNvPr id="47" name="Groupe 46"/>
          <p:cNvGrpSpPr/>
          <p:nvPr/>
        </p:nvGrpSpPr>
        <p:grpSpPr>
          <a:xfrm>
            <a:off x="4607677" y="837095"/>
            <a:ext cx="540000" cy="540000"/>
            <a:chOff x="1038151" y="2566239"/>
            <a:chExt cx="540000" cy="540000"/>
          </a:xfrm>
        </p:grpSpPr>
        <p:sp>
          <p:nvSpPr>
            <p:cNvPr id="48" name="Ellipse 47"/>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49" name="Groupe 48"/>
            <p:cNvGrpSpPr/>
            <p:nvPr/>
          </p:nvGrpSpPr>
          <p:grpSpPr>
            <a:xfrm>
              <a:off x="1038151" y="2566239"/>
              <a:ext cx="540000" cy="540000"/>
              <a:chOff x="768151" y="1178466"/>
              <a:chExt cx="504000" cy="504000"/>
            </a:xfrm>
          </p:grpSpPr>
          <p:sp>
            <p:nvSpPr>
              <p:cNvPr id="50" name="Arc 49"/>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1" name="Arc 50"/>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2" name="Arc 51"/>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3" name="Arc 52"/>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54" name="Groupe 53"/>
          <p:cNvGrpSpPr/>
          <p:nvPr/>
        </p:nvGrpSpPr>
        <p:grpSpPr>
          <a:xfrm>
            <a:off x="2172028" y="2934249"/>
            <a:ext cx="540000" cy="540000"/>
            <a:chOff x="1038151" y="2566239"/>
            <a:chExt cx="540000" cy="540000"/>
          </a:xfrm>
        </p:grpSpPr>
        <p:sp>
          <p:nvSpPr>
            <p:cNvPr id="55" name="Ellipse 54"/>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56" name="Groupe 55"/>
            <p:cNvGrpSpPr/>
            <p:nvPr/>
          </p:nvGrpSpPr>
          <p:grpSpPr>
            <a:xfrm>
              <a:off x="1038151" y="2566239"/>
              <a:ext cx="540000" cy="540000"/>
              <a:chOff x="768151" y="1178466"/>
              <a:chExt cx="504000" cy="504000"/>
            </a:xfrm>
          </p:grpSpPr>
          <p:sp>
            <p:nvSpPr>
              <p:cNvPr id="57" name="Arc 56"/>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8" name="Arc 57"/>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59" name="Arc 58"/>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60" name="Arc 59"/>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61" name="Groupe 60"/>
          <p:cNvGrpSpPr/>
          <p:nvPr/>
        </p:nvGrpSpPr>
        <p:grpSpPr>
          <a:xfrm>
            <a:off x="2913571" y="4629421"/>
            <a:ext cx="540000" cy="540000"/>
            <a:chOff x="1038151" y="2566239"/>
            <a:chExt cx="540000" cy="540000"/>
          </a:xfrm>
        </p:grpSpPr>
        <p:sp>
          <p:nvSpPr>
            <p:cNvPr id="62" name="Ellipse 61"/>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63" name="Groupe 62"/>
            <p:cNvGrpSpPr/>
            <p:nvPr/>
          </p:nvGrpSpPr>
          <p:grpSpPr>
            <a:xfrm>
              <a:off x="1038151" y="2566239"/>
              <a:ext cx="540000" cy="540000"/>
              <a:chOff x="768151" y="1178466"/>
              <a:chExt cx="504000" cy="504000"/>
            </a:xfrm>
          </p:grpSpPr>
          <p:sp>
            <p:nvSpPr>
              <p:cNvPr id="64" name="Arc 63"/>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65" name="Arc 64"/>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66" name="Arc 65"/>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67" name="Arc 66"/>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74" name="Groupe 73"/>
          <p:cNvGrpSpPr/>
          <p:nvPr/>
        </p:nvGrpSpPr>
        <p:grpSpPr>
          <a:xfrm>
            <a:off x="2120975" y="3404119"/>
            <a:ext cx="604360" cy="358992"/>
            <a:chOff x="6599738" y="5575101"/>
            <a:chExt cx="604360" cy="358992"/>
          </a:xfrm>
        </p:grpSpPr>
        <p:sp>
          <p:nvSpPr>
            <p:cNvPr id="75" name="5-Point Star 207"/>
            <p:cNvSpPr/>
            <p:nvPr/>
          </p:nvSpPr>
          <p:spPr>
            <a:xfrm>
              <a:off x="6718479" y="5575101"/>
              <a:ext cx="392118" cy="358992"/>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A68CC2"/>
                </a:solidFill>
              </a:endParaRPr>
            </a:p>
          </p:txBody>
        </p:sp>
        <p:sp>
          <p:nvSpPr>
            <p:cNvPr id="76" name="Rectangle 75"/>
            <p:cNvSpPr/>
            <p:nvPr/>
          </p:nvSpPr>
          <p:spPr>
            <a:xfrm>
              <a:off x="6599738" y="5673194"/>
              <a:ext cx="604360"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ICON</a:t>
              </a:r>
            </a:p>
          </p:txBody>
        </p:sp>
      </p:grpSp>
      <p:grpSp>
        <p:nvGrpSpPr>
          <p:cNvPr id="80" name="Groupe 79"/>
          <p:cNvGrpSpPr/>
          <p:nvPr/>
        </p:nvGrpSpPr>
        <p:grpSpPr>
          <a:xfrm>
            <a:off x="4598625" y="1254282"/>
            <a:ext cx="604360" cy="358992"/>
            <a:chOff x="6599738" y="5575101"/>
            <a:chExt cx="604360" cy="358992"/>
          </a:xfrm>
        </p:grpSpPr>
        <p:sp>
          <p:nvSpPr>
            <p:cNvPr id="81" name="5-Point Star 207"/>
            <p:cNvSpPr/>
            <p:nvPr/>
          </p:nvSpPr>
          <p:spPr>
            <a:xfrm>
              <a:off x="6718479" y="5575101"/>
              <a:ext cx="392118" cy="358992"/>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A68CC2"/>
                </a:solidFill>
              </a:endParaRPr>
            </a:p>
          </p:txBody>
        </p:sp>
        <p:sp>
          <p:nvSpPr>
            <p:cNvPr id="82" name="Rectangle 81"/>
            <p:cNvSpPr/>
            <p:nvPr/>
          </p:nvSpPr>
          <p:spPr>
            <a:xfrm>
              <a:off x="6599738" y="5673194"/>
              <a:ext cx="604360"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ICON</a:t>
              </a:r>
            </a:p>
          </p:txBody>
        </p:sp>
      </p:grpSp>
      <p:sp>
        <p:nvSpPr>
          <p:cNvPr id="85" name="ZoneTexte 84"/>
          <p:cNvSpPr txBox="1"/>
          <p:nvPr/>
        </p:nvSpPr>
        <p:spPr>
          <a:xfrm rot="1560000" flipH="1">
            <a:off x="3169288" y="251829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86" name="ZoneTexte 85"/>
          <p:cNvSpPr txBox="1"/>
          <p:nvPr/>
        </p:nvSpPr>
        <p:spPr>
          <a:xfrm rot="18988497" flipH="1">
            <a:off x="3369250" y="424243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87" name="ZoneTexte 86"/>
          <p:cNvSpPr txBox="1"/>
          <p:nvPr/>
        </p:nvSpPr>
        <p:spPr>
          <a:xfrm rot="18249324" flipH="1">
            <a:off x="3559820" y="442050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88" name="ZoneTexte 87"/>
          <p:cNvSpPr txBox="1"/>
          <p:nvPr/>
        </p:nvSpPr>
        <p:spPr>
          <a:xfrm rot="3976184" flipH="1">
            <a:off x="3895408" y="1846094"/>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89" name="ZoneTexte 88"/>
          <p:cNvSpPr txBox="1"/>
          <p:nvPr/>
        </p:nvSpPr>
        <p:spPr>
          <a:xfrm rot="2111261" flipH="1">
            <a:off x="3311196" y="230019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90" name="ZoneTexte 89"/>
          <p:cNvSpPr txBox="1"/>
          <p:nvPr/>
        </p:nvSpPr>
        <p:spPr>
          <a:xfrm rot="2740147" flipH="1">
            <a:off x="3445977" y="2082221"/>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91" name="ZoneTexte 90"/>
          <p:cNvSpPr txBox="1"/>
          <p:nvPr/>
        </p:nvSpPr>
        <p:spPr>
          <a:xfrm rot="20222153" flipH="1">
            <a:off x="3111569" y="376187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92" name="ZoneTexte 91"/>
          <p:cNvSpPr txBox="1"/>
          <p:nvPr/>
        </p:nvSpPr>
        <p:spPr>
          <a:xfrm rot="17469624" flipH="1">
            <a:off x="3800951" y="456794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93" name="ZoneTexte 92"/>
          <p:cNvSpPr txBox="1"/>
          <p:nvPr/>
        </p:nvSpPr>
        <p:spPr>
          <a:xfrm rot="1500000">
            <a:off x="5824085" y="373949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94" name="ZoneTexte 93"/>
          <p:cNvSpPr txBox="1"/>
          <p:nvPr/>
        </p:nvSpPr>
        <p:spPr>
          <a:xfrm rot="17693799">
            <a:off x="5055227" y="1876661"/>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5" name="ZoneTexte 94"/>
          <p:cNvSpPr txBox="1"/>
          <p:nvPr/>
        </p:nvSpPr>
        <p:spPr>
          <a:xfrm rot="18300000">
            <a:off x="5263425" y="200812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6" name="ZoneTexte 95"/>
          <p:cNvSpPr txBox="1"/>
          <p:nvPr/>
        </p:nvSpPr>
        <p:spPr>
          <a:xfrm rot="3300000">
            <a:off x="5372241" y="437487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97" name="ZoneTexte 96"/>
          <p:cNvSpPr txBox="1"/>
          <p:nvPr/>
        </p:nvSpPr>
        <p:spPr>
          <a:xfrm rot="3900000">
            <a:off x="5170964" y="4551168"/>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98" name="ZoneTexte 97"/>
          <p:cNvSpPr txBox="1"/>
          <p:nvPr/>
        </p:nvSpPr>
        <p:spPr>
          <a:xfrm rot="20100000" flipH="1">
            <a:off x="5802137" y="2512233"/>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9" name="ZoneTexte 98"/>
          <p:cNvSpPr txBox="1"/>
          <p:nvPr/>
        </p:nvSpPr>
        <p:spPr>
          <a:xfrm rot="2700000" flipH="1">
            <a:off x="5551820" y="416637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100" name="ZoneTexte 99"/>
          <p:cNvSpPr txBox="1"/>
          <p:nvPr/>
        </p:nvSpPr>
        <p:spPr>
          <a:xfrm rot="18900000">
            <a:off x="5475803" y="213266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101" name="Arc 100"/>
          <p:cNvSpPr>
            <a:spLocks noChangeAspect="1"/>
          </p:cNvSpPr>
          <p:nvPr/>
        </p:nvSpPr>
        <p:spPr bwMode="auto">
          <a:xfrm>
            <a:off x="3969450" y="2418815"/>
            <a:ext cx="1800000" cy="1800000"/>
          </a:xfrm>
          <a:prstGeom prst="arc">
            <a:avLst>
              <a:gd name="adj1" fmla="val 11265217"/>
              <a:gd name="adj2" fmla="val 15807816"/>
            </a:avLst>
          </a:prstGeom>
          <a:noFill/>
          <a:ln w="1778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02" name="Arc 101"/>
          <p:cNvSpPr>
            <a:spLocks noChangeAspect="1"/>
          </p:cNvSpPr>
          <p:nvPr/>
        </p:nvSpPr>
        <p:spPr bwMode="auto">
          <a:xfrm>
            <a:off x="3969450" y="2418815"/>
            <a:ext cx="1800000" cy="1800000"/>
          </a:xfrm>
          <a:prstGeom prst="arc">
            <a:avLst>
              <a:gd name="adj1" fmla="val 16591233"/>
              <a:gd name="adj2" fmla="val 21125658"/>
            </a:avLst>
          </a:prstGeom>
          <a:noFill/>
          <a:ln w="1778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03" name="Arc 102"/>
          <p:cNvSpPr>
            <a:spLocks noChangeAspect="1"/>
          </p:cNvSpPr>
          <p:nvPr/>
        </p:nvSpPr>
        <p:spPr bwMode="auto">
          <a:xfrm>
            <a:off x="3969450" y="2418815"/>
            <a:ext cx="1800000" cy="1800000"/>
          </a:xfrm>
          <a:prstGeom prst="arc">
            <a:avLst>
              <a:gd name="adj1" fmla="val 5714532"/>
              <a:gd name="adj2" fmla="val 10359331"/>
            </a:avLst>
          </a:prstGeom>
          <a:noFill/>
          <a:ln w="1778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04" name="Arc 103"/>
          <p:cNvSpPr>
            <a:spLocks noChangeAspect="1"/>
          </p:cNvSpPr>
          <p:nvPr/>
        </p:nvSpPr>
        <p:spPr bwMode="auto">
          <a:xfrm>
            <a:off x="3969450" y="2418815"/>
            <a:ext cx="1800000" cy="1800000"/>
          </a:xfrm>
          <a:prstGeom prst="arc">
            <a:avLst>
              <a:gd name="adj1" fmla="val 364715"/>
              <a:gd name="adj2" fmla="val 4934420"/>
            </a:avLst>
          </a:prstGeom>
          <a:noFill/>
          <a:ln w="1778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sz="1000">
              <a:solidFill>
                <a:srgbClr val="FFFFFF"/>
              </a:solidFill>
              <a:latin typeface="Calibri"/>
            </a:endParaRPr>
          </a:p>
        </p:txBody>
      </p:sp>
      <p:sp>
        <p:nvSpPr>
          <p:cNvPr id="105" name="Rectangle 14"/>
          <p:cNvSpPr>
            <a:spLocks noChangeAspect="1" noChangeArrowheads="1"/>
          </p:cNvSpPr>
          <p:nvPr/>
        </p:nvSpPr>
        <p:spPr bwMode="auto">
          <a:xfrm rot="19200000">
            <a:off x="3988908" y="2454440"/>
            <a:ext cx="1800000" cy="180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endParaRPr lang="en-US" sz="1000" dirty="0">
              <a:solidFill>
                <a:srgbClr val="FFFFFF"/>
              </a:solidFill>
              <a:latin typeface="Calibri"/>
            </a:endParaRPr>
          </a:p>
          <a:p>
            <a:pPr algn="ctr" fontAlgn="auto">
              <a:spcBef>
                <a:spcPts val="0"/>
              </a:spcBef>
              <a:spcAft>
                <a:spcPts val="0"/>
              </a:spcAft>
            </a:pPr>
            <a:r>
              <a:rPr lang="en-US" sz="1000" b="1" dirty="0">
                <a:solidFill>
                  <a:srgbClr val="FFFFFF"/>
                </a:solidFill>
                <a:latin typeface="Calibri"/>
              </a:rPr>
              <a:t>SOCIAL IDENTITY</a:t>
            </a:r>
            <a:endParaRPr lang="en-US" sz="1000" dirty="0">
              <a:solidFill>
                <a:srgbClr val="FFFFFF"/>
              </a:solidFill>
              <a:latin typeface="Calibri"/>
            </a:endParaRPr>
          </a:p>
        </p:txBody>
      </p:sp>
      <p:sp>
        <p:nvSpPr>
          <p:cNvPr id="106" name="Rectangle 14"/>
          <p:cNvSpPr>
            <a:spLocks noChangeAspect="1" noChangeArrowheads="1"/>
          </p:cNvSpPr>
          <p:nvPr/>
        </p:nvSpPr>
        <p:spPr bwMode="auto">
          <a:xfrm rot="2638939">
            <a:off x="3929358" y="2418815"/>
            <a:ext cx="1800000" cy="180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000" b="1" dirty="0">
                <a:solidFill>
                  <a:srgbClr val="FFFFFF"/>
                </a:solidFill>
                <a:latin typeface="Calibri"/>
              </a:rPr>
              <a:t>PERSONALITY</a:t>
            </a:r>
          </a:p>
        </p:txBody>
      </p:sp>
      <p:sp>
        <p:nvSpPr>
          <p:cNvPr id="107" name="Rectangle 106"/>
          <p:cNvSpPr>
            <a:spLocks noChangeAspect="1"/>
          </p:cNvSpPr>
          <p:nvPr/>
        </p:nvSpPr>
        <p:spPr>
          <a:xfrm rot="18801365">
            <a:off x="4000931" y="2418815"/>
            <a:ext cx="1800000" cy="180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dirty="0">
                <a:solidFill>
                  <a:srgbClr val="FFFFFF"/>
                </a:solidFill>
                <a:latin typeface="Calibri"/>
              </a:rPr>
              <a:t>EMOTIONAL BENEFITS</a:t>
            </a:r>
          </a:p>
          <a:p>
            <a:pPr algn="ctr" fontAlgn="auto">
              <a:lnSpc>
                <a:spcPts val="1200"/>
              </a:lnSpc>
              <a:spcBef>
                <a:spcPts val="0"/>
              </a:spcBef>
              <a:spcAft>
                <a:spcPts val="0"/>
              </a:spcAft>
            </a:pPr>
            <a:endParaRPr lang="fr-FR" sz="1000" dirty="0">
              <a:solidFill>
                <a:srgbClr val="FFFFFF"/>
              </a:solidFill>
              <a:latin typeface="Calibri"/>
            </a:endParaRPr>
          </a:p>
        </p:txBody>
      </p:sp>
      <p:sp>
        <p:nvSpPr>
          <p:cNvPr id="108" name="Rectangle 107"/>
          <p:cNvSpPr>
            <a:spLocks noChangeAspect="1"/>
          </p:cNvSpPr>
          <p:nvPr/>
        </p:nvSpPr>
        <p:spPr>
          <a:xfrm rot="2595147">
            <a:off x="3953499" y="2430690"/>
            <a:ext cx="1800000" cy="1800000"/>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000" b="1" dirty="0">
                <a:solidFill>
                  <a:srgbClr val="FFFFFF"/>
                </a:solidFill>
                <a:latin typeface="Calibri"/>
              </a:rPr>
              <a:t>FUNCTIONAL CHARACT.</a:t>
            </a:r>
          </a:p>
          <a:p>
            <a:pPr algn="ctr" fontAlgn="auto">
              <a:lnSpc>
                <a:spcPts val="1200"/>
              </a:lnSpc>
              <a:spcBef>
                <a:spcPts val="0"/>
              </a:spcBef>
              <a:spcAft>
                <a:spcPts val="0"/>
              </a:spcAft>
            </a:pPr>
            <a:endParaRPr lang="fr-FR" sz="1000" dirty="0">
              <a:solidFill>
                <a:srgbClr val="FFFFFF"/>
              </a:solidFill>
              <a:latin typeface="Calibri"/>
            </a:endParaRPr>
          </a:p>
        </p:txBody>
      </p:sp>
      <p:grpSp>
        <p:nvGrpSpPr>
          <p:cNvPr id="109" name="Groupe 108"/>
          <p:cNvGrpSpPr/>
          <p:nvPr/>
        </p:nvGrpSpPr>
        <p:grpSpPr>
          <a:xfrm>
            <a:off x="3119024" y="5635456"/>
            <a:ext cx="137834" cy="142014"/>
            <a:chOff x="1038151" y="2566239"/>
            <a:chExt cx="540000" cy="540000"/>
          </a:xfrm>
        </p:grpSpPr>
        <p:sp>
          <p:nvSpPr>
            <p:cNvPr id="110" name="Ellipse 109"/>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111" name="Groupe 110"/>
            <p:cNvGrpSpPr/>
            <p:nvPr/>
          </p:nvGrpSpPr>
          <p:grpSpPr>
            <a:xfrm>
              <a:off x="1038151" y="2566239"/>
              <a:ext cx="540000" cy="540000"/>
              <a:chOff x="768151" y="1178466"/>
              <a:chExt cx="504000" cy="504000"/>
            </a:xfrm>
          </p:grpSpPr>
          <p:sp>
            <p:nvSpPr>
              <p:cNvPr id="112" name="Arc 111"/>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13" name="Arc 112"/>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14" name="Arc 113"/>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15" name="Arc 114"/>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sp>
        <p:nvSpPr>
          <p:cNvPr id="120" name="ZoneTexte 119"/>
          <p:cNvSpPr txBox="1"/>
          <p:nvPr/>
        </p:nvSpPr>
        <p:spPr>
          <a:xfrm rot="3415240" flipH="1">
            <a:off x="3655936" y="1948252"/>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3"/>
                </a:solidFill>
                <a:latin typeface="Arial Narrow" panose="020B0606020202030204" pitchFamily="34" charset="0"/>
              </a:rPr>
              <a:t>sub-attribute</a:t>
            </a:r>
          </a:p>
        </p:txBody>
      </p:sp>
      <p:sp>
        <p:nvSpPr>
          <p:cNvPr id="121" name="ZoneTexte 120"/>
          <p:cNvSpPr txBox="1"/>
          <p:nvPr/>
        </p:nvSpPr>
        <p:spPr>
          <a:xfrm rot="19560394" flipH="1">
            <a:off x="3215703" y="400485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6"/>
                </a:solidFill>
                <a:latin typeface="Arial Narrow" panose="020B0606020202030204" pitchFamily="34" charset="0"/>
              </a:rPr>
              <a:t>sub-attribute</a:t>
            </a:r>
          </a:p>
        </p:txBody>
      </p:sp>
      <p:sp>
        <p:nvSpPr>
          <p:cNvPr id="122" name="ZoneTexte 121"/>
          <p:cNvSpPr txBox="1"/>
          <p:nvPr/>
        </p:nvSpPr>
        <p:spPr>
          <a:xfrm rot="19500000">
            <a:off x="5661262" y="2300232"/>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123" name="ZoneTexte 122"/>
          <p:cNvSpPr txBox="1"/>
          <p:nvPr/>
        </p:nvSpPr>
        <p:spPr>
          <a:xfrm rot="2100000">
            <a:off x="5724517" y="3991475"/>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rgbClr val="A68CC2"/>
                </a:solidFill>
                <a:latin typeface="Arial Narrow" panose="020B0606020202030204" pitchFamily="34" charset="0"/>
              </a:rPr>
              <a:t>sub-attribute</a:t>
            </a:r>
          </a:p>
        </p:txBody>
      </p:sp>
      <p:sp>
        <p:nvSpPr>
          <p:cNvPr id="125" name="Rectangle 124"/>
          <p:cNvSpPr>
            <a:spLocks noChangeAspect="1"/>
          </p:cNvSpPr>
          <p:nvPr/>
        </p:nvSpPr>
        <p:spPr>
          <a:xfrm>
            <a:off x="1935685" y="458782"/>
            <a:ext cx="5760000" cy="5760000"/>
          </a:xfrm>
          <a:prstGeom prst="rect">
            <a:avLst/>
          </a:prstGeom>
        </p:spPr>
        <p:txBody>
          <a:bodyPr wrap="none">
            <a:prstTxWarp prst="textArchDown">
              <a:avLst/>
            </a:prstTxWarp>
            <a:spAutoFit/>
          </a:bodyPr>
          <a:lstStyle/>
          <a:p>
            <a:pPr algn="ctr" fontAlgn="auto">
              <a:spcBef>
                <a:spcPts val="0"/>
              </a:spcBef>
              <a:spcAft>
                <a:spcPts val="0"/>
              </a:spcAft>
            </a:pPr>
            <a:r>
              <a:rPr lang="fr-FR" sz="1200" b="1" cap="all" dirty="0">
                <a:solidFill>
                  <a:srgbClr val="FFFFFF">
                    <a:lumMod val="50000"/>
                  </a:srgbClr>
                </a:solidFill>
                <a:latin typeface="Calibri"/>
              </a:rPr>
              <a:t> </a:t>
            </a:r>
            <a:r>
              <a:rPr lang="fr-FR" sz="1200" cap="all" dirty="0">
                <a:solidFill>
                  <a:srgbClr val="FFFFFF">
                    <a:lumMod val="50000"/>
                  </a:srgbClr>
                </a:solidFill>
                <a:latin typeface="Calibri"/>
              </a:rPr>
              <a:t>PERCEPTION  DRIVERS        </a:t>
            </a:r>
            <a:r>
              <a:rPr lang="fr-FR" sz="400" cap="all" dirty="0">
                <a:solidFill>
                  <a:srgbClr val="FFFFFF">
                    <a:lumMod val="50000"/>
                  </a:srgbClr>
                </a:solidFill>
                <a:latin typeface="Calibri"/>
              </a:rPr>
              <a:t> </a:t>
            </a:r>
            <a:r>
              <a:rPr lang="en-US" sz="1200" dirty="0">
                <a:solidFill>
                  <a:srgbClr val="FFFFFF">
                    <a:lumMod val="50000"/>
                  </a:srgbClr>
                </a:solidFill>
                <a:latin typeface="Calibri"/>
                <a:ea typeface="Calibri" panose="020F0502020204030204" pitchFamily="34" charset="0"/>
                <a:cs typeface="Times New Roman" panose="02020603050405020304" pitchFamily="18" charset="0"/>
              </a:rPr>
              <a:t>(</a:t>
            </a:r>
            <a:r>
              <a:rPr lang="en-US" sz="1200" dirty="0">
                <a:solidFill>
                  <a:srgbClr val="FFFFFF">
                    <a:lumMod val="50000"/>
                  </a:srgbClr>
                </a:solidFill>
                <a:latin typeface="Calibri"/>
              </a:rPr>
              <a:t>Color code clarifies what dimension of the BRAND PERCEPTION is conveyed)</a:t>
            </a:r>
            <a:endParaRPr lang="en-US" sz="1200" dirty="0">
              <a:solidFill>
                <a:srgbClr val="FFFFFF">
                  <a:lumMod val="50000"/>
                </a:srgbClr>
              </a:solidFill>
              <a:latin typeface="Calibri"/>
              <a:ea typeface="Calibri" panose="020F0502020204030204" pitchFamily="34" charset="0"/>
              <a:cs typeface="Times New Roman" panose="02020603050405020304" pitchFamily="18" charset="0"/>
            </a:endParaRPr>
          </a:p>
          <a:p>
            <a:pPr algn="ctr" fontAlgn="auto">
              <a:spcBef>
                <a:spcPts val="0"/>
              </a:spcBef>
              <a:spcAft>
                <a:spcPts val="0"/>
              </a:spcAft>
            </a:pPr>
            <a:endParaRPr lang="fr-FR" sz="1200" b="1" cap="all" dirty="0">
              <a:solidFill>
                <a:srgbClr val="FFFFFF">
                  <a:lumMod val="50000"/>
                </a:srgbClr>
              </a:solidFill>
              <a:latin typeface="Calibri"/>
            </a:endParaRPr>
          </a:p>
        </p:txBody>
      </p:sp>
      <p:sp>
        <p:nvSpPr>
          <p:cNvPr id="126" name="Titre 1"/>
          <p:cNvSpPr>
            <a:spLocks noGrp="1"/>
          </p:cNvSpPr>
          <p:nvPr>
            <p:ph type="title"/>
          </p:nvPr>
        </p:nvSpPr>
        <p:spPr>
          <a:xfrm>
            <a:off x="6753255" y="-18029"/>
            <a:ext cx="2327981" cy="1143000"/>
          </a:xfrm>
        </p:spPr>
        <p:txBody>
          <a:bodyPr/>
          <a:lstStyle/>
          <a:p>
            <a:pPr algn="r"/>
            <a:r>
              <a:rPr lang="fr-FR" sz="1800" cap="all" dirty="0">
                <a:solidFill>
                  <a:schemeClr val="bg1">
                    <a:lumMod val="50000"/>
                  </a:schemeClr>
                </a:solidFill>
              </a:rPr>
              <a:t>Brand mandala </a:t>
            </a:r>
            <a:br>
              <a:rPr lang="fr-FR" sz="1800" cap="all" dirty="0">
                <a:solidFill>
                  <a:schemeClr val="bg1">
                    <a:lumMod val="50000"/>
                  </a:schemeClr>
                </a:solidFill>
              </a:rPr>
            </a:br>
            <a:r>
              <a:rPr lang="fr-FR" sz="1800" cap="all" dirty="0" err="1">
                <a:solidFill>
                  <a:schemeClr val="bg1">
                    <a:lumMod val="50000"/>
                  </a:schemeClr>
                </a:solidFill>
              </a:rPr>
              <a:t>template</a:t>
            </a:r>
            <a:endParaRPr lang="fr-FR" sz="1800" cap="all" dirty="0">
              <a:solidFill>
                <a:schemeClr val="bg1">
                  <a:lumMod val="50000"/>
                </a:schemeClr>
              </a:solidFill>
            </a:endParaRPr>
          </a:p>
        </p:txBody>
      </p:sp>
      <p:grpSp>
        <p:nvGrpSpPr>
          <p:cNvPr id="124" name="Groupe 123"/>
          <p:cNvGrpSpPr/>
          <p:nvPr/>
        </p:nvGrpSpPr>
        <p:grpSpPr>
          <a:xfrm>
            <a:off x="6815131" y="2778268"/>
            <a:ext cx="540000" cy="540000"/>
            <a:chOff x="1038151" y="2566239"/>
            <a:chExt cx="540000" cy="540000"/>
          </a:xfrm>
        </p:grpSpPr>
        <p:sp>
          <p:nvSpPr>
            <p:cNvPr id="128" name="Ellipse 127"/>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129" name="Groupe 128"/>
            <p:cNvGrpSpPr/>
            <p:nvPr/>
          </p:nvGrpSpPr>
          <p:grpSpPr>
            <a:xfrm>
              <a:off x="1038151" y="2566239"/>
              <a:ext cx="540000" cy="540000"/>
              <a:chOff x="768151" y="1178466"/>
              <a:chExt cx="504000" cy="504000"/>
            </a:xfrm>
          </p:grpSpPr>
          <p:sp>
            <p:nvSpPr>
              <p:cNvPr id="130" name="Arc 129"/>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31" name="Arc 130"/>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32" name="Arc 131"/>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33" name="Arc 132"/>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134" name="Groupe 133"/>
          <p:cNvGrpSpPr/>
          <p:nvPr/>
        </p:nvGrpSpPr>
        <p:grpSpPr>
          <a:xfrm>
            <a:off x="6782951" y="3280297"/>
            <a:ext cx="604360" cy="358992"/>
            <a:chOff x="6599738" y="5575101"/>
            <a:chExt cx="604360" cy="358992"/>
          </a:xfrm>
        </p:grpSpPr>
        <p:sp>
          <p:nvSpPr>
            <p:cNvPr id="135" name="5-Point Star 207"/>
            <p:cNvSpPr/>
            <p:nvPr/>
          </p:nvSpPr>
          <p:spPr>
            <a:xfrm>
              <a:off x="6718479" y="5575101"/>
              <a:ext cx="392118" cy="358992"/>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A68CC2"/>
                </a:solidFill>
              </a:endParaRPr>
            </a:p>
          </p:txBody>
        </p:sp>
        <p:sp>
          <p:nvSpPr>
            <p:cNvPr id="136" name="Rectangle 135"/>
            <p:cNvSpPr/>
            <p:nvPr/>
          </p:nvSpPr>
          <p:spPr>
            <a:xfrm>
              <a:off x="6599738" y="5673194"/>
              <a:ext cx="604360"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ICON</a:t>
              </a:r>
            </a:p>
          </p:txBody>
        </p:sp>
      </p:grpSp>
      <p:grpSp>
        <p:nvGrpSpPr>
          <p:cNvPr id="137" name="Groupe 136"/>
          <p:cNvGrpSpPr/>
          <p:nvPr/>
        </p:nvGrpSpPr>
        <p:grpSpPr>
          <a:xfrm>
            <a:off x="6293575" y="4662616"/>
            <a:ext cx="540000" cy="540000"/>
            <a:chOff x="1038151" y="2566239"/>
            <a:chExt cx="540000" cy="540000"/>
          </a:xfrm>
        </p:grpSpPr>
        <p:sp>
          <p:nvSpPr>
            <p:cNvPr id="138" name="Ellipse 137"/>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139" name="Groupe 138"/>
            <p:cNvGrpSpPr/>
            <p:nvPr/>
          </p:nvGrpSpPr>
          <p:grpSpPr>
            <a:xfrm>
              <a:off x="1038151" y="2566239"/>
              <a:ext cx="540000" cy="540000"/>
              <a:chOff x="768151" y="1178466"/>
              <a:chExt cx="504000" cy="504000"/>
            </a:xfrm>
          </p:grpSpPr>
          <p:sp>
            <p:nvSpPr>
              <p:cNvPr id="140" name="Arc 139"/>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41" name="Arc 140"/>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42" name="Arc 141"/>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43" name="Arc 142"/>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147" name="Groupe 146"/>
          <p:cNvGrpSpPr/>
          <p:nvPr/>
        </p:nvGrpSpPr>
        <p:grpSpPr>
          <a:xfrm>
            <a:off x="4576638" y="5227686"/>
            <a:ext cx="540000" cy="540000"/>
            <a:chOff x="1038151" y="2566239"/>
            <a:chExt cx="540000" cy="540000"/>
          </a:xfrm>
        </p:grpSpPr>
        <p:sp>
          <p:nvSpPr>
            <p:cNvPr id="148" name="Ellipse 147"/>
            <p:cNvSpPr>
              <a:spLocks noChangeAspect="1"/>
            </p:cNvSpPr>
            <p:nvPr/>
          </p:nvSpPr>
          <p:spPr>
            <a:xfrm>
              <a:off x="1056595" y="2581537"/>
              <a:ext cx="504000" cy="504000"/>
            </a:xfrm>
            <a:prstGeom prst="ellipse">
              <a:avLst/>
            </a:prstGeom>
            <a:noFill/>
            <a:ln w="1270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2000">
                <a:solidFill>
                  <a:srgbClr val="FFFFFF"/>
                </a:solidFill>
              </a:endParaRPr>
            </a:p>
          </p:txBody>
        </p:sp>
        <p:grpSp>
          <p:nvGrpSpPr>
            <p:cNvPr id="149" name="Groupe 148"/>
            <p:cNvGrpSpPr/>
            <p:nvPr/>
          </p:nvGrpSpPr>
          <p:grpSpPr>
            <a:xfrm>
              <a:off x="1038151" y="2566239"/>
              <a:ext cx="540000" cy="540000"/>
              <a:chOff x="768151" y="1178466"/>
              <a:chExt cx="504000" cy="504000"/>
            </a:xfrm>
          </p:grpSpPr>
          <p:sp>
            <p:nvSpPr>
              <p:cNvPr id="150" name="Arc 149"/>
              <p:cNvSpPr>
                <a:spLocks noChangeAspect="1"/>
              </p:cNvSpPr>
              <p:nvPr/>
            </p:nvSpPr>
            <p:spPr bwMode="auto">
              <a:xfrm>
                <a:off x="768151" y="1178466"/>
                <a:ext cx="504000" cy="504000"/>
              </a:xfrm>
              <a:prstGeom prst="arc">
                <a:avLst>
                  <a:gd name="adj1" fmla="val 11435569"/>
                  <a:gd name="adj2" fmla="val 15561247"/>
                </a:avLst>
              </a:prstGeom>
              <a:noFill/>
              <a:ln w="76200" cap="rnd" cmpd="sng" algn="ctr">
                <a:solidFill>
                  <a:schemeClr val="tx1">
                    <a:lumMod val="60000"/>
                    <a:lumOff val="40000"/>
                  </a:schemeClr>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51" name="Arc 150"/>
              <p:cNvSpPr>
                <a:spLocks noChangeAspect="1"/>
              </p:cNvSpPr>
              <p:nvPr/>
            </p:nvSpPr>
            <p:spPr bwMode="auto">
              <a:xfrm>
                <a:off x="768151" y="1178466"/>
                <a:ext cx="504000" cy="504000"/>
              </a:xfrm>
              <a:prstGeom prst="arc">
                <a:avLst>
                  <a:gd name="adj1" fmla="val 16897656"/>
                  <a:gd name="adj2" fmla="val 20858329"/>
                </a:avLst>
              </a:prstGeom>
              <a:noFill/>
              <a:ln w="76200" cap="rnd" cmpd="sng" algn="ctr">
                <a:solidFill>
                  <a:schemeClr val="accent1"/>
                </a:solidFill>
                <a:prstDash val="solid"/>
                <a:round/>
                <a:headEnd type="none" w="med" len="med"/>
                <a:tailEnd type="none" w="med" len="med"/>
              </a:ln>
              <a:effectLst/>
            </p:spPr>
            <p:txBody>
              <a:bodyPr rtlCol="0" anchor="ctr"/>
              <a:lstStyle/>
              <a:p>
                <a:pPr algn="ctr" fontAlgn="auto">
                  <a:spcBef>
                    <a:spcPts val="0"/>
                  </a:spcBef>
                  <a:spcAft>
                    <a:spcPts val="0"/>
                  </a:spcAft>
                </a:pPr>
                <a:endParaRPr lang="en-GB" dirty="0">
                  <a:solidFill>
                    <a:srgbClr val="1F497D"/>
                  </a:solidFill>
                  <a:latin typeface="Calibri"/>
                </a:endParaRPr>
              </a:p>
            </p:txBody>
          </p:sp>
          <p:sp>
            <p:nvSpPr>
              <p:cNvPr id="152" name="Arc 151"/>
              <p:cNvSpPr>
                <a:spLocks noChangeAspect="1"/>
              </p:cNvSpPr>
              <p:nvPr/>
            </p:nvSpPr>
            <p:spPr bwMode="auto">
              <a:xfrm>
                <a:off x="768151" y="1178466"/>
                <a:ext cx="504000" cy="504000"/>
              </a:xfrm>
              <a:prstGeom prst="arc">
                <a:avLst>
                  <a:gd name="adj1" fmla="val 645068"/>
                  <a:gd name="adj2" fmla="val 4708822"/>
                </a:avLst>
              </a:prstGeom>
              <a:noFill/>
              <a:ln w="76200" cap="rnd" cmpd="sng" algn="ctr">
                <a:solidFill>
                  <a:schemeClr val="accent4"/>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153" name="Arc 152"/>
              <p:cNvSpPr>
                <a:spLocks noChangeAspect="1"/>
              </p:cNvSpPr>
              <p:nvPr/>
            </p:nvSpPr>
            <p:spPr bwMode="auto">
              <a:xfrm>
                <a:off x="768151" y="1178466"/>
                <a:ext cx="504000" cy="504000"/>
              </a:xfrm>
              <a:prstGeom prst="arc">
                <a:avLst>
                  <a:gd name="adj1" fmla="val 6136632"/>
                  <a:gd name="adj2" fmla="val 10284206"/>
                </a:avLst>
              </a:prstGeom>
              <a:noFill/>
              <a:ln w="76200" cap="rnd" cmpd="sng" algn="ctr">
                <a:solidFill>
                  <a:schemeClr val="accent6"/>
                </a:solidFill>
                <a:prstDash val="solid"/>
                <a:round/>
                <a:headEnd type="none" w="med" len="med"/>
                <a:tailEnd type="none" w="med" len="med"/>
              </a:ln>
              <a:effectLst/>
            </p:spPr>
            <p:txBody>
              <a:bodyPr rtlCol="0" anchor="ctr"/>
              <a:lstStyle/>
              <a:p>
                <a:pPr algn="ctr" fontAlgn="auto">
                  <a:spcBef>
                    <a:spcPts val="0"/>
                  </a:spcBef>
                  <a:spcAft>
                    <a:spcPts val="0"/>
                  </a:spcAft>
                </a:pPr>
                <a:endParaRPr lang="en-GB">
                  <a:solidFill>
                    <a:srgbClr val="1F497D"/>
                  </a:solidFill>
                  <a:latin typeface="Calibri"/>
                </a:endParaRPr>
              </a:p>
            </p:txBody>
          </p:sp>
        </p:grpSp>
      </p:grpSp>
      <p:grpSp>
        <p:nvGrpSpPr>
          <p:cNvPr id="154" name="Groupe 153"/>
          <p:cNvGrpSpPr/>
          <p:nvPr/>
        </p:nvGrpSpPr>
        <p:grpSpPr>
          <a:xfrm>
            <a:off x="4544458" y="5729715"/>
            <a:ext cx="604360" cy="358992"/>
            <a:chOff x="6599738" y="5575101"/>
            <a:chExt cx="604360" cy="358992"/>
          </a:xfrm>
        </p:grpSpPr>
        <p:sp>
          <p:nvSpPr>
            <p:cNvPr id="155" name="5-Point Star 207"/>
            <p:cNvSpPr/>
            <p:nvPr/>
          </p:nvSpPr>
          <p:spPr>
            <a:xfrm>
              <a:off x="6718479" y="5575101"/>
              <a:ext cx="392118" cy="358992"/>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A68CC2"/>
                </a:solidFill>
              </a:endParaRPr>
            </a:p>
          </p:txBody>
        </p:sp>
        <p:sp>
          <p:nvSpPr>
            <p:cNvPr id="156" name="Rectangle 155"/>
            <p:cNvSpPr/>
            <p:nvPr/>
          </p:nvSpPr>
          <p:spPr>
            <a:xfrm>
              <a:off x="6599738" y="5673194"/>
              <a:ext cx="604360"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ICON</a:t>
              </a:r>
            </a:p>
          </p:txBody>
        </p:sp>
      </p:grpSp>
      <p:sp>
        <p:nvSpPr>
          <p:cNvPr id="157" name="Rectangle 156"/>
          <p:cNvSpPr/>
          <p:nvPr/>
        </p:nvSpPr>
        <p:spPr>
          <a:xfrm>
            <a:off x="4386116" y="631826"/>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sp>
        <p:nvSpPr>
          <p:cNvPr id="158" name="Rectangle 157"/>
          <p:cNvSpPr/>
          <p:nvPr/>
        </p:nvSpPr>
        <p:spPr>
          <a:xfrm>
            <a:off x="2769668" y="5191645"/>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sp>
        <p:nvSpPr>
          <p:cNvPr id="159" name="Rectangle 158"/>
          <p:cNvSpPr/>
          <p:nvPr/>
        </p:nvSpPr>
        <p:spPr>
          <a:xfrm>
            <a:off x="4432868" y="4967034"/>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sp>
        <p:nvSpPr>
          <p:cNvPr id="160" name="Rectangle 159"/>
          <p:cNvSpPr/>
          <p:nvPr/>
        </p:nvSpPr>
        <p:spPr>
          <a:xfrm>
            <a:off x="6293576" y="4382324"/>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sp>
        <p:nvSpPr>
          <p:cNvPr id="161" name="Rectangle 160"/>
          <p:cNvSpPr/>
          <p:nvPr/>
        </p:nvSpPr>
        <p:spPr>
          <a:xfrm>
            <a:off x="6629953" y="2563413"/>
            <a:ext cx="889617" cy="220573"/>
          </a:xfrm>
          <a:prstGeom prst="rect">
            <a:avLst/>
          </a:prstGeom>
        </p:spPr>
        <p:txBody>
          <a:bodyPr wrap="square">
            <a:spAutoFit/>
          </a:bodyPr>
          <a:lstStyle/>
          <a:p>
            <a:pPr algn="ctr" fontAlgn="auto">
              <a:lnSpc>
                <a:spcPts val="1000"/>
              </a:lnSpc>
              <a:spcBef>
                <a:spcPts val="0"/>
              </a:spcBef>
              <a:spcAft>
                <a:spcPts val="0"/>
              </a:spcAft>
            </a:pPr>
            <a:r>
              <a:rPr lang="en-US" sz="1000" dirty="0">
                <a:solidFill>
                  <a:srgbClr val="595959"/>
                </a:solidFill>
                <a:latin typeface="Calibri"/>
                <a:ea typeface="Calibri" panose="020F0502020204030204" pitchFamily="34" charset="0"/>
                <a:cs typeface="Times New Roman" panose="02020603050405020304" pitchFamily="18" charset="0"/>
              </a:rPr>
              <a:t>BLA </a:t>
            </a:r>
            <a:r>
              <a:rPr lang="en-US" sz="1000" dirty="0" err="1">
                <a:solidFill>
                  <a:srgbClr val="595959"/>
                </a:solidFill>
                <a:latin typeface="Calibri"/>
                <a:ea typeface="Calibri" panose="020F0502020204030204" pitchFamily="34" charset="0"/>
                <a:cs typeface="Times New Roman" panose="02020603050405020304" pitchFamily="18" charset="0"/>
              </a:rPr>
              <a:t>BLA</a:t>
            </a:r>
            <a:endParaRPr lang="en-US" sz="1000" dirty="0">
              <a:solidFill>
                <a:srgbClr val="595959"/>
              </a:solidFill>
              <a:latin typeface="Calibri"/>
              <a:ea typeface="Calibri" panose="020F0502020204030204" pitchFamily="34" charset="0"/>
              <a:cs typeface="Times New Roman" panose="02020603050405020304" pitchFamily="18" charset="0"/>
            </a:endParaRPr>
          </a:p>
        </p:txBody>
      </p:sp>
      <p:sp>
        <p:nvSpPr>
          <p:cNvPr id="116" name="Title 1"/>
          <p:cNvSpPr txBox="1">
            <a:spLocks/>
          </p:cNvSpPr>
          <p:nvPr/>
        </p:nvSpPr>
        <p:spPr>
          <a:xfrm>
            <a:off x="838801" y="97200"/>
            <a:ext cx="7579486"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fontAlgn="auto">
              <a:spcAft>
                <a:spcPts val="0"/>
              </a:spcAft>
            </a:pPr>
            <a:r>
              <a:rPr lang="en-US" sz="2800">
                <a:solidFill>
                  <a:srgbClr val="58595B"/>
                </a:solidFill>
              </a:rPr>
              <a:t>HEADLINE</a:t>
            </a:r>
          </a:p>
        </p:txBody>
      </p:sp>
    </p:spTree>
    <p:extLst>
      <p:ext uri="{BB962C8B-B14F-4D97-AF65-F5344CB8AC3E}">
        <p14:creationId xmlns:p14="http://schemas.microsoft.com/office/powerpoint/2010/main" val="172909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93"/>
          <p:cNvSpPr>
            <a:spLocks noGrp="1"/>
          </p:cNvSpPr>
          <p:nvPr>
            <p:ph type="title"/>
          </p:nvPr>
        </p:nvSpPr>
        <p:spPr>
          <a:xfrm>
            <a:off x="-935011" y="-47277"/>
            <a:ext cx="4753120" cy="1143000"/>
          </a:xfrm>
        </p:spPr>
        <p:txBody>
          <a:bodyPr/>
          <a:lstStyle/>
          <a:p>
            <a:r>
              <a:rPr lang="en-US" sz="2800"/>
              <a:t>headline</a:t>
            </a:r>
          </a:p>
        </p:txBody>
      </p:sp>
      <p:sp>
        <p:nvSpPr>
          <p:cNvPr id="50" name="Arc 49"/>
          <p:cNvSpPr>
            <a:spLocks noChangeAspect="1"/>
          </p:cNvSpPr>
          <p:nvPr/>
        </p:nvSpPr>
        <p:spPr bwMode="auto">
          <a:xfrm>
            <a:off x="1842953" y="680170"/>
            <a:ext cx="5652000" cy="5652000"/>
          </a:xfrm>
          <a:prstGeom prst="arc">
            <a:avLst>
              <a:gd name="adj1" fmla="val 18262767"/>
              <a:gd name="adj2" fmla="val 20084226"/>
            </a:avLst>
          </a:prstGeom>
          <a:solidFill>
            <a:schemeClr val="accent4">
              <a:lumMod val="20000"/>
              <a:lumOff val="80000"/>
            </a:schemeClr>
          </a:solidFill>
          <a:ln w="101600" cap="rnd" cmpd="sng" algn="ctr">
            <a:noFill/>
            <a:prstDash val="solid"/>
            <a:round/>
            <a:headEnd type="none" w="med" len="med"/>
            <a:tailEnd type="none" w="med" len="med"/>
          </a:ln>
          <a:effectLst>
            <a:innerShdw blurRad="114300">
              <a:srgbClr val="9BBBB0"/>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F497D"/>
              </a:solidFill>
              <a:effectLst/>
              <a:uLnTx/>
              <a:uFillTx/>
              <a:latin typeface="Calibri"/>
            </a:endParaRPr>
          </a:p>
        </p:txBody>
      </p:sp>
      <p:sp>
        <p:nvSpPr>
          <p:cNvPr id="51" name="Arc 50"/>
          <p:cNvSpPr>
            <a:spLocks noChangeAspect="1"/>
          </p:cNvSpPr>
          <p:nvPr/>
        </p:nvSpPr>
        <p:spPr bwMode="auto">
          <a:xfrm>
            <a:off x="1906340" y="662732"/>
            <a:ext cx="5652000" cy="5652000"/>
          </a:xfrm>
          <a:prstGeom prst="arc">
            <a:avLst>
              <a:gd name="adj1" fmla="val 15990981"/>
              <a:gd name="adj2" fmla="val 18765787"/>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2" name="Arc 51"/>
          <p:cNvSpPr>
            <a:spLocks noChangeAspect="1"/>
          </p:cNvSpPr>
          <p:nvPr/>
        </p:nvSpPr>
        <p:spPr bwMode="auto">
          <a:xfrm>
            <a:off x="1906340" y="662732"/>
            <a:ext cx="5652000" cy="5652000"/>
          </a:xfrm>
          <a:prstGeom prst="arc">
            <a:avLst>
              <a:gd name="adj1" fmla="val 1568121"/>
              <a:gd name="adj2" fmla="val 4355374"/>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3" name="Arc 52"/>
          <p:cNvSpPr>
            <a:spLocks noChangeAspect="1"/>
          </p:cNvSpPr>
          <p:nvPr/>
        </p:nvSpPr>
        <p:spPr bwMode="auto">
          <a:xfrm>
            <a:off x="1906340" y="662732"/>
            <a:ext cx="5652000" cy="5652000"/>
          </a:xfrm>
          <a:prstGeom prst="arc">
            <a:avLst>
              <a:gd name="adj1" fmla="val 13089731"/>
              <a:gd name="adj2" fmla="val 14995339"/>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4" name="Arc 53"/>
          <p:cNvSpPr>
            <a:spLocks noChangeAspect="1"/>
          </p:cNvSpPr>
          <p:nvPr/>
        </p:nvSpPr>
        <p:spPr bwMode="auto">
          <a:xfrm>
            <a:off x="1906340" y="662732"/>
            <a:ext cx="5652000" cy="5652000"/>
          </a:xfrm>
          <a:prstGeom prst="arc">
            <a:avLst>
              <a:gd name="adj1" fmla="val 6719676"/>
              <a:gd name="adj2" fmla="val 10205741"/>
            </a:avLst>
          </a:prstGeom>
          <a:noFill/>
          <a:ln w="57150" cap="rnd" cmpd="sng" algn="ctr">
            <a:noFill/>
            <a:prstDash val="sysDot"/>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5" name="Ellipse 86"/>
          <p:cNvSpPr>
            <a:spLocks noChangeAspect="1"/>
          </p:cNvSpPr>
          <p:nvPr/>
        </p:nvSpPr>
        <p:spPr>
          <a:xfrm>
            <a:off x="3296020" y="2087664"/>
            <a:ext cx="2808000" cy="2808000"/>
          </a:xfrm>
          <a:prstGeom prst="ellipse">
            <a:avLst/>
          </a:prstGeom>
          <a:solidFill>
            <a:srgbClr val="FFFFFF"/>
          </a:solidFill>
          <a:ln w="12700" cap="flat" cmpd="sng" algn="ctr">
            <a:solidFill>
              <a:srgbClr val="FFFFFF">
                <a:lumMod val="6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FFFFFF">
                    <a:lumMod val="50000"/>
                  </a:srgbClr>
                </a:solidFill>
                <a:effectLst/>
                <a:uLnTx/>
                <a:uFillTx/>
                <a:latin typeface="Calibri"/>
                <a:ea typeface="+mn-ea"/>
                <a:cs typeface="+mn-cs"/>
              </a:rPr>
              <a:t>Explanation</a:t>
            </a:r>
            <a:r>
              <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rPr>
              <a:t> </a:t>
            </a:r>
            <a:r>
              <a:rPr kumimoji="0" lang="fr-FR" sz="1400" b="0" i="0" u="none" strike="noStrike" kern="0" cap="none" spc="0" normalizeH="0" baseline="0" noProof="0" dirty="0" err="1">
                <a:ln>
                  <a:noFill/>
                </a:ln>
                <a:solidFill>
                  <a:srgbClr val="FFFFFF">
                    <a:lumMod val="50000"/>
                  </a:srgbClr>
                </a:solidFill>
                <a:effectLst/>
                <a:uLnTx/>
                <a:uFillTx/>
                <a:latin typeface="Calibri"/>
                <a:ea typeface="+mn-ea"/>
                <a:cs typeface="+mn-cs"/>
              </a:rPr>
              <a:t>related</a:t>
            </a:r>
            <a:r>
              <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rPr>
              <a:t> to the </a:t>
            </a:r>
            <a:r>
              <a:rPr kumimoji="0" lang="fr-FR" sz="1400" b="0" i="0" u="none" strike="noStrike" kern="0" cap="none" spc="0" normalizeH="0" baseline="0" noProof="0" dirty="0" err="1">
                <a:ln>
                  <a:noFill/>
                </a:ln>
                <a:solidFill>
                  <a:srgbClr val="FFFFFF">
                    <a:lumMod val="50000"/>
                  </a:srgbClr>
                </a:solidFill>
                <a:effectLst/>
                <a:uLnTx/>
                <a:uFillTx/>
                <a:latin typeface="Calibri"/>
                <a:ea typeface="+mn-ea"/>
                <a:cs typeface="+mn-cs"/>
              </a:rPr>
              <a:t>attribute</a:t>
            </a:r>
            <a:r>
              <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rPr>
              <a:t> or group of </a:t>
            </a:r>
            <a:r>
              <a:rPr kumimoji="0" lang="fr-FR" sz="1400" b="0" i="0" u="none" strike="noStrike" kern="0" cap="none" spc="0" normalizeH="0" baseline="0" noProof="0" dirty="0" err="1">
                <a:ln>
                  <a:noFill/>
                </a:ln>
                <a:solidFill>
                  <a:srgbClr val="FFFFFF">
                    <a:lumMod val="50000"/>
                  </a:srgbClr>
                </a:solidFill>
                <a:effectLst/>
                <a:uLnTx/>
                <a:uFillTx/>
                <a:latin typeface="Calibri"/>
                <a:ea typeface="+mn-ea"/>
                <a:cs typeface="+mn-cs"/>
              </a:rPr>
              <a:t>attributes</a:t>
            </a: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56" name="ZoneTexte 11"/>
          <p:cNvSpPr txBox="1"/>
          <p:nvPr/>
        </p:nvSpPr>
        <p:spPr>
          <a:xfrm rot="20419554">
            <a:off x="6066593" y="266521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57" name="ZoneTexte 12"/>
          <p:cNvSpPr txBox="1"/>
          <p:nvPr/>
        </p:nvSpPr>
        <p:spPr>
          <a:xfrm rot="20993350">
            <a:off x="6161289" y="298698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58" name="ZoneTexte 13"/>
          <p:cNvSpPr txBox="1"/>
          <p:nvPr/>
        </p:nvSpPr>
        <p:spPr>
          <a:xfrm rot="584628">
            <a:off x="6211380" y="366117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59" name="ZoneTexte 14"/>
          <p:cNvSpPr txBox="1"/>
          <p:nvPr/>
        </p:nvSpPr>
        <p:spPr>
          <a:xfrm rot="1800000">
            <a:off x="5980109" y="429196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0" name="ZoneTexte 95"/>
          <p:cNvSpPr txBox="1"/>
          <p:nvPr/>
        </p:nvSpPr>
        <p:spPr>
          <a:xfrm rot="17400000">
            <a:off x="4917218" y="153124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61" name="ZoneTexte 96"/>
          <p:cNvSpPr txBox="1"/>
          <p:nvPr/>
        </p:nvSpPr>
        <p:spPr>
          <a:xfrm rot="18000000">
            <a:off x="5226537" y="167649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62" name="ZoneTexte 97"/>
          <p:cNvSpPr txBox="1"/>
          <p:nvPr/>
        </p:nvSpPr>
        <p:spPr>
          <a:xfrm rot="18600000">
            <a:off x="5516083" y="184570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63" name="ZoneTexte 104"/>
          <p:cNvSpPr txBox="1"/>
          <p:nvPr/>
        </p:nvSpPr>
        <p:spPr>
          <a:xfrm rot="3000000">
            <a:off x="5538249" y="481057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4" name="ZoneTexte 105"/>
          <p:cNvSpPr txBox="1"/>
          <p:nvPr/>
        </p:nvSpPr>
        <p:spPr>
          <a:xfrm rot="3600000">
            <a:off x="5262573" y="500062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5" name="ZoneTexte 106"/>
          <p:cNvSpPr txBox="1"/>
          <p:nvPr/>
        </p:nvSpPr>
        <p:spPr>
          <a:xfrm rot="4200000">
            <a:off x="4964015" y="5173329"/>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6" name="ZoneTexte 114"/>
          <p:cNvSpPr txBox="1"/>
          <p:nvPr/>
        </p:nvSpPr>
        <p:spPr>
          <a:xfrm rot="1800000" flipH="1">
            <a:off x="2641813" y="2394346"/>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7" name="ZoneTexte 115"/>
          <p:cNvSpPr txBox="1"/>
          <p:nvPr/>
        </p:nvSpPr>
        <p:spPr>
          <a:xfrm rot="1200000" flipH="1">
            <a:off x="2511383" y="2681395"/>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8" name="ZoneTexte 116"/>
          <p:cNvSpPr txBox="1"/>
          <p:nvPr/>
        </p:nvSpPr>
        <p:spPr>
          <a:xfrm rot="20989980" flipH="1">
            <a:off x="2387653" y="364304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9" name="ZoneTexte 117"/>
          <p:cNvSpPr txBox="1"/>
          <p:nvPr/>
        </p:nvSpPr>
        <p:spPr>
          <a:xfrm rot="19200000" flipH="1">
            <a:off x="2748359" y="456846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0" name="ZoneTexte 124"/>
          <p:cNvSpPr txBox="1"/>
          <p:nvPr/>
        </p:nvSpPr>
        <p:spPr>
          <a:xfrm rot="18578301" flipH="1">
            <a:off x="2963752" y="4848137"/>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1" name="ZoneTexte 125"/>
          <p:cNvSpPr txBox="1"/>
          <p:nvPr/>
        </p:nvSpPr>
        <p:spPr>
          <a:xfrm rot="17400000" flipH="1">
            <a:off x="3552876" y="5170550"/>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2" name="ZoneTexte 127"/>
          <p:cNvSpPr txBox="1"/>
          <p:nvPr/>
        </p:nvSpPr>
        <p:spPr>
          <a:xfrm rot="16824084" flipH="1">
            <a:off x="3890342" y="5262766"/>
            <a:ext cx="820739"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3" name="ZoneTexte 134"/>
          <p:cNvSpPr txBox="1"/>
          <p:nvPr/>
        </p:nvSpPr>
        <p:spPr>
          <a:xfrm rot="4200000" flipH="1">
            <a:off x="3626045" y="160367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4" name="ZoneTexte 136"/>
          <p:cNvSpPr txBox="1"/>
          <p:nvPr/>
        </p:nvSpPr>
        <p:spPr>
          <a:xfrm rot="3600000" flipH="1">
            <a:off x="3328089" y="1713019"/>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5" name="ZoneTexte 65"/>
          <p:cNvSpPr txBox="1"/>
          <p:nvPr/>
        </p:nvSpPr>
        <p:spPr>
          <a:xfrm rot="2400000" flipH="1">
            <a:off x="2843014" y="214034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6" name="ZoneTexte 67"/>
          <p:cNvSpPr txBox="1"/>
          <p:nvPr/>
        </p:nvSpPr>
        <p:spPr>
          <a:xfrm rot="19800000" flipH="1">
            <a:off x="5915395" y="2366939"/>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7" name="ZoneTexte 68"/>
          <p:cNvSpPr txBox="1"/>
          <p:nvPr/>
        </p:nvSpPr>
        <p:spPr>
          <a:xfrm rot="2400000" flipH="1">
            <a:off x="5806271" y="458986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78" name="ZoneTexte 101"/>
          <p:cNvSpPr txBox="1"/>
          <p:nvPr/>
        </p:nvSpPr>
        <p:spPr>
          <a:xfrm rot="3000000" flipH="1">
            <a:off x="3053154" y="1900298"/>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79" name="ZoneTexte 49"/>
          <p:cNvSpPr txBox="1"/>
          <p:nvPr/>
        </p:nvSpPr>
        <p:spPr>
          <a:xfrm rot="19800000" flipH="1">
            <a:off x="2580135" y="428149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0" name="Titre 1"/>
          <p:cNvSpPr txBox="1">
            <a:spLocks/>
          </p:cNvSpPr>
          <p:nvPr/>
        </p:nvSpPr>
        <p:spPr>
          <a:xfrm>
            <a:off x="2869779" y="150281"/>
            <a:ext cx="6091242"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all" spc="0" normalizeH="0" baseline="0" noProof="0" dirty="0">
                <a:ln>
                  <a:noFill/>
                </a:ln>
                <a:solidFill>
                  <a:srgbClr val="FFFFFF">
                    <a:lumMod val="50000"/>
                  </a:srgbClr>
                </a:solidFill>
                <a:effectLst/>
                <a:uLnTx/>
                <a:uFillTx/>
                <a:latin typeface="Calibri"/>
                <a:ea typeface="+mj-ea"/>
                <a:cs typeface="+mj-cs"/>
              </a:rPr>
              <a:t>Perception </a:t>
            </a:r>
            <a:r>
              <a:rPr kumimoji="0" lang="fr-FR" sz="1800" b="1" i="0" u="none" strike="noStrike" kern="1200" cap="all" spc="0" normalizeH="0" baseline="0" noProof="0" dirty="0" err="1">
                <a:ln>
                  <a:noFill/>
                </a:ln>
                <a:solidFill>
                  <a:srgbClr val="FFFFFF">
                    <a:lumMod val="50000"/>
                  </a:srgbClr>
                </a:solidFill>
                <a:effectLst/>
                <a:uLnTx/>
                <a:uFillTx/>
                <a:latin typeface="Calibri"/>
                <a:ea typeface="+mj-ea"/>
                <a:cs typeface="+mj-cs"/>
              </a:rPr>
              <a:t>map</a:t>
            </a:r>
            <a:r>
              <a:rPr kumimoji="0" lang="fr-FR" sz="1800" b="1" i="0" u="none" strike="noStrike" kern="1200" cap="all" spc="0" normalizeH="0" baseline="0" noProof="0" dirty="0">
                <a:ln>
                  <a:noFill/>
                </a:ln>
                <a:solidFill>
                  <a:srgbClr val="FFFFFF">
                    <a:lumMod val="50000"/>
                  </a:srgbClr>
                </a:solidFill>
                <a:effectLst/>
                <a:uLnTx/>
                <a:uFillTx/>
                <a:latin typeface="Calibri"/>
                <a:ea typeface="+mj-ea"/>
                <a:cs typeface="+mj-cs"/>
              </a:rPr>
              <a:t> </a:t>
            </a:r>
            <a:r>
              <a:rPr kumimoji="0" lang="fr-FR" sz="1800" b="0" i="0" u="none" strike="noStrike" kern="1200" cap="all" spc="0" normalizeH="0" baseline="0" noProof="0" dirty="0">
                <a:ln>
                  <a:noFill/>
                </a:ln>
                <a:solidFill>
                  <a:srgbClr val="FFFFFF">
                    <a:lumMod val="50000"/>
                  </a:srgbClr>
                </a:solidFill>
                <a:effectLst/>
                <a:uLnTx/>
                <a:uFillTx/>
                <a:latin typeface="Calibri"/>
                <a:ea typeface="+mj-ea"/>
                <a:cs typeface="+mj-cs"/>
              </a:rPr>
              <a:t>(</a:t>
            </a:r>
            <a:r>
              <a:rPr kumimoji="0" lang="fr-FR" sz="1800" b="0" i="0" u="none" strike="noStrike" kern="1200" cap="all" spc="0" normalizeH="0" baseline="0" noProof="0" dirty="0" err="1">
                <a:ln>
                  <a:noFill/>
                </a:ln>
                <a:solidFill>
                  <a:srgbClr val="FFFFFF">
                    <a:lumMod val="50000"/>
                  </a:srgbClr>
                </a:solidFill>
                <a:effectLst/>
                <a:uLnTx/>
                <a:uFillTx/>
                <a:latin typeface="Calibri"/>
                <a:ea typeface="+mj-ea"/>
                <a:cs typeface="+mj-cs"/>
              </a:rPr>
              <a:t>can</a:t>
            </a:r>
            <a:r>
              <a:rPr kumimoji="0" lang="fr-FR" sz="1800" b="0" i="0" u="none" strike="noStrike" kern="1200" cap="all" spc="0" normalizeH="0" baseline="0" noProof="0" dirty="0">
                <a:ln>
                  <a:noFill/>
                </a:ln>
                <a:solidFill>
                  <a:srgbClr val="FFFFFF">
                    <a:lumMod val="50000"/>
                  </a:srgbClr>
                </a:solidFill>
                <a:effectLst/>
                <a:uLnTx/>
                <a:uFillTx/>
                <a:latin typeface="Calibri"/>
                <a:ea typeface="+mj-ea"/>
                <a:cs typeface="+mj-cs"/>
              </a:rPr>
              <a:t> </a:t>
            </a:r>
            <a:r>
              <a:rPr kumimoji="0" lang="fr-FR" sz="1800" b="0" i="0" u="none" strike="noStrike" kern="1200" cap="all" spc="0" normalizeH="0" baseline="0" noProof="0" dirty="0" err="1">
                <a:ln>
                  <a:noFill/>
                </a:ln>
                <a:solidFill>
                  <a:srgbClr val="FFFFFF">
                    <a:lumMod val="50000"/>
                  </a:srgbClr>
                </a:solidFill>
                <a:effectLst/>
                <a:uLnTx/>
                <a:uFillTx/>
                <a:latin typeface="Calibri"/>
                <a:ea typeface="+mj-ea"/>
                <a:cs typeface="+mj-cs"/>
              </a:rPr>
              <a:t>be</a:t>
            </a:r>
            <a:r>
              <a:rPr kumimoji="0" lang="fr-FR" sz="1800" b="0" i="0" u="none" strike="noStrike" kern="1200" cap="all" spc="0" normalizeH="0" baseline="0" noProof="0" dirty="0">
                <a:ln>
                  <a:noFill/>
                </a:ln>
                <a:solidFill>
                  <a:srgbClr val="FFFFFF">
                    <a:lumMod val="50000"/>
                  </a:srgbClr>
                </a:solidFill>
                <a:effectLst/>
                <a:uLnTx/>
                <a:uFillTx/>
                <a:latin typeface="Calibri"/>
                <a:ea typeface="+mj-ea"/>
                <a:cs typeface="+mj-cs"/>
              </a:rPr>
              <a:t> </a:t>
            </a:r>
            <a:r>
              <a:rPr kumimoji="0" lang="fr-FR" sz="1800" b="0" i="0" u="none" strike="noStrike" kern="1200" cap="all" spc="0" normalizeH="0" baseline="0" noProof="0" dirty="0" err="1">
                <a:ln>
                  <a:noFill/>
                </a:ln>
                <a:solidFill>
                  <a:srgbClr val="FFFFFF">
                    <a:lumMod val="50000"/>
                  </a:srgbClr>
                </a:solidFill>
                <a:effectLst/>
                <a:uLnTx/>
                <a:uFillTx/>
                <a:latin typeface="Calibri"/>
                <a:ea typeface="+mj-ea"/>
                <a:cs typeface="+mj-cs"/>
              </a:rPr>
              <a:t>used</a:t>
            </a:r>
            <a:r>
              <a:rPr kumimoji="0" lang="fr-FR" sz="1800" b="0" i="0" u="none" strike="noStrike" kern="1200" cap="all" spc="0" normalizeH="0" baseline="0" noProof="0" dirty="0">
                <a:ln>
                  <a:noFill/>
                </a:ln>
                <a:solidFill>
                  <a:srgbClr val="FFFFFF">
                    <a:lumMod val="50000"/>
                  </a:srgbClr>
                </a:solidFill>
                <a:effectLst/>
                <a:uLnTx/>
                <a:uFillTx/>
                <a:latin typeface="Calibri"/>
                <a:ea typeface="+mj-ea"/>
                <a:cs typeface="+mj-cs"/>
              </a:rPr>
              <a:t> for brand  or communication)</a:t>
            </a:r>
            <a:endParaRPr kumimoji="0" lang="fr-FR" sz="1800" b="1" i="0" u="none" strike="noStrike" kern="1200" cap="none" spc="0" normalizeH="0" baseline="0" noProof="0" dirty="0">
              <a:ln>
                <a:noFill/>
              </a:ln>
              <a:solidFill>
                <a:srgbClr val="FFFFFF">
                  <a:lumMod val="50000"/>
                </a:srgbClr>
              </a:solidFill>
              <a:effectLst/>
              <a:uLnTx/>
              <a:uFillTx/>
              <a:latin typeface="Calibri"/>
              <a:ea typeface="+mj-ea"/>
              <a:cs typeface="+mj-cs"/>
            </a:endParaRPr>
          </a:p>
        </p:txBody>
      </p:sp>
      <p:sp>
        <p:nvSpPr>
          <p:cNvPr id="81" name="ZoneTexte 63"/>
          <p:cNvSpPr txBox="1"/>
          <p:nvPr/>
        </p:nvSpPr>
        <p:spPr>
          <a:xfrm rot="600000" flipH="1">
            <a:off x="2420325" y="2994121"/>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2" name="ZoneTexte 64"/>
          <p:cNvSpPr txBox="1"/>
          <p:nvPr/>
        </p:nvSpPr>
        <p:spPr>
          <a:xfrm rot="20400000" flipH="1">
            <a:off x="2450983" y="397358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3" name="ZoneTexte 66"/>
          <p:cNvSpPr txBox="1"/>
          <p:nvPr/>
        </p:nvSpPr>
        <p:spPr>
          <a:xfrm rot="18000000" flipH="1">
            <a:off x="3262227" y="5002293"/>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4" name="ZoneTexte 69"/>
          <p:cNvSpPr txBox="1"/>
          <p:nvPr/>
        </p:nvSpPr>
        <p:spPr>
          <a:xfrm rot="4800000">
            <a:off x="4641525" y="523637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5" name="ZoneTexte 70"/>
          <p:cNvSpPr txBox="1"/>
          <p:nvPr/>
        </p:nvSpPr>
        <p:spPr>
          <a:xfrm rot="1200000">
            <a:off x="6116114" y="398465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6" name="ZoneTexte 71"/>
          <p:cNvSpPr txBox="1"/>
          <p:nvPr/>
        </p:nvSpPr>
        <p:spPr>
          <a:xfrm rot="19200000">
            <a:off x="5727863" y="209905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87" name="ZoneTexte 72"/>
          <p:cNvSpPr txBox="1"/>
          <p:nvPr/>
        </p:nvSpPr>
        <p:spPr>
          <a:xfrm rot="16800000">
            <a:off x="4583878" y="148071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88" name="ZoneTexte 73"/>
          <p:cNvSpPr txBox="1"/>
          <p:nvPr/>
        </p:nvSpPr>
        <p:spPr>
          <a:xfrm rot="4800000" flipH="1">
            <a:off x="3938771" y="1506676"/>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9" name="Rectangle à coins arrondis 74"/>
          <p:cNvSpPr/>
          <p:nvPr/>
        </p:nvSpPr>
        <p:spPr>
          <a:xfrm>
            <a:off x="1596571" y="859746"/>
            <a:ext cx="6183086" cy="5454986"/>
          </a:xfrm>
          <a:prstGeom prst="roundRect">
            <a:avLst/>
          </a:prstGeom>
          <a:noFill/>
          <a:ln w="381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solidFill>
                  <a:srgbClr val="FFFFFF">
                    <a:lumMod val="75000"/>
                  </a:srgbClr>
                </a:solidFill>
              </a:ln>
              <a:solidFill>
                <a:srgbClr val="FFFFFF"/>
              </a:solidFill>
              <a:effectLst/>
              <a:uLnTx/>
              <a:uFillTx/>
              <a:latin typeface="Calibri"/>
              <a:ea typeface="+mn-ea"/>
              <a:cs typeface="+mn-cs"/>
            </a:endParaRPr>
          </a:p>
        </p:txBody>
      </p:sp>
      <p:sp>
        <p:nvSpPr>
          <p:cNvPr id="90" name="Oval 123"/>
          <p:cNvSpPr/>
          <p:nvPr/>
        </p:nvSpPr>
        <p:spPr>
          <a:xfrm>
            <a:off x="2095527" y="5605628"/>
            <a:ext cx="432000" cy="432000"/>
          </a:xfrm>
          <a:prstGeom prst="ellipse">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FFFFFF"/>
              </a:solidFill>
              <a:effectLst/>
              <a:uLnTx/>
              <a:uFillTx/>
              <a:latin typeface="Calibri"/>
              <a:ea typeface="+mn-ea"/>
              <a:cs typeface="+mn-cs"/>
            </a:endParaRPr>
          </a:p>
        </p:txBody>
      </p:sp>
      <p:sp>
        <p:nvSpPr>
          <p:cNvPr id="91" name="Oval 126"/>
          <p:cNvSpPr/>
          <p:nvPr/>
        </p:nvSpPr>
        <p:spPr>
          <a:xfrm>
            <a:off x="2685816" y="5605628"/>
            <a:ext cx="432000" cy="432000"/>
          </a:xfrm>
          <a:prstGeom prst="ellipse">
            <a:avLst/>
          </a:prstGeom>
          <a:solidFill>
            <a:schemeClr val="accent4"/>
          </a:solidFill>
          <a:ln w="1905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FFFFFF"/>
              </a:solidFill>
              <a:effectLst/>
              <a:uLnTx/>
              <a:uFillTx/>
              <a:latin typeface="Calibri"/>
              <a:ea typeface="+mn-ea"/>
              <a:cs typeface="+mn-cs"/>
            </a:endParaRPr>
          </a:p>
        </p:txBody>
      </p:sp>
      <p:sp>
        <p:nvSpPr>
          <p:cNvPr id="92" name="Oval 130"/>
          <p:cNvSpPr/>
          <p:nvPr/>
        </p:nvSpPr>
        <p:spPr>
          <a:xfrm>
            <a:off x="3250786" y="5605628"/>
            <a:ext cx="432000" cy="432000"/>
          </a:xfrm>
          <a:prstGeom prst="ellipse">
            <a:avLst/>
          </a:prstGeom>
          <a:solidFill>
            <a:schemeClr val="accent2"/>
          </a:solidFill>
          <a:ln w="1905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FFFFFF"/>
              </a:solidFill>
              <a:effectLst/>
              <a:uLnTx/>
              <a:uFillTx/>
              <a:latin typeface="Calibri"/>
              <a:ea typeface="+mn-ea"/>
              <a:cs typeface="+mn-cs"/>
            </a:endParaRPr>
          </a:p>
        </p:txBody>
      </p:sp>
      <p:sp>
        <p:nvSpPr>
          <p:cNvPr id="93" name="Rectangle 92"/>
          <p:cNvSpPr/>
          <p:nvPr/>
        </p:nvSpPr>
        <p:spPr>
          <a:xfrm>
            <a:off x="2060896" y="5701320"/>
            <a:ext cx="1757212" cy="246221"/>
          </a:xfrm>
          <a:prstGeom prst="rect">
            <a:avLst/>
          </a:prstGeom>
        </p:spPr>
        <p:txBody>
          <a:bodyPr wrap="none">
            <a:spAutoFit/>
          </a:bodyPr>
          <a:lstStyle/>
          <a:p>
            <a:pPr fontAlgn="auto">
              <a:spcBef>
                <a:spcPts val="0"/>
              </a:spcBef>
              <a:spcAft>
                <a:spcPts val="0"/>
              </a:spcAft>
            </a:pPr>
            <a:r>
              <a:rPr lang="en-US" sz="1000" noProof="1">
                <a:solidFill>
                  <a:srgbClr val="FFFFFF"/>
                </a:solidFill>
                <a:latin typeface="Arial Narrow" panose="020B0606020202030204" pitchFamily="34" charset="0"/>
              </a:rPr>
              <a:t>Positive        neutral        negative</a:t>
            </a:r>
            <a:endParaRPr lang="fr-FR" sz="1000" noProof="1">
              <a:solidFill>
                <a:srgbClr val="FFFFFF"/>
              </a:solidFill>
              <a:latin typeface="Arial Narrow" panose="020B0606020202030204" pitchFamily="34" charset="0"/>
            </a:endParaRPr>
          </a:p>
        </p:txBody>
      </p:sp>
    </p:spTree>
    <p:extLst>
      <p:ext uri="{BB962C8B-B14F-4D97-AF65-F5344CB8AC3E}">
        <p14:creationId xmlns:p14="http://schemas.microsoft.com/office/powerpoint/2010/main" val="137643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311" y="828848"/>
            <a:ext cx="3543577" cy="794964"/>
          </a:xfrm>
        </p:spPr>
        <p:txBody>
          <a:bodyPr/>
          <a:lstStyle/>
          <a:p>
            <a:r>
              <a:rPr lang="en-US" sz="2800"/>
              <a:t>Headline</a:t>
            </a:r>
          </a:p>
        </p:txBody>
      </p:sp>
      <p:sp>
        <p:nvSpPr>
          <p:cNvPr id="51" name="Arc 50"/>
          <p:cNvSpPr>
            <a:spLocks noChangeAspect="1"/>
          </p:cNvSpPr>
          <p:nvPr/>
        </p:nvSpPr>
        <p:spPr bwMode="auto">
          <a:xfrm>
            <a:off x="1862798" y="662732"/>
            <a:ext cx="5652000" cy="5652000"/>
          </a:xfrm>
          <a:prstGeom prst="arc">
            <a:avLst>
              <a:gd name="adj1" fmla="val 15990981"/>
              <a:gd name="adj2" fmla="val 18765787"/>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2" name="Arc 51"/>
          <p:cNvSpPr>
            <a:spLocks noChangeAspect="1"/>
          </p:cNvSpPr>
          <p:nvPr/>
        </p:nvSpPr>
        <p:spPr bwMode="auto">
          <a:xfrm>
            <a:off x="1862798" y="662732"/>
            <a:ext cx="5652000" cy="5652000"/>
          </a:xfrm>
          <a:prstGeom prst="arc">
            <a:avLst>
              <a:gd name="adj1" fmla="val 1568121"/>
              <a:gd name="adj2" fmla="val 4355374"/>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3" name="Arc 52"/>
          <p:cNvSpPr>
            <a:spLocks noChangeAspect="1"/>
          </p:cNvSpPr>
          <p:nvPr/>
        </p:nvSpPr>
        <p:spPr bwMode="auto">
          <a:xfrm>
            <a:off x="1862798" y="662732"/>
            <a:ext cx="5652000" cy="5652000"/>
          </a:xfrm>
          <a:prstGeom prst="arc">
            <a:avLst>
              <a:gd name="adj1" fmla="val 13089731"/>
              <a:gd name="adj2" fmla="val 14995339"/>
            </a:avLst>
          </a:prstGeom>
          <a:noFill/>
          <a:ln w="101600" cap="rnd" cmpd="sng" algn="ctr">
            <a:noFill/>
            <a:prstDash val="solid"/>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4" name="Arc 53"/>
          <p:cNvSpPr>
            <a:spLocks noChangeAspect="1"/>
          </p:cNvSpPr>
          <p:nvPr/>
        </p:nvSpPr>
        <p:spPr bwMode="auto">
          <a:xfrm>
            <a:off x="1862798" y="662732"/>
            <a:ext cx="5652000" cy="5652000"/>
          </a:xfrm>
          <a:prstGeom prst="arc">
            <a:avLst>
              <a:gd name="adj1" fmla="val 6719676"/>
              <a:gd name="adj2" fmla="val 10205741"/>
            </a:avLst>
          </a:prstGeom>
          <a:noFill/>
          <a:ln w="57150" cap="rnd" cmpd="sng" algn="ctr">
            <a:noFill/>
            <a:prstDash val="sysDot"/>
            <a:round/>
            <a:headEnd type="none" w="med" len="med"/>
            <a:tailEnd type="none" w="med" len="med"/>
          </a:ln>
          <a:effectLst>
            <a:innerShdw blurRad="114300">
              <a:prstClr val="black"/>
            </a:innerShdw>
          </a:effectLst>
        </p:spPr>
        <p:txBody>
          <a:bodyPr rtlCol="0" anchor="ctr"/>
          <a:lstStyle/>
          <a:p>
            <a:pPr algn="ctr" fontAlgn="auto">
              <a:spcBef>
                <a:spcPts val="0"/>
              </a:spcBef>
              <a:spcAft>
                <a:spcPts val="0"/>
              </a:spcAft>
            </a:pPr>
            <a:endParaRPr lang="en-GB">
              <a:solidFill>
                <a:srgbClr val="1F497D"/>
              </a:solidFill>
              <a:latin typeface="Calibri"/>
            </a:endParaRPr>
          </a:p>
        </p:txBody>
      </p:sp>
      <p:sp>
        <p:nvSpPr>
          <p:cNvPr id="55" name="Ellipse 86"/>
          <p:cNvSpPr>
            <a:spLocks noChangeAspect="1"/>
          </p:cNvSpPr>
          <p:nvPr/>
        </p:nvSpPr>
        <p:spPr>
          <a:xfrm>
            <a:off x="2729974" y="2087664"/>
            <a:ext cx="2808000" cy="2808000"/>
          </a:xfrm>
          <a:prstGeom prst="ellipse">
            <a:avLst/>
          </a:prstGeom>
          <a:solidFill>
            <a:srgbClr val="FFFFFF"/>
          </a:solidFill>
          <a:ln w="12700" cap="flat" cmpd="sng" algn="ctr">
            <a:solidFill>
              <a:srgbClr val="FFFFFF">
                <a:lumMod val="6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56" name="ZoneTexte 114"/>
          <p:cNvSpPr txBox="1"/>
          <p:nvPr/>
        </p:nvSpPr>
        <p:spPr>
          <a:xfrm rot="1800000" flipH="1">
            <a:off x="1930627" y="2394346"/>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57" name="ZoneTexte 115"/>
          <p:cNvSpPr txBox="1"/>
          <p:nvPr/>
        </p:nvSpPr>
        <p:spPr>
          <a:xfrm rot="1200000" flipH="1">
            <a:off x="1800197" y="2681395"/>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58" name="ZoneTexte 116"/>
          <p:cNvSpPr txBox="1"/>
          <p:nvPr/>
        </p:nvSpPr>
        <p:spPr>
          <a:xfrm rot="20989980" flipH="1">
            <a:off x="1676467" y="364304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59" name="ZoneTexte 117"/>
          <p:cNvSpPr txBox="1"/>
          <p:nvPr/>
        </p:nvSpPr>
        <p:spPr>
          <a:xfrm rot="19200000" flipH="1">
            <a:off x="2037173" y="456846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0" name="ZoneTexte 124"/>
          <p:cNvSpPr txBox="1"/>
          <p:nvPr/>
        </p:nvSpPr>
        <p:spPr>
          <a:xfrm rot="18578301" flipH="1">
            <a:off x="2252566" y="4848137"/>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1" name="ZoneTexte 125"/>
          <p:cNvSpPr txBox="1"/>
          <p:nvPr/>
        </p:nvSpPr>
        <p:spPr>
          <a:xfrm rot="17400000" flipH="1">
            <a:off x="2841690" y="5170550"/>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2" name="ZoneTexte 134"/>
          <p:cNvSpPr txBox="1"/>
          <p:nvPr/>
        </p:nvSpPr>
        <p:spPr>
          <a:xfrm rot="4200000" flipH="1">
            <a:off x="2914859" y="160367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3" name="ZoneTexte 136"/>
          <p:cNvSpPr txBox="1"/>
          <p:nvPr/>
        </p:nvSpPr>
        <p:spPr>
          <a:xfrm rot="3600000" flipH="1">
            <a:off x="2616903" y="1713019"/>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4" name="ZoneTexte 65"/>
          <p:cNvSpPr txBox="1"/>
          <p:nvPr/>
        </p:nvSpPr>
        <p:spPr>
          <a:xfrm rot="2400000" flipH="1">
            <a:off x="2131828" y="214034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5" name="ZoneTexte 101"/>
          <p:cNvSpPr txBox="1"/>
          <p:nvPr/>
        </p:nvSpPr>
        <p:spPr>
          <a:xfrm rot="3000000" flipH="1">
            <a:off x="2341968" y="1900298"/>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66" name="ZoneTexte 49"/>
          <p:cNvSpPr txBox="1"/>
          <p:nvPr/>
        </p:nvSpPr>
        <p:spPr>
          <a:xfrm rot="19800000" flipH="1">
            <a:off x="1868949" y="428149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67" name="Titre 1"/>
          <p:cNvSpPr txBox="1">
            <a:spLocks/>
          </p:cNvSpPr>
          <p:nvPr/>
        </p:nvSpPr>
        <p:spPr>
          <a:xfrm>
            <a:off x="4702629" y="150281"/>
            <a:ext cx="4258392"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all" spc="0" normalizeH="0" baseline="0" noProof="0" dirty="0" err="1">
                <a:ln>
                  <a:noFill/>
                </a:ln>
                <a:solidFill>
                  <a:srgbClr val="FFFFFF">
                    <a:lumMod val="50000"/>
                  </a:srgbClr>
                </a:solidFill>
                <a:effectLst/>
                <a:uLnTx/>
                <a:uFillTx/>
                <a:latin typeface="Calibri"/>
                <a:ea typeface="+mj-ea"/>
                <a:cs typeface="+mj-cs"/>
              </a:rPr>
              <a:t>COhERENCE</a:t>
            </a:r>
            <a:r>
              <a:rPr kumimoji="0" lang="fr-FR" sz="1800" b="1" i="0" u="none" strike="noStrike" kern="1200" cap="all" spc="0" normalizeH="0" baseline="0" noProof="0" dirty="0">
                <a:ln>
                  <a:noFill/>
                </a:ln>
                <a:solidFill>
                  <a:srgbClr val="FFFFFF">
                    <a:lumMod val="50000"/>
                  </a:srgbClr>
                </a:solidFill>
                <a:effectLst/>
                <a:uLnTx/>
                <a:uFillTx/>
                <a:latin typeface="Calibri"/>
                <a:ea typeface="+mj-ea"/>
                <a:cs typeface="+mj-cs"/>
              </a:rPr>
              <a:t> BRAND VS COMMUNICATION</a:t>
            </a:r>
            <a:endParaRPr kumimoji="0" lang="fr-FR" sz="1800" b="1" i="0" u="none" strike="noStrike" kern="1200" cap="none" spc="0" normalizeH="0" baseline="0" noProof="0" dirty="0">
              <a:ln>
                <a:noFill/>
              </a:ln>
              <a:solidFill>
                <a:srgbClr val="FFFFFF">
                  <a:lumMod val="50000"/>
                </a:srgbClr>
              </a:solidFill>
              <a:effectLst/>
              <a:uLnTx/>
              <a:uFillTx/>
              <a:latin typeface="Calibri"/>
              <a:ea typeface="+mj-ea"/>
              <a:cs typeface="+mj-cs"/>
            </a:endParaRPr>
          </a:p>
        </p:txBody>
      </p:sp>
      <p:sp>
        <p:nvSpPr>
          <p:cNvPr id="68" name="ZoneTexte 63"/>
          <p:cNvSpPr txBox="1"/>
          <p:nvPr/>
        </p:nvSpPr>
        <p:spPr>
          <a:xfrm rot="600000" flipH="1">
            <a:off x="1709139" y="2994121"/>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69" name="ZoneTexte 64"/>
          <p:cNvSpPr txBox="1"/>
          <p:nvPr/>
        </p:nvSpPr>
        <p:spPr>
          <a:xfrm rot="20400000" flipH="1">
            <a:off x="1739797" y="3973582"/>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0" name="ZoneTexte 66"/>
          <p:cNvSpPr txBox="1"/>
          <p:nvPr/>
        </p:nvSpPr>
        <p:spPr>
          <a:xfrm rot="18000000" flipH="1">
            <a:off x="2551041" y="5002293"/>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71" name="Rectangle à coins arrondis 74"/>
          <p:cNvSpPr/>
          <p:nvPr/>
        </p:nvSpPr>
        <p:spPr>
          <a:xfrm>
            <a:off x="499602" y="859746"/>
            <a:ext cx="7599370" cy="5454986"/>
          </a:xfrm>
          <a:prstGeom prst="roundRect">
            <a:avLst/>
          </a:prstGeom>
          <a:noFill/>
          <a:ln w="381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solidFill>
                  <a:srgbClr val="FFFFFF">
                    <a:lumMod val="75000"/>
                  </a:srgbClr>
                </a:solidFill>
              </a:ln>
              <a:solidFill>
                <a:srgbClr val="FFFFFF"/>
              </a:solidFill>
              <a:effectLst/>
              <a:uLnTx/>
              <a:uFillTx/>
              <a:latin typeface="Calibri"/>
              <a:ea typeface="+mn-ea"/>
              <a:cs typeface="+mn-cs"/>
            </a:endParaRPr>
          </a:p>
        </p:txBody>
      </p:sp>
      <p:sp>
        <p:nvSpPr>
          <p:cNvPr id="72" name="Oval 123"/>
          <p:cNvSpPr/>
          <p:nvPr/>
        </p:nvSpPr>
        <p:spPr>
          <a:xfrm>
            <a:off x="905379" y="5605628"/>
            <a:ext cx="432000" cy="432000"/>
          </a:xfrm>
          <a:prstGeom prst="ellipse">
            <a:avLst/>
          </a:prstGeom>
          <a:solidFill>
            <a:schemeClr val="accent1"/>
          </a:solidFill>
          <a:ln w="9525" cap="flat" cmpd="sng" algn="ctr">
            <a:noFill/>
            <a:prstDash val="solid"/>
          </a:ln>
          <a:effectLst>
            <a:outerShdw blurRad="40000" dist="23000" dir="5400000" rotWithShape="0">
              <a:srgbClr val="000000">
                <a:alpha val="3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FFFFFF"/>
              </a:solidFill>
              <a:effectLst/>
              <a:uLnTx/>
              <a:uFillTx/>
              <a:latin typeface="Calibri"/>
              <a:ea typeface="+mn-ea"/>
              <a:cs typeface="+mn-cs"/>
            </a:endParaRPr>
          </a:p>
        </p:txBody>
      </p:sp>
      <p:sp>
        <p:nvSpPr>
          <p:cNvPr id="73" name="Oval 126"/>
          <p:cNvSpPr/>
          <p:nvPr/>
        </p:nvSpPr>
        <p:spPr>
          <a:xfrm>
            <a:off x="1495668" y="5605628"/>
            <a:ext cx="432000" cy="432000"/>
          </a:xfrm>
          <a:prstGeom prst="ellipse">
            <a:avLst/>
          </a:prstGeom>
          <a:solidFill>
            <a:schemeClr val="accent4"/>
          </a:solidFill>
          <a:ln w="1905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C00000"/>
              </a:solidFill>
              <a:effectLst/>
              <a:uLnTx/>
              <a:uFillTx/>
              <a:latin typeface="Calibri"/>
              <a:ea typeface="+mn-ea"/>
              <a:cs typeface="+mn-cs"/>
            </a:endParaRPr>
          </a:p>
        </p:txBody>
      </p:sp>
      <p:sp>
        <p:nvSpPr>
          <p:cNvPr id="74" name="Oval 130"/>
          <p:cNvSpPr/>
          <p:nvPr/>
        </p:nvSpPr>
        <p:spPr>
          <a:xfrm>
            <a:off x="2031610" y="5605628"/>
            <a:ext cx="432000" cy="432000"/>
          </a:xfrm>
          <a:prstGeom prst="ellipse">
            <a:avLst/>
          </a:prstGeom>
          <a:solidFill>
            <a:schemeClr val="accent2"/>
          </a:solidFill>
          <a:ln w="1905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C00000"/>
              </a:solidFill>
              <a:effectLst/>
              <a:uLnTx/>
              <a:uFillTx/>
              <a:latin typeface="Calibri"/>
              <a:ea typeface="+mn-ea"/>
              <a:cs typeface="+mn-cs"/>
            </a:endParaRPr>
          </a:p>
        </p:txBody>
      </p:sp>
      <p:sp>
        <p:nvSpPr>
          <p:cNvPr id="75" name="Rectangle 74"/>
          <p:cNvSpPr/>
          <p:nvPr/>
        </p:nvSpPr>
        <p:spPr>
          <a:xfrm>
            <a:off x="852086" y="5678510"/>
            <a:ext cx="1757212" cy="246221"/>
          </a:xfrm>
          <a:prstGeom prst="rect">
            <a:avLst/>
          </a:prstGeom>
        </p:spPr>
        <p:txBody>
          <a:bodyPr wrap="none">
            <a:spAutoFit/>
          </a:bodyPr>
          <a:lstStyle/>
          <a:p>
            <a:pPr fontAlgn="auto">
              <a:spcBef>
                <a:spcPts val="0"/>
              </a:spcBef>
              <a:spcAft>
                <a:spcPts val="0"/>
              </a:spcAft>
            </a:pPr>
            <a:r>
              <a:rPr lang="en-US" sz="1000" noProof="1">
                <a:solidFill>
                  <a:srgbClr val="FFFFFF"/>
                </a:solidFill>
                <a:latin typeface="Arial Narrow" panose="020B0606020202030204" pitchFamily="34" charset="0"/>
              </a:rPr>
              <a:t>Positive        neutral        negative</a:t>
            </a:r>
            <a:endParaRPr lang="fr-FR" sz="1000" noProof="1">
              <a:solidFill>
                <a:srgbClr val="FFFFFF"/>
              </a:solidFill>
              <a:latin typeface="Arial Narrow" panose="020B0606020202030204" pitchFamily="34" charset="0"/>
            </a:endParaRPr>
          </a:p>
        </p:txBody>
      </p:sp>
      <p:sp>
        <p:nvSpPr>
          <p:cNvPr id="76" name="Ellipse 46"/>
          <p:cNvSpPr>
            <a:spLocks noChangeAspect="1"/>
          </p:cNvSpPr>
          <p:nvPr/>
        </p:nvSpPr>
        <p:spPr>
          <a:xfrm>
            <a:off x="3332308" y="2094924"/>
            <a:ext cx="2808000" cy="2808000"/>
          </a:xfrm>
          <a:prstGeom prst="ellipse">
            <a:avLst/>
          </a:prstGeom>
          <a:noFill/>
          <a:ln w="12700" cap="flat" cmpd="sng" algn="ctr">
            <a:solidFill>
              <a:srgbClr val="FFFFFF">
                <a:lumMod val="6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77" name="ZoneTexte 47"/>
          <p:cNvSpPr txBox="1"/>
          <p:nvPr/>
        </p:nvSpPr>
        <p:spPr>
          <a:xfrm rot="20419554">
            <a:off x="6248021" y="2672475"/>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8" name="ZoneTexte 48"/>
          <p:cNvSpPr txBox="1"/>
          <p:nvPr/>
        </p:nvSpPr>
        <p:spPr>
          <a:xfrm rot="20993350">
            <a:off x="6342717" y="299424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79" name="ZoneTexte 52"/>
          <p:cNvSpPr txBox="1"/>
          <p:nvPr/>
        </p:nvSpPr>
        <p:spPr>
          <a:xfrm rot="584628">
            <a:off x="6392808" y="3668438"/>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80" name="ZoneTexte 53"/>
          <p:cNvSpPr txBox="1"/>
          <p:nvPr/>
        </p:nvSpPr>
        <p:spPr>
          <a:xfrm rot="1800000">
            <a:off x="6161537" y="4299229"/>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81" name="ZoneTexte 58"/>
          <p:cNvSpPr txBox="1"/>
          <p:nvPr/>
        </p:nvSpPr>
        <p:spPr>
          <a:xfrm rot="17400000">
            <a:off x="5098646" y="1538503"/>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2" name="ZoneTexte 59"/>
          <p:cNvSpPr txBox="1"/>
          <p:nvPr/>
        </p:nvSpPr>
        <p:spPr>
          <a:xfrm rot="18000000">
            <a:off x="5407965" y="168375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3" name="ZoneTexte 61"/>
          <p:cNvSpPr txBox="1"/>
          <p:nvPr/>
        </p:nvSpPr>
        <p:spPr>
          <a:xfrm rot="18600000">
            <a:off x="5697511" y="185296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4" name="ZoneTexte 62"/>
          <p:cNvSpPr txBox="1"/>
          <p:nvPr/>
        </p:nvSpPr>
        <p:spPr>
          <a:xfrm rot="3000000">
            <a:off x="5719677" y="4817836"/>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5" name="ZoneTexte 75"/>
          <p:cNvSpPr txBox="1"/>
          <p:nvPr/>
        </p:nvSpPr>
        <p:spPr>
          <a:xfrm rot="3600000">
            <a:off x="5444001" y="5007887"/>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6" name="ZoneTexte 76"/>
          <p:cNvSpPr txBox="1"/>
          <p:nvPr/>
        </p:nvSpPr>
        <p:spPr>
          <a:xfrm rot="4200000">
            <a:off x="5145443" y="5180589"/>
            <a:ext cx="820738"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7" name="ZoneTexte 88"/>
          <p:cNvSpPr txBox="1"/>
          <p:nvPr/>
        </p:nvSpPr>
        <p:spPr>
          <a:xfrm rot="19800000" flipH="1">
            <a:off x="6096823" y="2374199"/>
            <a:ext cx="820740" cy="215444"/>
          </a:xfrm>
          <a:prstGeom prst="rect">
            <a:avLst/>
          </a:prstGeom>
          <a:noFill/>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88" name="ZoneTexte 89"/>
          <p:cNvSpPr txBox="1"/>
          <p:nvPr/>
        </p:nvSpPr>
        <p:spPr>
          <a:xfrm rot="2400000" flipH="1">
            <a:off x="5987699" y="4597124"/>
            <a:ext cx="820740"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2"/>
                </a:solidFill>
                <a:latin typeface="Arial Narrow" panose="020B0606020202030204" pitchFamily="34" charset="0"/>
              </a:rPr>
              <a:t>sub-attribute</a:t>
            </a:r>
          </a:p>
        </p:txBody>
      </p:sp>
      <p:sp>
        <p:nvSpPr>
          <p:cNvPr id="89" name="ZoneTexte 99"/>
          <p:cNvSpPr txBox="1"/>
          <p:nvPr/>
        </p:nvSpPr>
        <p:spPr>
          <a:xfrm rot="1200000">
            <a:off x="6297542" y="3991914"/>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90" name="ZoneTexte 100"/>
          <p:cNvSpPr txBox="1"/>
          <p:nvPr/>
        </p:nvSpPr>
        <p:spPr>
          <a:xfrm rot="19200000">
            <a:off x="5909291" y="210631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1"/>
                </a:solidFill>
                <a:latin typeface="Arial Narrow" panose="020B0606020202030204" pitchFamily="34" charset="0"/>
              </a:rPr>
              <a:t>sub-attribute</a:t>
            </a:r>
          </a:p>
        </p:txBody>
      </p:sp>
      <p:sp>
        <p:nvSpPr>
          <p:cNvPr id="91" name="ZoneTexte 107"/>
          <p:cNvSpPr txBox="1"/>
          <p:nvPr/>
        </p:nvSpPr>
        <p:spPr>
          <a:xfrm>
            <a:off x="4036107" y="2310633"/>
            <a:ext cx="820738" cy="2523768"/>
          </a:xfrm>
          <a:prstGeom prst="rect">
            <a:avLst/>
          </a:prstGeom>
          <a:noFill/>
          <a:ln>
            <a:noFill/>
          </a:ln>
        </p:spPr>
        <p:txBody>
          <a:bodyPr wrap="none" lIns="0" tIns="0" rIns="0" bIns="0" rtlCol="0">
            <a:spAutoFit/>
          </a:bodyPr>
          <a:lstStyle/>
          <a:p>
            <a:pPr algn="ctr" fontAlgn="auto">
              <a:spcBef>
                <a:spcPts val="0"/>
              </a:spcBef>
              <a:spcAft>
                <a:spcPts val="0"/>
              </a:spcAft>
            </a:pPr>
            <a:r>
              <a:rPr lang="fr-FR" sz="1200" noProof="1">
                <a:solidFill>
                  <a:srgbClr val="FFFFFF">
                    <a:lumMod val="50000"/>
                  </a:srgbClr>
                </a:solidFill>
                <a:latin typeface="Calibri"/>
              </a:rPr>
              <a:t>COMMON</a:t>
            </a:r>
          </a:p>
          <a:p>
            <a:pPr algn="ctr" fontAlgn="auto">
              <a:spcBef>
                <a:spcPts val="0"/>
              </a:spcBef>
              <a:spcAft>
                <a:spcPts val="0"/>
              </a:spcAft>
            </a:pPr>
            <a:endParaRPr lang="fr-FR" sz="1200" noProof="1">
              <a:solidFill>
                <a:srgbClr val="FFFFFF">
                  <a:lumMod val="50000"/>
                </a:srgbClr>
              </a:solidFill>
              <a:latin typeface="Calibri"/>
            </a:endParaRPr>
          </a:p>
          <a:p>
            <a:pPr fontAlgn="auto">
              <a:spcBef>
                <a:spcPts val="0"/>
              </a:spcBef>
              <a:spcAft>
                <a:spcPts val="0"/>
              </a:spcAft>
            </a:pPr>
            <a:r>
              <a:rPr lang="fr-FR" sz="1400" noProof="1">
                <a:solidFill>
                  <a:schemeClr val="accent1"/>
                </a:solidFill>
                <a:latin typeface="Arial Narrow" panose="020B0606020202030204" pitchFamily="34" charset="0"/>
              </a:rPr>
              <a:t>sub-attribute</a:t>
            </a:r>
          </a:p>
          <a:p>
            <a:pPr fontAlgn="auto">
              <a:spcBef>
                <a:spcPts val="0"/>
              </a:spcBef>
              <a:spcAft>
                <a:spcPts val="0"/>
              </a:spcAft>
            </a:pPr>
            <a:r>
              <a:rPr lang="fr-FR" sz="1400" noProof="1">
                <a:solidFill>
                  <a:schemeClr val="accent1"/>
                </a:solidFill>
                <a:latin typeface="Arial Narrow" panose="020B0606020202030204" pitchFamily="34" charset="0"/>
              </a:rPr>
              <a:t>sub-attribute</a:t>
            </a:r>
          </a:p>
          <a:p>
            <a:pPr fontAlgn="auto">
              <a:spcBef>
                <a:spcPts val="0"/>
              </a:spcBef>
              <a:spcAft>
                <a:spcPts val="0"/>
              </a:spcAft>
            </a:pPr>
            <a:r>
              <a:rPr lang="fr-FR" sz="1400" noProof="1">
                <a:solidFill>
                  <a:schemeClr val="accent1"/>
                </a:solidFill>
                <a:latin typeface="Arial Narrow" panose="020B0606020202030204" pitchFamily="34" charset="0"/>
              </a:rPr>
              <a:t>sub-attribute</a:t>
            </a:r>
          </a:p>
          <a:p>
            <a:pPr fontAlgn="auto">
              <a:spcBef>
                <a:spcPts val="0"/>
              </a:spcBef>
              <a:spcAft>
                <a:spcPts val="0"/>
              </a:spcAft>
            </a:pPr>
            <a:r>
              <a:rPr lang="fr-FR" sz="1400" noProof="1">
                <a:solidFill>
                  <a:schemeClr val="accent4"/>
                </a:solidFill>
                <a:latin typeface="Arial Narrow" panose="020B0606020202030204" pitchFamily="34" charset="0"/>
              </a:rPr>
              <a:t>sub-attribute</a:t>
            </a:r>
          </a:p>
          <a:p>
            <a:pPr fontAlgn="auto">
              <a:spcBef>
                <a:spcPts val="0"/>
              </a:spcBef>
              <a:spcAft>
                <a:spcPts val="0"/>
              </a:spcAft>
            </a:pPr>
            <a:r>
              <a:rPr lang="fr-FR" sz="1400" noProof="1">
                <a:solidFill>
                  <a:schemeClr val="accent4"/>
                </a:solidFill>
                <a:latin typeface="Arial Narrow" panose="020B0606020202030204" pitchFamily="34" charset="0"/>
              </a:rPr>
              <a:t>sub-attribute</a:t>
            </a:r>
          </a:p>
          <a:p>
            <a:pPr fontAlgn="auto">
              <a:spcBef>
                <a:spcPts val="0"/>
              </a:spcBef>
              <a:spcAft>
                <a:spcPts val="0"/>
              </a:spcAft>
            </a:pPr>
            <a:r>
              <a:rPr lang="fr-FR" sz="1400" noProof="1">
                <a:solidFill>
                  <a:schemeClr val="accent4"/>
                </a:solidFill>
                <a:latin typeface="Arial Narrow" panose="020B0606020202030204" pitchFamily="34" charset="0"/>
              </a:rPr>
              <a:t>sub-attribute</a:t>
            </a:r>
          </a:p>
          <a:p>
            <a:pPr fontAlgn="auto">
              <a:spcBef>
                <a:spcPts val="0"/>
              </a:spcBef>
              <a:spcAft>
                <a:spcPts val="0"/>
              </a:spcAft>
            </a:pPr>
            <a:r>
              <a:rPr lang="fr-FR" sz="1400" noProof="1">
                <a:solidFill>
                  <a:schemeClr val="accent2"/>
                </a:solidFill>
                <a:latin typeface="Arial Narrow" panose="020B0606020202030204" pitchFamily="34" charset="0"/>
              </a:rPr>
              <a:t>sub-attribute</a:t>
            </a:r>
          </a:p>
          <a:p>
            <a:pPr fontAlgn="auto">
              <a:spcBef>
                <a:spcPts val="0"/>
              </a:spcBef>
              <a:spcAft>
                <a:spcPts val="0"/>
              </a:spcAft>
            </a:pPr>
            <a:r>
              <a:rPr lang="fr-FR" sz="1400" noProof="1">
                <a:solidFill>
                  <a:schemeClr val="accent2"/>
                </a:solidFill>
                <a:latin typeface="Arial Narrow" panose="020B0606020202030204" pitchFamily="34" charset="0"/>
              </a:rPr>
              <a:t>sub-attribute</a:t>
            </a:r>
          </a:p>
          <a:p>
            <a:pPr fontAlgn="auto">
              <a:spcBef>
                <a:spcPts val="0"/>
              </a:spcBef>
              <a:spcAft>
                <a:spcPts val="0"/>
              </a:spcAft>
            </a:pPr>
            <a:r>
              <a:rPr lang="fr-FR" sz="1400" noProof="1">
                <a:solidFill>
                  <a:schemeClr val="accent2"/>
                </a:solidFill>
                <a:latin typeface="Arial Narrow" panose="020B0606020202030204" pitchFamily="34" charset="0"/>
              </a:rPr>
              <a:t>sub-attribute</a:t>
            </a:r>
          </a:p>
          <a:p>
            <a:pPr fontAlgn="auto">
              <a:spcBef>
                <a:spcPts val="0"/>
              </a:spcBef>
              <a:spcAft>
                <a:spcPts val="0"/>
              </a:spcAft>
            </a:pPr>
            <a:endParaRPr lang="fr-FR" sz="1400" noProof="1">
              <a:solidFill>
                <a:srgbClr val="C00000"/>
              </a:solidFill>
              <a:latin typeface="Arial Narrow" panose="020B0606020202030204" pitchFamily="34" charset="0"/>
            </a:endParaRPr>
          </a:p>
        </p:txBody>
      </p:sp>
      <p:sp>
        <p:nvSpPr>
          <p:cNvPr id="92" name="ZoneTexte 108"/>
          <p:cNvSpPr txBox="1"/>
          <p:nvPr/>
        </p:nvSpPr>
        <p:spPr>
          <a:xfrm>
            <a:off x="1634376" y="3318237"/>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93" name="ZoneTexte 109"/>
          <p:cNvSpPr txBox="1"/>
          <p:nvPr/>
        </p:nvSpPr>
        <p:spPr>
          <a:xfrm>
            <a:off x="6402749" y="3323540"/>
            <a:ext cx="820738" cy="215444"/>
          </a:xfrm>
          <a:prstGeom prst="rect">
            <a:avLst/>
          </a:prstGeom>
          <a:noFill/>
          <a:ln>
            <a:noFill/>
          </a:ln>
        </p:spPr>
        <p:txBody>
          <a:bodyPr wrap="none" lIns="0" tIns="0" rIns="0" bIns="0" rtlCol="0">
            <a:spAutoFit/>
          </a:bodyPr>
          <a:lstStyle/>
          <a:p>
            <a:pPr fontAlgn="auto">
              <a:spcBef>
                <a:spcPts val="0"/>
              </a:spcBef>
              <a:spcAft>
                <a:spcPts val="0"/>
              </a:spcAft>
            </a:pPr>
            <a:r>
              <a:rPr lang="fr-FR" sz="1400" noProof="1">
                <a:solidFill>
                  <a:schemeClr val="accent4"/>
                </a:solidFill>
                <a:latin typeface="Arial Narrow" panose="020B0606020202030204" pitchFamily="34" charset="0"/>
              </a:rPr>
              <a:t>sub-attribute</a:t>
            </a:r>
          </a:p>
        </p:txBody>
      </p:sp>
      <p:sp>
        <p:nvSpPr>
          <p:cNvPr id="94" name="Rectangle 14"/>
          <p:cNvSpPr>
            <a:spLocks noChangeAspect="1" noChangeArrowheads="1"/>
          </p:cNvSpPr>
          <p:nvPr/>
        </p:nvSpPr>
        <p:spPr bwMode="auto">
          <a:xfrm rot="16200000">
            <a:off x="3019445" y="2338661"/>
            <a:ext cx="2340000" cy="234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200" dirty="0">
                <a:solidFill>
                  <a:srgbClr val="FFFFFF">
                    <a:lumMod val="50000"/>
                  </a:srgbClr>
                </a:solidFill>
                <a:latin typeface="Calibri"/>
              </a:rPr>
              <a:t>BRAND PERCEPTION</a:t>
            </a:r>
          </a:p>
        </p:txBody>
      </p:sp>
      <p:sp>
        <p:nvSpPr>
          <p:cNvPr id="95" name="Rectangle 14"/>
          <p:cNvSpPr>
            <a:spLocks noChangeAspect="1" noChangeArrowheads="1"/>
          </p:cNvSpPr>
          <p:nvPr/>
        </p:nvSpPr>
        <p:spPr bwMode="auto">
          <a:xfrm rot="5400000">
            <a:off x="3505667" y="2331407"/>
            <a:ext cx="2340000" cy="2340000"/>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200" dirty="0">
                <a:solidFill>
                  <a:srgbClr val="FFFFFF">
                    <a:lumMod val="50000"/>
                  </a:srgbClr>
                </a:solidFill>
                <a:latin typeface="Calibri"/>
              </a:rPr>
              <a:t>COMMUNICATION PERCEPTION</a:t>
            </a:r>
          </a:p>
        </p:txBody>
      </p:sp>
    </p:spTree>
    <p:extLst>
      <p:ext uri="{BB962C8B-B14F-4D97-AF65-F5344CB8AC3E}">
        <p14:creationId xmlns:p14="http://schemas.microsoft.com/office/powerpoint/2010/main" val="7833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583" y="125436"/>
            <a:ext cx="8229600" cy="476953"/>
          </a:xfrm>
        </p:spPr>
        <p:txBody>
          <a:bodyPr>
            <a:normAutofit fontScale="90000"/>
          </a:bodyPr>
          <a:lstStyle/>
          <a:p>
            <a:r>
              <a:rPr lang="en-US">
                <a:solidFill>
                  <a:schemeClr val="tx1"/>
                </a:solidFill>
              </a:rPr>
              <a:t>Headline</a:t>
            </a:r>
          </a:p>
        </p:txBody>
      </p:sp>
      <p:grpSp>
        <p:nvGrpSpPr>
          <p:cNvPr id="50" name="Groupe 2"/>
          <p:cNvGrpSpPr/>
          <p:nvPr/>
        </p:nvGrpSpPr>
        <p:grpSpPr>
          <a:xfrm>
            <a:off x="3395535" y="2457811"/>
            <a:ext cx="2329979" cy="2329979"/>
            <a:chOff x="3393463" y="2457811"/>
            <a:chExt cx="2329979" cy="2329979"/>
          </a:xfrm>
        </p:grpSpPr>
        <p:sp>
          <p:nvSpPr>
            <p:cNvPr id="51" name="Arc 50"/>
            <p:cNvSpPr/>
            <p:nvPr/>
          </p:nvSpPr>
          <p:spPr>
            <a:xfrm>
              <a:off x="3393463" y="2457811"/>
              <a:ext cx="2329979" cy="2329979"/>
            </a:xfrm>
            <a:prstGeom prst="arc">
              <a:avLst>
                <a:gd name="adj1" fmla="val 19718764"/>
                <a:gd name="adj2" fmla="val 19715690"/>
              </a:avLst>
            </a:prstGeom>
            <a:noFill/>
            <a:ln w="19050" cap="flat" cmpd="sng" algn="ctr">
              <a:solidFill>
                <a:srgbClr val="EAEAE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Ellipse 136"/>
            <p:cNvSpPr>
              <a:spLocks noChangeAspect="1"/>
            </p:cNvSpPr>
            <p:nvPr/>
          </p:nvSpPr>
          <p:spPr>
            <a:xfrm>
              <a:off x="3624089" y="2660213"/>
              <a:ext cx="1908000" cy="1908000"/>
            </a:xfrm>
            <a:prstGeom prst="ellipse">
              <a:avLst/>
            </a:prstGeom>
            <a:noFill/>
            <a:ln w="635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53" name="Ellipse 49"/>
            <p:cNvSpPr>
              <a:spLocks noChangeAspect="1"/>
            </p:cNvSpPr>
            <p:nvPr/>
          </p:nvSpPr>
          <p:spPr>
            <a:xfrm>
              <a:off x="3511267" y="2559876"/>
              <a:ext cx="2124000" cy="2124000"/>
            </a:xfrm>
            <a:prstGeom prst="ellipse">
              <a:avLst/>
            </a:prstGeom>
            <a:noFill/>
            <a:ln w="6350" cap="flat" cmpd="sng" algn="ctr">
              <a:solidFill>
                <a:srgbClr val="FFFFFF">
                  <a:lumMod val="8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54" name="Rectangle 14"/>
          <p:cNvSpPr>
            <a:spLocks noChangeAspect="1" noChangeArrowheads="1"/>
          </p:cNvSpPr>
          <p:nvPr/>
        </p:nvSpPr>
        <p:spPr bwMode="auto">
          <a:xfrm rot="5400000">
            <a:off x="3373733" y="2443744"/>
            <a:ext cx="2397365" cy="2397365"/>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200" b="1" dirty="0">
                <a:solidFill>
                  <a:srgbClr val="FFFFFF">
                    <a:lumMod val="50000"/>
                  </a:srgbClr>
                </a:solidFill>
                <a:latin typeface="Calibri"/>
              </a:rPr>
              <a:t>RELEVANT</a:t>
            </a:r>
          </a:p>
        </p:txBody>
      </p:sp>
      <p:sp>
        <p:nvSpPr>
          <p:cNvPr id="55" name="Rectangle 14"/>
          <p:cNvSpPr>
            <a:spLocks noChangeAspect="1" noChangeArrowheads="1"/>
          </p:cNvSpPr>
          <p:nvPr/>
        </p:nvSpPr>
        <p:spPr bwMode="auto">
          <a:xfrm>
            <a:off x="3368635" y="2416356"/>
            <a:ext cx="2397365" cy="2397365"/>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200" b="1" dirty="0">
                <a:solidFill>
                  <a:srgbClr val="FFFFFF">
                    <a:lumMod val="50000"/>
                  </a:srgbClr>
                </a:solidFill>
                <a:latin typeface="Calibri"/>
              </a:rPr>
              <a:t>ACCESSIBLE                      CLEAR</a:t>
            </a:r>
          </a:p>
        </p:txBody>
      </p:sp>
      <p:sp>
        <p:nvSpPr>
          <p:cNvPr id="56" name="Rectangle 55"/>
          <p:cNvSpPr>
            <a:spLocks noChangeAspect="1"/>
          </p:cNvSpPr>
          <p:nvPr/>
        </p:nvSpPr>
        <p:spPr>
          <a:xfrm>
            <a:off x="3257196" y="2265081"/>
            <a:ext cx="2625954" cy="2625954"/>
          </a:xfrm>
          <a:prstGeom prst="rect">
            <a:avLst/>
          </a:prstGeom>
        </p:spPr>
        <p:txBody>
          <a:bodyPr wrap="none">
            <a:prstTxWarp prst="textArchDown">
              <a:avLst/>
            </a:prstTxWarp>
            <a:spAutoFit/>
          </a:bodyPr>
          <a:lstStyle/>
          <a:p>
            <a:pPr algn="ctr" fontAlgn="auto">
              <a:lnSpc>
                <a:spcPts val="1200"/>
              </a:lnSpc>
              <a:spcBef>
                <a:spcPts val="0"/>
              </a:spcBef>
              <a:spcAft>
                <a:spcPts val="0"/>
              </a:spcAft>
            </a:pPr>
            <a:r>
              <a:rPr lang="en-US" sz="1200" b="1" dirty="0">
                <a:solidFill>
                  <a:srgbClr val="FFFFFF">
                    <a:lumMod val="50000"/>
                  </a:srgbClr>
                </a:solidFill>
                <a:latin typeface="Calibri"/>
              </a:rPr>
              <a:t>PERSONALIZED             COMPLETE</a:t>
            </a:r>
            <a:endParaRPr lang="fr-FR" sz="1200" b="1" dirty="0">
              <a:solidFill>
                <a:srgbClr val="FFFFFF">
                  <a:lumMod val="50000"/>
                </a:srgbClr>
              </a:solidFill>
              <a:latin typeface="Calibri"/>
            </a:endParaRPr>
          </a:p>
        </p:txBody>
      </p:sp>
      <p:sp>
        <p:nvSpPr>
          <p:cNvPr id="57" name="Rectangle 14"/>
          <p:cNvSpPr>
            <a:spLocks noChangeAspect="1" noChangeArrowheads="1"/>
          </p:cNvSpPr>
          <p:nvPr/>
        </p:nvSpPr>
        <p:spPr bwMode="auto">
          <a:xfrm rot="16200000">
            <a:off x="3350791" y="2432511"/>
            <a:ext cx="2397365" cy="2397365"/>
          </a:xfrm>
          <a:prstGeom prst="rect">
            <a:avLst/>
          </a:prstGeom>
          <a:noFill/>
          <a:ln w="9525">
            <a:noFill/>
            <a:miter lim="800000"/>
            <a:headEnd/>
            <a:tailEnd/>
          </a:ln>
        </p:spPr>
        <p:txBody>
          <a:bodyPr lIns="0" anchor="ctr">
            <a:prstTxWarp prst="textArchUp">
              <a:avLst/>
            </a:prstTxWarp>
            <a:spAutoFit/>
          </a:bodyPr>
          <a:lstStyle/>
          <a:p>
            <a:pPr algn="ctr" fontAlgn="auto">
              <a:spcBef>
                <a:spcPts val="0"/>
              </a:spcBef>
              <a:spcAft>
                <a:spcPts val="0"/>
              </a:spcAft>
            </a:pPr>
            <a:r>
              <a:rPr lang="en-US" sz="1200" b="1" dirty="0">
                <a:solidFill>
                  <a:srgbClr val="FFFFFF">
                    <a:lumMod val="50000"/>
                  </a:srgbClr>
                </a:solidFill>
                <a:latin typeface="Calibri"/>
              </a:rPr>
              <a:t>EMOT. ENGAGING</a:t>
            </a:r>
          </a:p>
        </p:txBody>
      </p:sp>
      <p:sp>
        <p:nvSpPr>
          <p:cNvPr id="58" name="Pie 67"/>
          <p:cNvSpPr/>
          <p:nvPr/>
        </p:nvSpPr>
        <p:spPr>
          <a:xfrm rot="7200000">
            <a:off x="3605245" y="2659675"/>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59" name="Pie 74"/>
          <p:cNvSpPr>
            <a:spLocks noChangeAspect="1"/>
          </p:cNvSpPr>
          <p:nvPr/>
        </p:nvSpPr>
        <p:spPr>
          <a:xfrm rot="7200000">
            <a:off x="3497255" y="2554679"/>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0" name="Pie 67"/>
          <p:cNvSpPr/>
          <p:nvPr/>
        </p:nvSpPr>
        <p:spPr>
          <a:xfrm rot="10800000">
            <a:off x="3610914" y="2660582"/>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1" name="Pie 74"/>
          <p:cNvSpPr>
            <a:spLocks noChangeAspect="1"/>
          </p:cNvSpPr>
          <p:nvPr/>
        </p:nvSpPr>
        <p:spPr>
          <a:xfrm rot="10800000">
            <a:off x="3503530" y="2551991"/>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2" name="Pie 60"/>
          <p:cNvSpPr/>
          <p:nvPr/>
        </p:nvSpPr>
        <p:spPr>
          <a:xfrm rot="10800000">
            <a:off x="3399880" y="2448518"/>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3" name="Pie 67"/>
          <p:cNvSpPr/>
          <p:nvPr/>
        </p:nvSpPr>
        <p:spPr>
          <a:xfrm rot="14400000">
            <a:off x="3610265" y="2665720"/>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4" name="Pie 74"/>
          <p:cNvSpPr>
            <a:spLocks noChangeAspect="1"/>
          </p:cNvSpPr>
          <p:nvPr/>
        </p:nvSpPr>
        <p:spPr>
          <a:xfrm rot="14400000">
            <a:off x="3506297" y="2555856"/>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5" name="Pie 60"/>
          <p:cNvSpPr/>
          <p:nvPr/>
        </p:nvSpPr>
        <p:spPr>
          <a:xfrm rot="14400000">
            <a:off x="3401855" y="2452466"/>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6" name="Pie 65"/>
          <p:cNvSpPr/>
          <p:nvPr/>
        </p:nvSpPr>
        <p:spPr>
          <a:xfrm rot="18000000">
            <a:off x="3605935" y="2667992"/>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7" name="Pie 74"/>
          <p:cNvSpPr>
            <a:spLocks noChangeAspect="1"/>
          </p:cNvSpPr>
          <p:nvPr/>
        </p:nvSpPr>
        <p:spPr>
          <a:xfrm rot="18000000">
            <a:off x="3504777" y="2560451"/>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8" name="Pie 60"/>
          <p:cNvSpPr/>
          <p:nvPr/>
        </p:nvSpPr>
        <p:spPr>
          <a:xfrm rot="18000000">
            <a:off x="3399867" y="2456416"/>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69" name="Pie 67"/>
          <p:cNvSpPr/>
          <p:nvPr/>
        </p:nvSpPr>
        <p:spPr>
          <a:xfrm>
            <a:off x="3606217" y="2665125"/>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70" name="Pie 74"/>
          <p:cNvSpPr>
            <a:spLocks noChangeAspect="1"/>
          </p:cNvSpPr>
          <p:nvPr/>
        </p:nvSpPr>
        <p:spPr>
          <a:xfrm>
            <a:off x="3504453" y="2561179"/>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71" name="Pie 60"/>
          <p:cNvSpPr/>
          <p:nvPr/>
        </p:nvSpPr>
        <p:spPr>
          <a:xfrm>
            <a:off x="3399867" y="2456416"/>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cxnSp>
        <p:nvCxnSpPr>
          <p:cNvPr id="72" name="Straight Connector 84"/>
          <p:cNvCxnSpPr/>
          <p:nvPr/>
        </p:nvCxnSpPr>
        <p:spPr>
          <a:xfrm flipH="1" flipV="1">
            <a:off x="3463763" y="2973467"/>
            <a:ext cx="2175584" cy="1256074"/>
          </a:xfrm>
          <a:prstGeom prst="line">
            <a:avLst/>
          </a:prstGeom>
          <a:noFill/>
          <a:ln w="50800" cap="flat" cmpd="sng" algn="ctr">
            <a:solidFill>
              <a:srgbClr val="FFFFFF"/>
            </a:solidFill>
            <a:prstDash val="solid"/>
          </a:ln>
          <a:effectLst/>
        </p:spPr>
      </p:cxnSp>
      <p:sp>
        <p:nvSpPr>
          <p:cNvPr id="73" name="Pie 67"/>
          <p:cNvSpPr/>
          <p:nvPr/>
        </p:nvSpPr>
        <p:spPr>
          <a:xfrm rot="3600000">
            <a:off x="3610829" y="2671861"/>
            <a:ext cx="1914852" cy="1911463"/>
          </a:xfrm>
          <a:prstGeom prst="pie">
            <a:avLst>
              <a:gd name="adj1" fmla="val 12603850"/>
              <a:gd name="adj2" fmla="val 16200000"/>
            </a:avLst>
          </a:prstGeom>
          <a:solidFill>
            <a:srgbClr val="C00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74" name="Pie 74"/>
          <p:cNvSpPr>
            <a:spLocks noChangeAspect="1"/>
          </p:cNvSpPr>
          <p:nvPr/>
        </p:nvSpPr>
        <p:spPr>
          <a:xfrm rot="3600000">
            <a:off x="3505649" y="2569188"/>
            <a:ext cx="2124000" cy="2124000"/>
          </a:xfrm>
          <a:prstGeom prst="pie">
            <a:avLst>
              <a:gd name="adj1" fmla="val 12603850"/>
              <a:gd name="adj2" fmla="val 16200000"/>
            </a:avLst>
          </a:prstGeom>
          <a:solidFill>
            <a:srgbClr val="FFC00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75" name="Pie 60"/>
          <p:cNvSpPr/>
          <p:nvPr/>
        </p:nvSpPr>
        <p:spPr>
          <a:xfrm rot="3600000">
            <a:off x="3401855" y="2464342"/>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76" name="Rounded Rectangle 4"/>
          <p:cNvSpPr/>
          <p:nvPr/>
        </p:nvSpPr>
        <p:spPr>
          <a:xfrm>
            <a:off x="372072" y="2741208"/>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BCBEC0">
                  <a:lumMod val="50000"/>
                </a:srgbClr>
              </a:solidFill>
              <a:effectLst/>
              <a:uLnTx/>
              <a:uFillTx/>
              <a:latin typeface="Calibri"/>
              <a:ea typeface="+mn-ea"/>
              <a:cs typeface="+mn-cs"/>
            </a:endParaRPr>
          </a:p>
        </p:txBody>
      </p:sp>
      <p:sp>
        <p:nvSpPr>
          <p:cNvPr id="77" name="Rounded Rectangle 4"/>
          <p:cNvSpPr/>
          <p:nvPr/>
        </p:nvSpPr>
        <p:spPr>
          <a:xfrm>
            <a:off x="1248467" y="4786925"/>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78" name="Rounded Rectangle 4"/>
          <p:cNvSpPr/>
          <p:nvPr/>
        </p:nvSpPr>
        <p:spPr>
          <a:xfrm>
            <a:off x="1237383" y="672873"/>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BCBEC0">
                  <a:lumMod val="50000"/>
                </a:srgbClr>
              </a:solidFill>
              <a:effectLst/>
              <a:uLnTx/>
              <a:uFillTx/>
              <a:latin typeface="Calibri"/>
              <a:ea typeface="+mn-ea"/>
              <a:cs typeface="+mn-cs"/>
            </a:endParaRPr>
          </a:p>
        </p:txBody>
      </p:sp>
      <p:sp>
        <p:nvSpPr>
          <p:cNvPr id="79" name="Triangle isocèle 62"/>
          <p:cNvSpPr/>
          <p:nvPr/>
        </p:nvSpPr>
        <p:spPr>
          <a:xfrm rot="-5400000">
            <a:off x="2987363" y="3515718"/>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0" name="Triangle isocèle 62"/>
          <p:cNvSpPr/>
          <p:nvPr/>
        </p:nvSpPr>
        <p:spPr>
          <a:xfrm rot="-1800000">
            <a:off x="3688493" y="2269819"/>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1" name="Triangle isocèle 62"/>
          <p:cNvSpPr/>
          <p:nvPr/>
        </p:nvSpPr>
        <p:spPr>
          <a:xfrm rot="12600000">
            <a:off x="3673035" y="4791514"/>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2" name="Rounded Rectangle 4"/>
          <p:cNvSpPr/>
          <p:nvPr/>
        </p:nvSpPr>
        <p:spPr>
          <a:xfrm>
            <a:off x="6023317" y="2741208"/>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BCBEC0">
                  <a:lumMod val="50000"/>
                </a:srgbClr>
              </a:solidFill>
              <a:effectLst/>
              <a:uLnTx/>
              <a:uFillTx/>
              <a:latin typeface="Calibri"/>
              <a:ea typeface="+mn-ea"/>
              <a:cs typeface="+mn-cs"/>
            </a:endParaRPr>
          </a:p>
        </p:txBody>
      </p:sp>
      <p:sp>
        <p:nvSpPr>
          <p:cNvPr id="83" name="Rounded Rectangle 4"/>
          <p:cNvSpPr/>
          <p:nvPr/>
        </p:nvSpPr>
        <p:spPr>
          <a:xfrm>
            <a:off x="5225837" y="4770525"/>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84" name="Rounded Rectangle 4"/>
          <p:cNvSpPr/>
          <p:nvPr/>
        </p:nvSpPr>
        <p:spPr>
          <a:xfrm>
            <a:off x="5168493" y="685229"/>
            <a:ext cx="2700000" cy="1692000"/>
          </a:xfrm>
          <a:prstGeom prst="roundRect">
            <a:avLst/>
          </a:prstGeom>
          <a:solidFill>
            <a:srgbClr val="FFFFFF"/>
          </a:solidFill>
          <a:ln w="762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FFFFFF">
                  <a:lumMod val="50000"/>
                </a:srgbClr>
              </a:solidFill>
              <a:effectLst/>
              <a:uLnTx/>
              <a:uFillTx/>
              <a:latin typeface="Calibri"/>
              <a:ea typeface="+mn-ea"/>
              <a:cs typeface="+mn-cs"/>
            </a:endParaRPr>
          </a:p>
        </p:txBody>
      </p:sp>
      <p:sp>
        <p:nvSpPr>
          <p:cNvPr id="85" name="Triangle isocèle 62"/>
          <p:cNvSpPr/>
          <p:nvPr/>
        </p:nvSpPr>
        <p:spPr>
          <a:xfrm rot="5400000">
            <a:off x="5979368" y="3515718"/>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6" name="Triangle isocèle 62"/>
          <p:cNvSpPr/>
          <p:nvPr/>
        </p:nvSpPr>
        <p:spPr>
          <a:xfrm rot="1800000">
            <a:off x="5269417" y="2265757"/>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87" name="Triangle isocèle 62"/>
          <p:cNvSpPr/>
          <p:nvPr/>
        </p:nvSpPr>
        <p:spPr>
          <a:xfrm rot="-12600000">
            <a:off x="5244605" y="4809942"/>
            <a:ext cx="180000" cy="132992"/>
          </a:xfrm>
          <a:prstGeom prst="triangle">
            <a:avLst/>
          </a:prstGeom>
          <a:solidFill>
            <a:srgbClr val="FFFFFF">
              <a:lumMod val="6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88" name="Straight Connector 85"/>
          <p:cNvCxnSpPr/>
          <p:nvPr/>
        </p:nvCxnSpPr>
        <p:spPr>
          <a:xfrm flipV="1">
            <a:off x="3432273" y="2973467"/>
            <a:ext cx="2238563" cy="1292435"/>
          </a:xfrm>
          <a:prstGeom prst="line">
            <a:avLst/>
          </a:prstGeom>
          <a:noFill/>
          <a:ln w="50800" cap="flat" cmpd="sng" algn="ctr">
            <a:solidFill>
              <a:srgbClr val="FFFFFF"/>
            </a:solidFill>
            <a:prstDash val="solid"/>
          </a:ln>
          <a:effectLst/>
        </p:spPr>
      </p:cxnSp>
      <p:cxnSp>
        <p:nvCxnSpPr>
          <p:cNvPr id="89" name="Straight Connector 83"/>
          <p:cNvCxnSpPr>
            <a:endCxn id="56" idx="2"/>
          </p:cNvCxnSpPr>
          <p:nvPr/>
        </p:nvCxnSpPr>
        <p:spPr>
          <a:xfrm>
            <a:off x="4568301" y="2257430"/>
            <a:ext cx="1872" cy="2633605"/>
          </a:xfrm>
          <a:prstGeom prst="line">
            <a:avLst/>
          </a:prstGeom>
          <a:noFill/>
          <a:ln w="50800" cap="flat" cmpd="sng" algn="ctr">
            <a:solidFill>
              <a:srgbClr val="FFFFFF"/>
            </a:solidFill>
            <a:prstDash val="solid"/>
          </a:ln>
          <a:effectLst/>
        </p:spPr>
      </p:cxnSp>
      <p:sp>
        <p:nvSpPr>
          <p:cNvPr id="90" name="Pie 60"/>
          <p:cNvSpPr/>
          <p:nvPr/>
        </p:nvSpPr>
        <p:spPr>
          <a:xfrm rot="7200000">
            <a:off x="3393929" y="2450478"/>
            <a:ext cx="2332236" cy="2332236"/>
          </a:xfrm>
          <a:prstGeom prst="pie">
            <a:avLst>
              <a:gd name="adj1" fmla="val 12603850"/>
              <a:gd name="adj2" fmla="val 16200000"/>
            </a:avLst>
          </a:prstGeom>
          <a:solidFill>
            <a:srgbClr val="92D050"/>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a typeface="+mn-ea"/>
              <a:cs typeface="+mn-cs"/>
            </a:endParaRPr>
          </a:p>
        </p:txBody>
      </p:sp>
      <p:sp>
        <p:nvSpPr>
          <p:cNvPr id="91" name="Oval 62"/>
          <p:cNvSpPr/>
          <p:nvPr/>
        </p:nvSpPr>
        <p:spPr>
          <a:xfrm>
            <a:off x="3780415" y="2835592"/>
            <a:ext cx="1584000" cy="1584000"/>
          </a:xfrm>
          <a:prstGeom prst="ellipse">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92" name="Titre 3"/>
          <p:cNvSpPr txBox="1">
            <a:spLocks/>
          </p:cNvSpPr>
          <p:nvPr/>
        </p:nvSpPr>
        <p:spPr>
          <a:xfrm>
            <a:off x="4917233" y="97200"/>
            <a:ext cx="4083892" cy="612000"/>
          </a:xfrm>
          <a:prstGeom prst="rect">
            <a:avLst/>
          </a:prstGeom>
        </p:spPr>
        <p:txBody>
          <a:bodyPr wrap="square" lIns="0" tIns="0" rIns="0" bIns="0" anchor="ctr" anchorCtr="0">
            <a:norm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err="1">
                <a:ln>
                  <a:noFill/>
                </a:ln>
                <a:effectLst/>
                <a:uLnTx/>
                <a:uFillTx/>
                <a:latin typeface="Calibri"/>
                <a:ea typeface="+mj-ea"/>
                <a:cs typeface="+mj-cs"/>
              </a:rPr>
              <a:t>Touchpoints</a:t>
            </a:r>
            <a:r>
              <a:rPr kumimoji="0" lang="fr-FR" sz="2000" b="1" i="0" u="none" strike="noStrike" kern="1200" cap="none" spc="0" normalizeH="0" baseline="0" noProof="0" dirty="0">
                <a:ln>
                  <a:noFill/>
                </a:ln>
                <a:effectLst/>
                <a:uLnTx/>
                <a:uFillTx/>
                <a:latin typeface="Calibri"/>
                <a:ea typeface="+mj-ea"/>
                <a:cs typeface="+mj-cs"/>
              </a:rPr>
              <a:t> performance: General performance (</a:t>
            </a:r>
            <a:r>
              <a:rPr kumimoji="0" lang="fr-FR" sz="2000" b="1" i="0" u="none" strike="noStrike" kern="1200" cap="none" spc="0" normalizeH="0" baseline="0" noProof="0" dirty="0" err="1">
                <a:ln>
                  <a:noFill/>
                </a:ln>
                <a:effectLst/>
                <a:uLnTx/>
                <a:uFillTx/>
                <a:latin typeface="Calibri"/>
                <a:ea typeface="+mj-ea"/>
                <a:cs typeface="+mj-cs"/>
              </a:rPr>
              <a:t>template</a:t>
            </a:r>
            <a:r>
              <a:rPr kumimoji="0" lang="fr-FR" sz="2000" b="1" i="0" u="none" strike="noStrike" kern="1200" cap="none" spc="0" normalizeH="0" baseline="0" noProof="0" dirty="0">
                <a:ln>
                  <a:noFill/>
                </a:ln>
                <a:effectLst/>
                <a:uLnTx/>
                <a:uFillTx/>
                <a:latin typeface="Calibri"/>
                <a:ea typeface="+mj-ea"/>
                <a:cs typeface="+mj-cs"/>
              </a:rPr>
              <a:t>)</a:t>
            </a:r>
          </a:p>
        </p:txBody>
      </p:sp>
      <p:sp>
        <p:nvSpPr>
          <p:cNvPr id="93" name="ZoneTexte 46"/>
          <p:cNvSpPr txBox="1"/>
          <p:nvPr/>
        </p:nvSpPr>
        <p:spPr>
          <a:xfrm>
            <a:off x="3997813" y="3140968"/>
            <a:ext cx="1294267" cy="1200329"/>
          </a:xfrm>
          <a:prstGeom prst="rect">
            <a:avLst/>
          </a:prstGeom>
          <a:noFill/>
        </p:spPr>
        <p:txBody>
          <a:bodyPr wrap="square" rtlCol="0">
            <a:spAutoFit/>
          </a:bodyPr>
          <a:lstStyle/>
          <a:p>
            <a:pPr algn="ctr" fontAlgn="auto">
              <a:spcBef>
                <a:spcPts val="0"/>
              </a:spcBef>
              <a:spcAft>
                <a:spcPts val="0"/>
              </a:spcAft>
            </a:pPr>
            <a:r>
              <a:rPr lang="fr-FR" sz="1200" dirty="0" err="1">
                <a:solidFill>
                  <a:srgbClr val="1F497D"/>
                </a:solidFill>
                <a:latin typeface="Calibri"/>
              </a:rPr>
              <a:t>Remove</a:t>
            </a:r>
            <a:r>
              <a:rPr lang="fr-FR" sz="1200" dirty="0">
                <a:solidFill>
                  <a:srgbClr val="1F497D"/>
                </a:solidFill>
                <a:latin typeface="Calibri"/>
              </a:rPr>
              <a:t> green to </a:t>
            </a:r>
            <a:r>
              <a:rPr lang="fr-FR" sz="1200" dirty="0" err="1">
                <a:solidFill>
                  <a:srgbClr val="1F497D"/>
                </a:solidFill>
                <a:latin typeface="Calibri"/>
              </a:rPr>
              <a:t>see</a:t>
            </a:r>
            <a:r>
              <a:rPr lang="fr-FR" sz="1200" dirty="0">
                <a:solidFill>
                  <a:srgbClr val="1F497D"/>
                </a:solidFill>
                <a:latin typeface="Calibri"/>
              </a:rPr>
              <a:t> orange </a:t>
            </a:r>
            <a:r>
              <a:rPr lang="fr-FR" sz="1200" dirty="0" err="1">
                <a:solidFill>
                  <a:srgbClr val="1F497D"/>
                </a:solidFill>
                <a:latin typeface="Calibri"/>
              </a:rPr>
              <a:t>appear</a:t>
            </a:r>
            <a:r>
              <a:rPr lang="fr-FR" sz="1200" dirty="0">
                <a:solidFill>
                  <a:srgbClr val="1F497D"/>
                </a:solidFill>
                <a:latin typeface="Calibri"/>
              </a:rPr>
              <a:t>.</a:t>
            </a:r>
          </a:p>
          <a:p>
            <a:pPr algn="ctr" fontAlgn="auto">
              <a:spcBef>
                <a:spcPts val="0"/>
              </a:spcBef>
              <a:spcAft>
                <a:spcPts val="0"/>
              </a:spcAft>
            </a:pPr>
            <a:r>
              <a:rPr lang="fr-FR" sz="1200" dirty="0" err="1">
                <a:solidFill>
                  <a:srgbClr val="1F497D"/>
                </a:solidFill>
                <a:latin typeface="Calibri"/>
              </a:rPr>
              <a:t>Remove</a:t>
            </a:r>
            <a:r>
              <a:rPr lang="fr-FR" sz="1200" dirty="0">
                <a:solidFill>
                  <a:srgbClr val="1F497D"/>
                </a:solidFill>
                <a:latin typeface="Calibri"/>
              </a:rPr>
              <a:t> orange to </a:t>
            </a:r>
            <a:r>
              <a:rPr lang="fr-FR" sz="1200" dirty="0" err="1">
                <a:solidFill>
                  <a:srgbClr val="1F497D"/>
                </a:solidFill>
                <a:latin typeface="Calibri"/>
              </a:rPr>
              <a:t>see</a:t>
            </a:r>
            <a:r>
              <a:rPr lang="fr-FR" sz="1200" dirty="0">
                <a:solidFill>
                  <a:srgbClr val="1F497D"/>
                </a:solidFill>
                <a:latin typeface="Calibri"/>
              </a:rPr>
              <a:t> </a:t>
            </a:r>
            <a:r>
              <a:rPr lang="fr-FR" sz="1200" dirty="0" err="1">
                <a:solidFill>
                  <a:srgbClr val="1F497D"/>
                </a:solidFill>
                <a:latin typeface="Calibri"/>
              </a:rPr>
              <a:t>red</a:t>
            </a:r>
            <a:r>
              <a:rPr lang="fr-FR" sz="1200" dirty="0">
                <a:solidFill>
                  <a:srgbClr val="1F497D"/>
                </a:solidFill>
                <a:latin typeface="Calibri"/>
              </a:rPr>
              <a:t>.</a:t>
            </a:r>
          </a:p>
          <a:p>
            <a:pPr algn="ctr" fontAlgn="auto">
              <a:spcBef>
                <a:spcPts val="0"/>
              </a:spcBef>
              <a:spcAft>
                <a:spcPts val="0"/>
              </a:spcAft>
            </a:pPr>
            <a:endParaRPr lang="fr-FR" sz="1200" dirty="0">
              <a:solidFill>
                <a:srgbClr val="1F497D"/>
              </a:solidFill>
              <a:latin typeface="Calibri"/>
            </a:endParaRPr>
          </a:p>
        </p:txBody>
      </p:sp>
    </p:spTree>
    <p:extLst>
      <p:ext uri="{BB962C8B-B14F-4D97-AF65-F5344CB8AC3E}">
        <p14:creationId xmlns:p14="http://schemas.microsoft.com/office/powerpoint/2010/main" val="174572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
            <a:ext cx="8229600" cy="1143000"/>
          </a:xfrm>
        </p:spPr>
        <p:txBody>
          <a:bodyPr/>
          <a:lstStyle/>
          <a:p>
            <a:r>
              <a:rPr lang="en-US" dirty="0"/>
              <a:t>Title</a:t>
            </a:r>
          </a:p>
        </p:txBody>
      </p:sp>
      <p:sp>
        <p:nvSpPr>
          <p:cNvPr id="33" name="Rounded Rectangle 32"/>
          <p:cNvSpPr>
            <a:spLocks noChangeAspect="1"/>
          </p:cNvSpPr>
          <p:nvPr/>
        </p:nvSpPr>
        <p:spPr>
          <a:xfrm>
            <a:off x="6096404" y="2611766"/>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endParaRPr lang="en-US" sz="1400" b="1" dirty="0">
              <a:solidFill>
                <a:srgbClr val="585959"/>
              </a:solidFill>
            </a:endParaRPr>
          </a:p>
        </p:txBody>
      </p:sp>
      <p:sp>
        <p:nvSpPr>
          <p:cNvPr id="30" name="Rounded Rectangle 29"/>
          <p:cNvSpPr>
            <a:spLocks noChangeAspect="1"/>
          </p:cNvSpPr>
          <p:nvPr/>
        </p:nvSpPr>
        <p:spPr>
          <a:xfrm>
            <a:off x="6096404" y="971929"/>
            <a:ext cx="2547430" cy="950257"/>
          </a:xfrm>
          <a:prstGeom prst="roundRect">
            <a:avLst>
              <a:gd name="adj" fmla="val 10939"/>
            </a:avLst>
          </a:prstGeom>
          <a:solidFill>
            <a:schemeClr val="accent2"/>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2000" b="1" dirty="0">
                <a:solidFill>
                  <a:srgbClr val="FFFFFF"/>
                </a:solidFill>
              </a:rPr>
              <a:t>Recommendations (Next steps) </a:t>
            </a:r>
          </a:p>
        </p:txBody>
      </p:sp>
      <p:sp>
        <p:nvSpPr>
          <p:cNvPr id="16" name="Rounded Rectangle 15"/>
          <p:cNvSpPr>
            <a:spLocks noChangeAspect="1"/>
          </p:cNvSpPr>
          <p:nvPr/>
        </p:nvSpPr>
        <p:spPr>
          <a:xfrm>
            <a:off x="3352800" y="971929"/>
            <a:ext cx="2547430" cy="950257"/>
          </a:xfrm>
          <a:prstGeom prst="roundRect">
            <a:avLst>
              <a:gd name="adj" fmla="val 12085"/>
            </a:avLst>
          </a:prstGeom>
          <a:solidFill>
            <a:schemeClr val="tx2"/>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2000" b="1" dirty="0">
                <a:solidFill>
                  <a:srgbClr val="FFFFFF"/>
                </a:solidFill>
              </a:rPr>
              <a:t>Implications </a:t>
            </a:r>
            <a:br>
              <a:rPr lang="en-US" sz="2000" b="1" dirty="0">
                <a:solidFill>
                  <a:srgbClr val="FFFFFF"/>
                </a:solidFill>
              </a:rPr>
            </a:br>
            <a:r>
              <a:rPr lang="en-US" sz="2000" b="1" dirty="0">
                <a:solidFill>
                  <a:srgbClr val="FFFFFF"/>
                </a:solidFill>
              </a:rPr>
              <a:t>(What it means)</a:t>
            </a:r>
          </a:p>
        </p:txBody>
      </p:sp>
      <p:sp>
        <p:nvSpPr>
          <p:cNvPr id="22" name="Rounded Rectangle 21"/>
          <p:cNvSpPr>
            <a:spLocks noChangeAspect="1"/>
          </p:cNvSpPr>
          <p:nvPr/>
        </p:nvSpPr>
        <p:spPr>
          <a:xfrm>
            <a:off x="597304" y="2056577"/>
            <a:ext cx="2547430" cy="950257"/>
          </a:xfrm>
          <a:prstGeom prst="roundRect">
            <a:avLst>
              <a:gd name="adj" fmla="val 7502"/>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1</a:t>
            </a:r>
            <a:endParaRPr lang="en-US" sz="1400" b="1" dirty="0">
              <a:solidFill>
                <a:srgbClr val="585959"/>
              </a:solidFill>
            </a:endParaRPr>
          </a:p>
        </p:txBody>
      </p:sp>
      <p:sp>
        <p:nvSpPr>
          <p:cNvPr id="23" name="Rounded Rectangle 22"/>
          <p:cNvSpPr>
            <a:spLocks noChangeAspect="1"/>
          </p:cNvSpPr>
          <p:nvPr/>
        </p:nvSpPr>
        <p:spPr>
          <a:xfrm>
            <a:off x="597304" y="971929"/>
            <a:ext cx="2547430" cy="950257"/>
          </a:xfrm>
          <a:prstGeom prst="roundRect">
            <a:avLst>
              <a:gd name="adj" fmla="val 10939"/>
            </a:avLst>
          </a:prstGeom>
          <a:solidFill>
            <a:schemeClr val="accent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auto">
              <a:spcBef>
                <a:spcPts val="0"/>
              </a:spcBef>
              <a:spcAft>
                <a:spcPts val="0"/>
              </a:spcAft>
            </a:pPr>
            <a:r>
              <a:rPr lang="en-US" sz="2000" b="1" dirty="0">
                <a:solidFill>
                  <a:srgbClr val="FFFFFF"/>
                </a:solidFill>
              </a:rPr>
              <a:t>Conclusions </a:t>
            </a:r>
            <a:br>
              <a:rPr lang="en-US" sz="2000" b="1" dirty="0">
                <a:solidFill>
                  <a:srgbClr val="FFFFFF"/>
                </a:solidFill>
              </a:rPr>
            </a:br>
            <a:r>
              <a:rPr lang="en-US" sz="2000" b="1" dirty="0">
                <a:solidFill>
                  <a:srgbClr val="FFFFFF"/>
                </a:solidFill>
              </a:rPr>
              <a:t>(What We Learned) </a:t>
            </a:r>
          </a:p>
        </p:txBody>
      </p:sp>
      <p:sp>
        <p:nvSpPr>
          <p:cNvPr id="25" name="Rounded Rectangle 24"/>
          <p:cNvSpPr>
            <a:spLocks noChangeAspect="1"/>
          </p:cNvSpPr>
          <p:nvPr/>
        </p:nvSpPr>
        <p:spPr>
          <a:xfrm>
            <a:off x="597304" y="4225870"/>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3</a:t>
            </a:r>
            <a:endParaRPr lang="en-US" sz="1400" b="1" dirty="0">
              <a:solidFill>
                <a:srgbClr val="585959"/>
              </a:solidFill>
            </a:endParaRPr>
          </a:p>
        </p:txBody>
      </p:sp>
      <p:sp>
        <p:nvSpPr>
          <p:cNvPr id="26" name="Rounded Rectangle 25"/>
          <p:cNvSpPr>
            <a:spLocks noChangeAspect="1"/>
          </p:cNvSpPr>
          <p:nvPr/>
        </p:nvSpPr>
        <p:spPr>
          <a:xfrm>
            <a:off x="597304" y="3141225"/>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2</a:t>
            </a:r>
            <a:endParaRPr lang="en-US" sz="1400" b="1" dirty="0">
              <a:solidFill>
                <a:srgbClr val="585959"/>
              </a:solidFill>
            </a:endParaRPr>
          </a:p>
        </p:txBody>
      </p:sp>
      <p:sp>
        <p:nvSpPr>
          <p:cNvPr id="27" name="Rounded Rectangle 26"/>
          <p:cNvSpPr>
            <a:spLocks noChangeAspect="1"/>
          </p:cNvSpPr>
          <p:nvPr/>
        </p:nvSpPr>
        <p:spPr>
          <a:xfrm>
            <a:off x="597304" y="5310516"/>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4</a:t>
            </a:r>
            <a:endParaRPr lang="en-US" sz="1400" b="1" dirty="0">
              <a:solidFill>
                <a:srgbClr val="585959"/>
              </a:solidFill>
            </a:endParaRPr>
          </a:p>
        </p:txBody>
      </p:sp>
      <p:sp>
        <p:nvSpPr>
          <p:cNvPr id="15" name="Rounded Rectangle 21"/>
          <p:cNvSpPr>
            <a:spLocks noChangeAspect="1"/>
          </p:cNvSpPr>
          <p:nvPr/>
        </p:nvSpPr>
        <p:spPr>
          <a:xfrm>
            <a:off x="3346854" y="2039992"/>
            <a:ext cx="2547430" cy="950257"/>
          </a:xfrm>
          <a:prstGeom prst="roundRect">
            <a:avLst>
              <a:gd name="adj" fmla="val 7502"/>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1</a:t>
            </a:r>
            <a:endParaRPr lang="en-US" sz="1400" b="1" dirty="0">
              <a:solidFill>
                <a:srgbClr val="585959"/>
              </a:solidFill>
            </a:endParaRPr>
          </a:p>
        </p:txBody>
      </p:sp>
      <p:sp>
        <p:nvSpPr>
          <p:cNvPr id="17" name="Rounded Rectangle 24"/>
          <p:cNvSpPr>
            <a:spLocks noChangeAspect="1"/>
          </p:cNvSpPr>
          <p:nvPr/>
        </p:nvSpPr>
        <p:spPr>
          <a:xfrm>
            <a:off x="3346854" y="4209285"/>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3</a:t>
            </a:r>
            <a:endParaRPr lang="en-US" sz="1400" b="1" dirty="0">
              <a:solidFill>
                <a:srgbClr val="585959"/>
              </a:solidFill>
            </a:endParaRPr>
          </a:p>
        </p:txBody>
      </p:sp>
      <p:sp>
        <p:nvSpPr>
          <p:cNvPr id="18" name="Rounded Rectangle 25"/>
          <p:cNvSpPr>
            <a:spLocks noChangeAspect="1"/>
          </p:cNvSpPr>
          <p:nvPr/>
        </p:nvSpPr>
        <p:spPr>
          <a:xfrm>
            <a:off x="3346854" y="3124640"/>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2</a:t>
            </a:r>
            <a:endParaRPr lang="en-US" sz="1400" b="1" dirty="0">
              <a:solidFill>
                <a:srgbClr val="585959"/>
              </a:solidFill>
            </a:endParaRPr>
          </a:p>
        </p:txBody>
      </p:sp>
      <p:sp>
        <p:nvSpPr>
          <p:cNvPr id="19" name="Rounded Rectangle 26"/>
          <p:cNvSpPr>
            <a:spLocks noChangeAspect="1"/>
          </p:cNvSpPr>
          <p:nvPr/>
        </p:nvSpPr>
        <p:spPr>
          <a:xfrm>
            <a:off x="3346854" y="5293931"/>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4</a:t>
            </a:r>
            <a:endParaRPr lang="en-US" sz="1400" b="1" dirty="0">
              <a:solidFill>
                <a:srgbClr val="585959"/>
              </a:solidFill>
            </a:endParaRPr>
          </a:p>
        </p:txBody>
      </p:sp>
      <p:sp>
        <p:nvSpPr>
          <p:cNvPr id="21" name="Rounded Rectangle 21"/>
          <p:cNvSpPr>
            <a:spLocks noChangeAspect="1"/>
          </p:cNvSpPr>
          <p:nvPr/>
        </p:nvSpPr>
        <p:spPr>
          <a:xfrm>
            <a:off x="6094815" y="2056577"/>
            <a:ext cx="2547430" cy="950257"/>
          </a:xfrm>
          <a:prstGeom prst="roundRect">
            <a:avLst>
              <a:gd name="adj" fmla="val 7502"/>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1</a:t>
            </a:r>
            <a:endParaRPr lang="en-US" sz="1400" b="1" dirty="0">
              <a:solidFill>
                <a:srgbClr val="585959"/>
              </a:solidFill>
            </a:endParaRPr>
          </a:p>
        </p:txBody>
      </p:sp>
      <p:sp>
        <p:nvSpPr>
          <p:cNvPr id="24" name="Rounded Rectangle 24"/>
          <p:cNvSpPr>
            <a:spLocks noChangeAspect="1"/>
          </p:cNvSpPr>
          <p:nvPr/>
        </p:nvSpPr>
        <p:spPr>
          <a:xfrm>
            <a:off x="6094815" y="4225870"/>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3</a:t>
            </a:r>
            <a:endParaRPr lang="en-US" sz="1400" b="1" dirty="0">
              <a:solidFill>
                <a:srgbClr val="585959"/>
              </a:solidFill>
            </a:endParaRPr>
          </a:p>
        </p:txBody>
      </p:sp>
      <p:sp>
        <p:nvSpPr>
          <p:cNvPr id="28" name="Rounded Rectangle 25"/>
          <p:cNvSpPr>
            <a:spLocks noChangeAspect="1"/>
          </p:cNvSpPr>
          <p:nvPr/>
        </p:nvSpPr>
        <p:spPr>
          <a:xfrm>
            <a:off x="6094815" y="3141225"/>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2</a:t>
            </a:r>
            <a:endParaRPr lang="en-US" sz="1400" b="1" dirty="0">
              <a:solidFill>
                <a:srgbClr val="585959"/>
              </a:solidFill>
            </a:endParaRPr>
          </a:p>
        </p:txBody>
      </p:sp>
      <p:sp>
        <p:nvSpPr>
          <p:cNvPr id="29" name="Rounded Rectangle 26"/>
          <p:cNvSpPr>
            <a:spLocks noChangeAspect="1"/>
          </p:cNvSpPr>
          <p:nvPr/>
        </p:nvSpPr>
        <p:spPr>
          <a:xfrm>
            <a:off x="6094815" y="5310516"/>
            <a:ext cx="2547430" cy="950257"/>
          </a:xfrm>
          <a:prstGeom prst="roundRect">
            <a:avLst>
              <a:gd name="adj" fmla="val 52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347663" indent="-228600" fontAlgn="auto">
              <a:spcBef>
                <a:spcPct val="20000"/>
              </a:spcBef>
              <a:spcAft>
                <a:spcPts val="0"/>
              </a:spcAft>
              <a:buFont typeface="Arial" pitchFamily="34" charset="0"/>
              <a:buChar char="•"/>
            </a:pPr>
            <a:r>
              <a:rPr lang="en-US" sz="1400" b="1">
                <a:solidFill>
                  <a:srgbClr val="585959"/>
                </a:solidFill>
              </a:rPr>
              <a:t>4</a:t>
            </a:r>
            <a:endParaRPr lang="en-US" sz="1400" b="1" dirty="0">
              <a:solidFill>
                <a:srgbClr val="585959"/>
              </a:solidFill>
            </a:endParaRPr>
          </a:p>
        </p:txBody>
      </p:sp>
    </p:spTree>
    <p:extLst>
      <p:ext uri="{BB962C8B-B14F-4D97-AF65-F5344CB8AC3E}">
        <p14:creationId xmlns:p14="http://schemas.microsoft.com/office/powerpoint/2010/main" val="185532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3395538" y="2457811"/>
            <a:ext cx="2329979" cy="2329979"/>
            <a:chOff x="3393463" y="2457811"/>
            <a:chExt cx="2329979" cy="2329979"/>
          </a:xfrm>
        </p:grpSpPr>
        <p:sp>
          <p:nvSpPr>
            <p:cNvPr id="136" name="Arc 135"/>
            <p:cNvSpPr/>
            <p:nvPr/>
          </p:nvSpPr>
          <p:spPr>
            <a:xfrm>
              <a:off x="3393463" y="2457811"/>
              <a:ext cx="2329979" cy="2329979"/>
            </a:xfrm>
            <a:prstGeom prst="arc">
              <a:avLst>
                <a:gd name="adj1" fmla="val 19718764"/>
                <a:gd name="adj2" fmla="val 19715690"/>
              </a:avLst>
            </a:prstGeom>
            <a:noFill/>
            <a:ln w="1905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7" name="Ellipse 136"/>
            <p:cNvSpPr>
              <a:spLocks noChangeAspect="1"/>
            </p:cNvSpPr>
            <p:nvPr/>
          </p:nvSpPr>
          <p:spPr>
            <a:xfrm>
              <a:off x="3624089" y="2660213"/>
              <a:ext cx="1908000" cy="1908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Ellipse 49"/>
            <p:cNvSpPr>
              <a:spLocks noChangeAspect="1"/>
            </p:cNvSpPr>
            <p:nvPr/>
          </p:nvSpPr>
          <p:spPr>
            <a:xfrm>
              <a:off x="3511267" y="2559876"/>
              <a:ext cx="2124000" cy="2124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8" name="Rectangle 14"/>
          <p:cNvSpPr>
            <a:spLocks noChangeAspect="1" noChangeArrowheads="1"/>
          </p:cNvSpPr>
          <p:nvPr/>
        </p:nvSpPr>
        <p:spPr bwMode="auto">
          <a:xfrm rot="5400000">
            <a:off x="3373736" y="2443747"/>
            <a:ext cx="2397365" cy="2397365"/>
          </a:xfrm>
          <a:prstGeom prst="rect">
            <a:avLst/>
          </a:prstGeom>
          <a:noFill/>
          <a:ln w="9525">
            <a:noFill/>
            <a:miter lim="800000"/>
            <a:headEnd/>
            <a:tailEnd/>
          </a:ln>
        </p:spPr>
        <p:txBody>
          <a:bodyPr l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STRATEGIC FIT</a:t>
            </a:r>
          </a:p>
        </p:txBody>
      </p:sp>
      <p:sp>
        <p:nvSpPr>
          <p:cNvPr id="105" name="Rectangle 14"/>
          <p:cNvSpPr>
            <a:spLocks noChangeAspect="1" noChangeArrowheads="1"/>
          </p:cNvSpPr>
          <p:nvPr/>
        </p:nvSpPr>
        <p:spPr bwMode="auto">
          <a:xfrm>
            <a:off x="3368638" y="2416362"/>
            <a:ext cx="2397365" cy="2397365"/>
          </a:xfrm>
          <a:prstGeom prst="rect">
            <a:avLst/>
          </a:prstGeom>
          <a:noFill/>
          <a:ln w="9525">
            <a:noFill/>
            <a:miter lim="800000"/>
            <a:headEnd/>
            <a:tailEnd/>
          </a:ln>
        </p:spPr>
        <p:txBody>
          <a:bodyPr l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     ENGAGEMENT        DIFFERENTIATION</a:t>
            </a:r>
          </a:p>
        </p:txBody>
      </p:sp>
      <p:sp>
        <p:nvSpPr>
          <p:cNvPr id="106" name="Rectangle 105"/>
          <p:cNvSpPr>
            <a:spLocks noChangeAspect="1"/>
          </p:cNvSpPr>
          <p:nvPr/>
        </p:nvSpPr>
        <p:spPr>
          <a:xfrm>
            <a:off x="3257196" y="2265081"/>
            <a:ext cx="2625954" cy="2625954"/>
          </a:xfrm>
          <a:prstGeom prst="rect">
            <a:avLst/>
          </a:prstGeom>
        </p:spPr>
        <p:txBody>
          <a:bodyPr wrap="none">
            <a:prstTxWarp prst="textArchDown">
              <a:avLst/>
            </a:prstTxWarp>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LEGITIMACY                   RELEVANCE</a:t>
            </a:r>
            <a:endParaRPr kumimoji="0" lang="fr-FR" sz="1200" b="1"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sp>
        <p:nvSpPr>
          <p:cNvPr id="107" name="Rectangle 14"/>
          <p:cNvSpPr>
            <a:spLocks noChangeAspect="1" noChangeArrowheads="1"/>
          </p:cNvSpPr>
          <p:nvPr/>
        </p:nvSpPr>
        <p:spPr bwMode="auto">
          <a:xfrm rot="16200000">
            <a:off x="3350794" y="2432511"/>
            <a:ext cx="2397365" cy="2397365"/>
          </a:xfrm>
          <a:prstGeom prst="rect">
            <a:avLst/>
          </a:prstGeom>
          <a:noFill/>
          <a:ln w="9525">
            <a:noFill/>
            <a:miter lim="800000"/>
            <a:headEnd/>
            <a:tailEnd/>
          </a:ln>
        </p:spPr>
        <p:txBody>
          <a:bodyPr l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UNDERSTANDING</a:t>
            </a:r>
          </a:p>
        </p:txBody>
      </p:sp>
      <p:sp>
        <p:nvSpPr>
          <p:cNvPr id="56" name="Pie 67"/>
          <p:cNvSpPr/>
          <p:nvPr/>
        </p:nvSpPr>
        <p:spPr>
          <a:xfrm rot="7200000">
            <a:off x="3605245" y="2659678"/>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55" name="Pie 74"/>
          <p:cNvSpPr>
            <a:spLocks noChangeAspect="1"/>
          </p:cNvSpPr>
          <p:nvPr/>
        </p:nvSpPr>
        <p:spPr>
          <a:xfrm rot="7200000">
            <a:off x="3497255" y="2554679"/>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0" name="Pie 67"/>
          <p:cNvSpPr/>
          <p:nvPr/>
        </p:nvSpPr>
        <p:spPr>
          <a:xfrm rot="10800000">
            <a:off x="3610917" y="2660585"/>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59" name="Pie 74"/>
          <p:cNvSpPr>
            <a:spLocks noChangeAspect="1"/>
          </p:cNvSpPr>
          <p:nvPr/>
        </p:nvSpPr>
        <p:spPr>
          <a:xfrm rot="10800000">
            <a:off x="3503530" y="2551991"/>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58" name="Pie 60"/>
          <p:cNvSpPr/>
          <p:nvPr/>
        </p:nvSpPr>
        <p:spPr>
          <a:xfrm rot="10800000">
            <a:off x="3399880" y="2448518"/>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4" name="Pie 67"/>
          <p:cNvSpPr/>
          <p:nvPr/>
        </p:nvSpPr>
        <p:spPr>
          <a:xfrm rot="14400000">
            <a:off x="3610265" y="2665721"/>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3" name="Pie 74"/>
          <p:cNvSpPr>
            <a:spLocks noChangeAspect="1"/>
          </p:cNvSpPr>
          <p:nvPr/>
        </p:nvSpPr>
        <p:spPr>
          <a:xfrm rot="14400000">
            <a:off x="3506297" y="2555856"/>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2" name="Pie 60"/>
          <p:cNvSpPr/>
          <p:nvPr/>
        </p:nvSpPr>
        <p:spPr>
          <a:xfrm rot="14400000">
            <a:off x="3401855" y="2452469"/>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8" name="Pie 67"/>
          <p:cNvSpPr/>
          <p:nvPr/>
        </p:nvSpPr>
        <p:spPr>
          <a:xfrm rot="18000000">
            <a:off x="3605935" y="2667994"/>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7" name="Pie 74"/>
          <p:cNvSpPr>
            <a:spLocks noChangeAspect="1"/>
          </p:cNvSpPr>
          <p:nvPr/>
        </p:nvSpPr>
        <p:spPr>
          <a:xfrm rot="18000000">
            <a:off x="3504777" y="2560451"/>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66" name="Pie 60"/>
          <p:cNvSpPr/>
          <p:nvPr/>
        </p:nvSpPr>
        <p:spPr>
          <a:xfrm rot="18000000">
            <a:off x="3399867" y="2456417"/>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72" name="Pie 67"/>
          <p:cNvSpPr/>
          <p:nvPr/>
        </p:nvSpPr>
        <p:spPr>
          <a:xfrm>
            <a:off x="3606217" y="2665130"/>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71" name="Pie 74"/>
          <p:cNvSpPr>
            <a:spLocks noChangeAspect="1"/>
          </p:cNvSpPr>
          <p:nvPr/>
        </p:nvSpPr>
        <p:spPr>
          <a:xfrm>
            <a:off x="3504453" y="2561179"/>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70" name="Pie 60"/>
          <p:cNvSpPr/>
          <p:nvPr/>
        </p:nvSpPr>
        <p:spPr>
          <a:xfrm>
            <a:off x="3399867" y="2456416"/>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cxnSp>
        <p:nvCxnSpPr>
          <p:cNvPr id="129" name="Straight Connector 84"/>
          <p:cNvCxnSpPr/>
          <p:nvPr/>
        </p:nvCxnSpPr>
        <p:spPr>
          <a:xfrm flipH="1" flipV="1">
            <a:off x="3463766" y="2973467"/>
            <a:ext cx="2175584" cy="125607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Pie 67"/>
          <p:cNvSpPr/>
          <p:nvPr/>
        </p:nvSpPr>
        <p:spPr>
          <a:xfrm rot="3600000">
            <a:off x="3610829" y="2671861"/>
            <a:ext cx="1914852" cy="1911463"/>
          </a:xfrm>
          <a:prstGeom prst="pie">
            <a:avLst>
              <a:gd name="adj1" fmla="val 12603850"/>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22" name="Pie 74"/>
          <p:cNvSpPr>
            <a:spLocks noChangeAspect="1"/>
          </p:cNvSpPr>
          <p:nvPr/>
        </p:nvSpPr>
        <p:spPr>
          <a:xfrm rot="3600000">
            <a:off x="3505649" y="2569188"/>
            <a:ext cx="2124000" cy="2124000"/>
          </a:xfrm>
          <a:prstGeom prst="pie">
            <a:avLst>
              <a:gd name="adj1" fmla="val 12603850"/>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0" name="Pie 60"/>
          <p:cNvSpPr/>
          <p:nvPr/>
        </p:nvSpPr>
        <p:spPr>
          <a:xfrm rot="3600000">
            <a:off x="3401855" y="2464345"/>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74" name="Rounded Rectangle 4"/>
          <p:cNvSpPr/>
          <p:nvPr/>
        </p:nvSpPr>
        <p:spPr>
          <a:xfrm>
            <a:off x="372072" y="2741208"/>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a:ea typeface="+mn-ea"/>
                <a:cs typeface="+mn-cs"/>
              </a:rPr>
              <a:t>UNDERSTANDING</a:t>
            </a: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 level 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75" name="Rounded Rectangle 4"/>
          <p:cNvSpPr/>
          <p:nvPr/>
        </p:nvSpPr>
        <p:spPr>
          <a:xfrm>
            <a:off x="1248467" y="4786925"/>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a:ea typeface="+mn-ea"/>
                <a:cs typeface="+mn-cs"/>
              </a:rPr>
              <a:t>BRAND LEGITIMACY </a:t>
            </a: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level 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fr-FR" sz="1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76" name="Rounded Rectangle 4"/>
          <p:cNvSpPr/>
          <p:nvPr/>
        </p:nvSpPr>
        <p:spPr>
          <a:xfrm>
            <a:off x="1237383" y="672873"/>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ENGAGEMENT level 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77" name="Triangle isocèle 62"/>
          <p:cNvSpPr/>
          <p:nvPr/>
        </p:nvSpPr>
        <p:spPr>
          <a:xfrm rot="-5400000">
            <a:off x="2987363" y="3515718"/>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Triangle isocèle 62"/>
          <p:cNvSpPr/>
          <p:nvPr/>
        </p:nvSpPr>
        <p:spPr>
          <a:xfrm rot="-1800000">
            <a:off x="3688493" y="2269819"/>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Triangle isocèle 62"/>
          <p:cNvSpPr/>
          <p:nvPr/>
        </p:nvSpPr>
        <p:spPr>
          <a:xfrm rot="12600000">
            <a:off x="3673035" y="4791514"/>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89" name="Rounded Rectangle 4"/>
          <p:cNvSpPr/>
          <p:nvPr/>
        </p:nvSpPr>
        <p:spPr>
          <a:xfrm>
            <a:off x="6023317" y="2741208"/>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a:ea typeface="+mn-ea"/>
                <a:cs typeface="+mn-cs"/>
              </a:rPr>
              <a:t>STRATEGIC FIT </a:t>
            </a: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90" name="Rounded Rectangle 4"/>
          <p:cNvSpPr/>
          <p:nvPr/>
        </p:nvSpPr>
        <p:spPr>
          <a:xfrm>
            <a:off x="5225837" y="4770525"/>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RELEVANCE level 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fr-FR" sz="1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91" name="Rounded Rectangle 4"/>
          <p:cNvSpPr/>
          <p:nvPr/>
        </p:nvSpPr>
        <p:spPr>
          <a:xfrm>
            <a:off x="5168493" y="685229"/>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a:ea typeface="+mn-ea"/>
                <a:cs typeface="+mn-cs"/>
              </a:rPr>
              <a:t>DIFFERENTIATION </a:t>
            </a: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is </a:t>
            </a:r>
            <a:r>
              <a:rPr kumimoji="0" lang="en-US" sz="1400" b="0" i="0" u="none" strike="noStrike" kern="1200" cap="none" spc="0" normalizeH="0" baseline="0" noProof="0" dirty="0">
                <a:ln>
                  <a:noFill/>
                </a:ln>
                <a:solidFill>
                  <a:srgbClr val="8F4F8E"/>
                </a:solidFill>
                <a:effectLst/>
                <a:uLnTx/>
                <a:uFillTx/>
                <a:latin typeface="Arial"/>
                <a:ea typeface="+mn-ea"/>
                <a:cs typeface="+mn-cs"/>
              </a:rPr>
              <a:t>low</a:t>
            </a:r>
            <a:r>
              <a:rPr kumimoji="0" lang="en-US" sz="1400" b="0" i="0" u="none" strike="noStrike" kern="1200" cap="none" spc="0" normalizeH="0" baseline="0" noProof="0" dirty="0">
                <a:ln>
                  <a:noFill/>
                </a:ln>
                <a:solidFill>
                  <a:srgbClr val="C00000"/>
                </a:solidFill>
                <a:effectLst/>
                <a:uLnTx/>
                <a:uFillTx/>
                <a:latin typeface="Arial"/>
                <a:ea typeface="+mn-ea"/>
                <a:cs typeface="+mn-cs"/>
              </a:rPr>
              <a:t>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fr-FR" sz="1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92" name="Triangle isocèle 62"/>
          <p:cNvSpPr/>
          <p:nvPr/>
        </p:nvSpPr>
        <p:spPr>
          <a:xfrm rot="5400000">
            <a:off x="5979368" y="3515718"/>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Triangle isocèle 62"/>
          <p:cNvSpPr/>
          <p:nvPr/>
        </p:nvSpPr>
        <p:spPr>
          <a:xfrm rot="1800000">
            <a:off x="5269417" y="2265757"/>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Triangle isocèle 62"/>
          <p:cNvSpPr/>
          <p:nvPr/>
        </p:nvSpPr>
        <p:spPr>
          <a:xfrm rot="-12600000">
            <a:off x="5244605" y="4809942"/>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30" name="Straight Connector 85"/>
          <p:cNvCxnSpPr/>
          <p:nvPr/>
        </p:nvCxnSpPr>
        <p:spPr>
          <a:xfrm flipV="1">
            <a:off x="3432273" y="2973473"/>
            <a:ext cx="2238563" cy="12924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83"/>
          <p:cNvCxnSpPr>
            <a:endCxn id="106" idx="2"/>
          </p:cNvCxnSpPr>
          <p:nvPr/>
        </p:nvCxnSpPr>
        <p:spPr>
          <a:xfrm>
            <a:off x="4568301" y="2257430"/>
            <a:ext cx="1872" cy="263360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Pie 60"/>
          <p:cNvSpPr/>
          <p:nvPr/>
        </p:nvSpPr>
        <p:spPr>
          <a:xfrm rot="7200000">
            <a:off x="3393929" y="2450481"/>
            <a:ext cx="2332236" cy="2332236"/>
          </a:xfrm>
          <a:prstGeom prst="pie">
            <a:avLst>
              <a:gd name="adj1" fmla="val 12603850"/>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39" name="Oval 62"/>
          <p:cNvSpPr/>
          <p:nvPr/>
        </p:nvSpPr>
        <p:spPr>
          <a:xfrm>
            <a:off x="3780415" y="2821991"/>
            <a:ext cx="1584000" cy="1584000"/>
          </a:xfrm>
          <a:prstGeom prst="ellipse">
            <a:avLst/>
          </a:prstGeom>
          <a:blipFill>
            <a:blip r:embed="rId3" cstate="screen">
              <a:extLst>
                <a:ext uri="{28A0092B-C50C-407E-A947-70E740481C1C}">
                  <a14:useLocalDpi xmlns:a14="http://schemas.microsoft.com/office/drawing/2010/main" val="0"/>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noProof="0" dirty="0">
                <a:solidFill>
                  <a:srgbClr val="FFFFFF"/>
                </a:solidFill>
                <a:latin typeface="Arial"/>
              </a:rPr>
              <a:t>IDEA BEING ASSESSED</a:t>
            </a:r>
            <a:endParaRPr kumimoji="0" lang="en-US"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46" name="Title 1"/>
          <p:cNvSpPr>
            <a:spLocks noGrp="1"/>
          </p:cNvSpPr>
          <p:nvPr>
            <p:ph type="title"/>
          </p:nvPr>
        </p:nvSpPr>
        <p:spPr>
          <a:xfrm>
            <a:off x="465364" y="33229"/>
            <a:ext cx="8229600" cy="631034"/>
          </a:xfrm>
        </p:spPr>
        <p:txBody>
          <a:bodyPr/>
          <a:lstStyle/>
          <a:p>
            <a:r>
              <a:rPr lang="en-US" sz="2800" dirty="0">
                <a:solidFill>
                  <a:schemeClr val="tx1"/>
                </a:solidFill>
              </a:rPr>
              <a:t>HEADLINE </a:t>
            </a:r>
          </a:p>
        </p:txBody>
      </p:sp>
      <p:sp>
        <p:nvSpPr>
          <p:cNvPr id="2" name="TextBox 1"/>
          <p:cNvSpPr txBox="1"/>
          <p:nvPr/>
        </p:nvSpPr>
        <p:spPr>
          <a:xfrm>
            <a:off x="54788" y="41856"/>
            <a:ext cx="2798703" cy="923330"/>
          </a:xfrm>
          <a:prstGeom prst="rect">
            <a:avLst/>
          </a:prstGeom>
          <a:noFill/>
        </p:spPr>
        <p:txBody>
          <a:bodyPr wrap="square" rtlCol="0">
            <a:spAutoFit/>
          </a:bodyPr>
          <a:lstStyle/>
          <a:p>
            <a:r>
              <a:rPr lang="en-US" dirty="0"/>
              <a:t>The variables in the boxes would be factors of success</a:t>
            </a:r>
          </a:p>
        </p:txBody>
      </p:sp>
    </p:spTree>
    <p:extLst>
      <p:ext uri="{BB962C8B-B14F-4D97-AF65-F5344CB8AC3E}">
        <p14:creationId xmlns:p14="http://schemas.microsoft.com/office/powerpoint/2010/main" val="20824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
          <p:cNvSpPr/>
          <p:nvPr/>
        </p:nvSpPr>
        <p:spPr>
          <a:xfrm>
            <a:off x="643023" y="931953"/>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ENGAGEMENT level is </a:t>
            </a:r>
            <a:r>
              <a:rPr kumimoji="0" lang="en-US" sz="1400" b="0" i="0" u="none" strike="noStrike" kern="1200" cap="none" spc="0" normalizeH="0" baseline="0" noProof="0" dirty="0">
                <a:ln>
                  <a:noFill/>
                </a:ln>
                <a:solidFill>
                  <a:srgbClr val="C00000"/>
                </a:solidFill>
                <a:effectLst/>
                <a:uLnTx/>
                <a:uFillTx/>
                <a:latin typeface="Arial"/>
                <a:ea typeface="+mn-ea"/>
                <a:cs typeface="+mn-cs"/>
              </a:rPr>
              <a:t>low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50" name="Rounded Rectangle 4"/>
          <p:cNvSpPr/>
          <p:nvPr/>
        </p:nvSpPr>
        <p:spPr>
          <a:xfrm>
            <a:off x="5717133" y="898589"/>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IMPACT is </a:t>
            </a:r>
            <a:r>
              <a:rPr kumimoji="0" lang="en-US" sz="1400" b="0" i="0" u="none" strike="noStrike" kern="1200" cap="none" spc="0" normalizeH="0" baseline="0" noProof="0" dirty="0">
                <a:ln>
                  <a:noFill/>
                </a:ln>
                <a:solidFill>
                  <a:srgbClr val="C00000"/>
                </a:solidFill>
                <a:effectLst/>
                <a:uLnTx/>
                <a:uFillTx/>
                <a:latin typeface="Arial"/>
                <a:ea typeface="+mn-ea"/>
                <a:cs typeface="+mn-cs"/>
              </a:rPr>
              <a:t>low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60" name="Rounded Rectangle 4"/>
          <p:cNvSpPr/>
          <p:nvPr/>
        </p:nvSpPr>
        <p:spPr>
          <a:xfrm>
            <a:off x="643023" y="4534689"/>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FIT WITH STRATEGY is </a:t>
            </a:r>
            <a:r>
              <a:rPr kumimoji="0" lang="en-US" sz="1400" b="0" i="0" u="none" strike="noStrike" kern="1200" cap="none" spc="0" normalizeH="0" baseline="0" noProof="0" dirty="0">
                <a:ln>
                  <a:noFill/>
                </a:ln>
                <a:solidFill>
                  <a:srgbClr val="C00000"/>
                </a:solidFill>
                <a:effectLst/>
                <a:uLnTx/>
                <a:uFillTx/>
                <a:latin typeface="Arial"/>
                <a:ea typeface="+mn-ea"/>
                <a:cs typeface="+mn-cs"/>
              </a:rPr>
              <a:t>low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sp>
        <p:nvSpPr>
          <p:cNvPr id="63" name="Rounded Rectangle 4"/>
          <p:cNvSpPr/>
          <p:nvPr/>
        </p:nvSpPr>
        <p:spPr>
          <a:xfrm>
            <a:off x="5686653" y="4522661"/>
            <a:ext cx="2700000" cy="16920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rPr>
              <a:t>PERCEIVED QUALITY  is </a:t>
            </a:r>
            <a:r>
              <a:rPr kumimoji="0" lang="en-US" sz="1400" b="0" i="0" u="none" strike="noStrike" kern="1200" cap="none" spc="0" normalizeH="0" baseline="0" noProof="0" dirty="0">
                <a:ln>
                  <a:noFill/>
                </a:ln>
                <a:solidFill>
                  <a:srgbClr val="C00000"/>
                </a:solidFill>
                <a:effectLst/>
                <a:uLnTx/>
                <a:uFillTx/>
                <a:latin typeface="Arial"/>
                <a:ea typeface="+mn-ea"/>
                <a:cs typeface="+mn-cs"/>
              </a:rPr>
              <a:t>low </a:t>
            </a:r>
            <a:r>
              <a:rPr kumimoji="0" lang="en-US" sz="1400" b="0" i="0" u="none" strike="noStrike" kern="1200" cap="none" spc="0" normalizeH="0" baseline="0" noProof="0" dirty="0">
                <a:ln>
                  <a:noFill/>
                </a:ln>
                <a:solidFill>
                  <a:srgbClr val="FFC000"/>
                </a:solidFill>
                <a:effectLst/>
                <a:uLnTx/>
                <a:uFillTx/>
                <a:latin typeface="Arial"/>
                <a:ea typeface="+mn-ea"/>
                <a:cs typeface="+mn-cs"/>
              </a:rPr>
              <a:t>intermediate </a:t>
            </a:r>
            <a:r>
              <a:rPr kumimoji="0" lang="en-US" sz="1400" b="0" i="0" u="none" strike="noStrike" kern="1200" cap="none" spc="0" normalizeH="0" baseline="0" noProof="0" dirty="0">
                <a:ln>
                  <a:noFill/>
                </a:ln>
                <a:solidFill>
                  <a:srgbClr val="92D050"/>
                </a:solidFill>
                <a:effectLst/>
                <a:uLnTx/>
                <a:uFillTx/>
                <a:latin typeface="Arial"/>
                <a:ea typeface="+mn-ea"/>
                <a:cs typeface="+mn-cs"/>
              </a:rPr>
              <a:t>high</a:t>
            </a:r>
            <a:endParaRPr kumimoji="0" lang="en-US" sz="1400" b="0" i="0" u="none" strike="noStrike" kern="1200" cap="none" spc="0" normalizeH="0" baseline="0" noProof="0" dirty="0">
              <a:ln>
                <a:noFill/>
              </a:ln>
              <a:solidFill>
                <a:srgbClr val="BCBEC0">
                  <a:lumMod val="50000"/>
                </a:srgbClr>
              </a:solidFill>
              <a:effectLst/>
              <a:uLnTx/>
              <a:uFillTx/>
              <a:latin typeface="Arial"/>
              <a:ea typeface="+mn-ea"/>
              <a:cs typeface="+mn-cs"/>
            </a:endParaRPr>
          </a:p>
        </p:txBody>
      </p:sp>
      <p:grpSp>
        <p:nvGrpSpPr>
          <p:cNvPr id="102" name="Groupe 101"/>
          <p:cNvGrpSpPr/>
          <p:nvPr/>
        </p:nvGrpSpPr>
        <p:grpSpPr>
          <a:xfrm>
            <a:off x="3407059" y="2456778"/>
            <a:ext cx="2329979" cy="2329979"/>
            <a:chOff x="3402188" y="2448186"/>
            <a:chExt cx="2329979" cy="2329979"/>
          </a:xfrm>
        </p:grpSpPr>
        <p:sp>
          <p:nvSpPr>
            <p:cNvPr id="103" name="Arc 102"/>
            <p:cNvSpPr/>
            <p:nvPr/>
          </p:nvSpPr>
          <p:spPr>
            <a:xfrm>
              <a:off x="3402188" y="2448186"/>
              <a:ext cx="2329979" cy="2329979"/>
            </a:xfrm>
            <a:prstGeom prst="arc">
              <a:avLst>
                <a:gd name="adj1" fmla="val 19718764"/>
                <a:gd name="adj2" fmla="val 19715690"/>
              </a:avLst>
            </a:prstGeom>
            <a:noFill/>
            <a:ln w="19050">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Ellipse 103"/>
            <p:cNvSpPr>
              <a:spLocks noChangeAspect="1"/>
            </p:cNvSpPr>
            <p:nvPr/>
          </p:nvSpPr>
          <p:spPr>
            <a:xfrm>
              <a:off x="3650628" y="2681354"/>
              <a:ext cx="1872000" cy="1872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Ellipse 104"/>
            <p:cNvSpPr>
              <a:spLocks noChangeAspect="1"/>
            </p:cNvSpPr>
            <p:nvPr/>
          </p:nvSpPr>
          <p:spPr>
            <a:xfrm>
              <a:off x="3856498" y="2892571"/>
              <a:ext cx="1440000" cy="144000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6" name="Pie 73"/>
          <p:cNvSpPr/>
          <p:nvPr/>
        </p:nvSpPr>
        <p:spPr>
          <a:xfrm>
            <a:off x="3849478" y="2895269"/>
            <a:ext cx="1441336" cy="1441336"/>
          </a:xfrm>
          <a:prstGeom prst="pie">
            <a:avLst>
              <a:gd name="adj1" fmla="val 10992675"/>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07" name="Pie 66"/>
          <p:cNvSpPr/>
          <p:nvPr/>
        </p:nvSpPr>
        <p:spPr>
          <a:xfrm>
            <a:off x="3612800" y="2658291"/>
            <a:ext cx="1911463" cy="1914852"/>
          </a:xfrm>
          <a:prstGeom prst="pie">
            <a:avLst>
              <a:gd name="adj1" fmla="val 10903464"/>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08" name="Pie 59"/>
          <p:cNvSpPr/>
          <p:nvPr/>
        </p:nvSpPr>
        <p:spPr>
          <a:xfrm>
            <a:off x="3402191" y="2452466"/>
            <a:ext cx="2332236" cy="2332236"/>
          </a:xfrm>
          <a:prstGeom prst="pie">
            <a:avLst>
              <a:gd name="adj1" fmla="val 10942275"/>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09" name="Pie 77"/>
          <p:cNvSpPr/>
          <p:nvPr/>
        </p:nvSpPr>
        <p:spPr>
          <a:xfrm rot="14400000">
            <a:off x="3849272" y="2891217"/>
            <a:ext cx="1441336" cy="1441336"/>
          </a:xfrm>
          <a:prstGeom prst="pie">
            <a:avLst>
              <a:gd name="adj1" fmla="val 12603850"/>
              <a:gd name="adj2" fmla="val 18036377"/>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0" name="Pie 70"/>
          <p:cNvSpPr/>
          <p:nvPr/>
        </p:nvSpPr>
        <p:spPr>
          <a:xfrm rot="14400000">
            <a:off x="3610829" y="2654601"/>
            <a:ext cx="1914852" cy="1911463"/>
          </a:xfrm>
          <a:prstGeom prst="pie">
            <a:avLst>
              <a:gd name="adj1" fmla="val 12603850"/>
              <a:gd name="adj2" fmla="val 18040821"/>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1" name="Pie 63"/>
          <p:cNvSpPr/>
          <p:nvPr/>
        </p:nvSpPr>
        <p:spPr>
          <a:xfrm rot="14400000">
            <a:off x="3401855" y="2445907"/>
            <a:ext cx="2332236" cy="2332236"/>
          </a:xfrm>
          <a:prstGeom prst="pie">
            <a:avLst>
              <a:gd name="adj1" fmla="val 12603850"/>
              <a:gd name="adj2" fmla="val 18068964"/>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2" name="Pie 76"/>
          <p:cNvSpPr/>
          <p:nvPr/>
        </p:nvSpPr>
        <p:spPr>
          <a:xfrm rot="10800000">
            <a:off x="3845750" y="2891229"/>
            <a:ext cx="1441336" cy="1441336"/>
          </a:xfrm>
          <a:prstGeom prst="pie">
            <a:avLst>
              <a:gd name="adj1" fmla="val 10764971"/>
              <a:gd name="adj2" fmla="val 1620000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3" name="Pie 69"/>
          <p:cNvSpPr/>
          <p:nvPr/>
        </p:nvSpPr>
        <p:spPr>
          <a:xfrm rot="10800000">
            <a:off x="3607856" y="2652923"/>
            <a:ext cx="1911463" cy="1914852"/>
          </a:xfrm>
          <a:prstGeom prst="pie">
            <a:avLst>
              <a:gd name="adj1" fmla="val 10793057"/>
              <a:gd name="adj2" fmla="val 16200000"/>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4" name="Pie 62"/>
          <p:cNvSpPr/>
          <p:nvPr/>
        </p:nvSpPr>
        <p:spPr>
          <a:xfrm rot="10800000">
            <a:off x="3396156" y="2445928"/>
            <a:ext cx="2332236" cy="2332236"/>
          </a:xfrm>
          <a:prstGeom prst="pie">
            <a:avLst>
              <a:gd name="adj1" fmla="val 10772224"/>
              <a:gd name="adj2" fmla="val 1620000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5" name="Pie 74"/>
          <p:cNvSpPr/>
          <p:nvPr/>
        </p:nvSpPr>
        <p:spPr>
          <a:xfrm rot="3600000">
            <a:off x="3849272" y="2895272"/>
            <a:ext cx="1441336" cy="1441336"/>
          </a:xfrm>
          <a:prstGeom prst="pie">
            <a:avLst>
              <a:gd name="adj1" fmla="val 12603850"/>
              <a:gd name="adj2" fmla="val 17893862"/>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6" name="Pie 67"/>
          <p:cNvSpPr/>
          <p:nvPr/>
        </p:nvSpPr>
        <p:spPr>
          <a:xfrm rot="3600000">
            <a:off x="3610829" y="2659985"/>
            <a:ext cx="1914852" cy="1911463"/>
          </a:xfrm>
          <a:prstGeom prst="pie">
            <a:avLst>
              <a:gd name="adj1" fmla="val 12603850"/>
              <a:gd name="adj2" fmla="val 17949488"/>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7" name="Pie 60"/>
          <p:cNvSpPr/>
          <p:nvPr/>
        </p:nvSpPr>
        <p:spPr>
          <a:xfrm rot="3600000">
            <a:off x="3401855" y="2452469"/>
            <a:ext cx="2332236" cy="2332236"/>
          </a:xfrm>
          <a:prstGeom prst="pie">
            <a:avLst>
              <a:gd name="adj1" fmla="val 12603850"/>
              <a:gd name="adj2" fmla="val 17904710"/>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Arial"/>
              <a:ea typeface="+mn-ea"/>
              <a:cs typeface="+mn-cs"/>
            </a:endParaRPr>
          </a:p>
        </p:txBody>
      </p:sp>
      <p:sp>
        <p:nvSpPr>
          <p:cNvPr id="118" name="Triangle isocèle 62"/>
          <p:cNvSpPr/>
          <p:nvPr/>
        </p:nvSpPr>
        <p:spPr>
          <a:xfrm rot="2700000">
            <a:off x="5535848" y="2560938"/>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9" name="Triangle isocèle 62"/>
          <p:cNvSpPr/>
          <p:nvPr/>
        </p:nvSpPr>
        <p:spPr>
          <a:xfrm rot="-2700000">
            <a:off x="3443237" y="2548826"/>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20" name="Triangle isocèle 62"/>
          <p:cNvSpPr/>
          <p:nvPr/>
        </p:nvSpPr>
        <p:spPr>
          <a:xfrm rot="13500000">
            <a:off x="3526731" y="4620829"/>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21" name="Triangle isocèle 62"/>
          <p:cNvSpPr/>
          <p:nvPr/>
        </p:nvSpPr>
        <p:spPr>
          <a:xfrm rot="-13800000">
            <a:off x="5503358" y="4533895"/>
            <a:ext cx="180000" cy="13299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22" name="Rectangle 14"/>
          <p:cNvSpPr>
            <a:spLocks noChangeAspect="1" noChangeArrowheads="1"/>
          </p:cNvSpPr>
          <p:nvPr/>
        </p:nvSpPr>
        <p:spPr bwMode="auto">
          <a:xfrm>
            <a:off x="3368001" y="2389808"/>
            <a:ext cx="2397365" cy="2397365"/>
          </a:xfrm>
          <a:prstGeom prst="rect">
            <a:avLst/>
          </a:prstGeom>
          <a:noFill/>
          <a:ln w="9525">
            <a:noFill/>
            <a:miter lim="800000"/>
            <a:headEnd/>
            <a:tailEnd/>
          </a:ln>
        </p:spPr>
        <p:txBody>
          <a:bodyPr l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ENGAGEMENT                                   IMPACT     </a:t>
            </a:r>
          </a:p>
        </p:txBody>
      </p:sp>
      <p:sp>
        <p:nvSpPr>
          <p:cNvPr id="123" name="Rectangle 122"/>
          <p:cNvSpPr>
            <a:spLocks noChangeAspect="1"/>
          </p:cNvSpPr>
          <p:nvPr/>
        </p:nvSpPr>
        <p:spPr>
          <a:xfrm>
            <a:off x="3257196" y="2265081"/>
            <a:ext cx="2625954" cy="2625954"/>
          </a:xfrm>
          <a:prstGeom prst="rect">
            <a:avLst/>
          </a:prstGeom>
        </p:spPr>
        <p:txBody>
          <a:bodyPr wrap="none">
            <a:prstTxWarp prst="textArchDown">
              <a:avLst/>
            </a:prstTxWarp>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50000"/>
                  </a:srgbClr>
                </a:solidFill>
                <a:effectLst/>
                <a:uLnTx/>
                <a:uFillTx/>
                <a:latin typeface="Calibri"/>
                <a:ea typeface="+mn-ea"/>
                <a:cs typeface="+mn-cs"/>
              </a:rPr>
              <a:t>          STRATEGIC FIT                          PERCEIVED QUALITY </a:t>
            </a:r>
            <a:endParaRPr kumimoji="0" lang="fr-FR" sz="1200" b="1"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cxnSp>
        <p:nvCxnSpPr>
          <p:cNvPr id="124" name="Straight Connector 83"/>
          <p:cNvCxnSpPr/>
          <p:nvPr/>
        </p:nvCxnSpPr>
        <p:spPr>
          <a:xfrm flipH="1">
            <a:off x="4572000" y="2381776"/>
            <a:ext cx="2088" cy="8055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84"/>
          <p:cNvCxnSpPr>
            <a:stCxn id="123" idx="3"/>
          </p:cNvCxnSpPr>
          <p:nvPr/>
        </p:nvCxnSpPr>
        <p:spPr>
          <a:xfrm flipH="1">
            <a:off x="3261854" y="3578060"/>
            <a:ext cx="2621296" cy="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86"/>
          <p:cNvCxnSpPr/>
          <p:nvPr/>
        </p:nvCxnSpPr>
        <p:spPr>
          <a:xfrm flipH="1">
            <a:off x="4572000" y="3975782"/>
            <a:ext cx="2088" cy="8055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Oval 62"/>
          <p:cNvSpPr/>
          <p:nvPr/>
        </p:nvSpPr>
        <p:spPr>
          <a:xfrm>
            <a:off x="4070479" y="3124666"/>
            <a:ext cx="1008000" cy="100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5" name="Title 1"/>
          <p:cNvSpPr>
            <a:spLocks noGrp="1"/>
          </p:cNvSpPr>
          <p:nvPr>
            <p:ph type="title"/>
          </p:nvPr>
        </p:nvSpPr>
        <p:spPr/>
        <p:txBody>
          <a:bodyPr/>
          <a:lstStyle/>
          <a:p>
            <a:r>
              <a:rPr lang="en-US" sz="2800">
                <a:solidFill>
                  <a:schemeClr val="tx1"/>
                </a:solidFill>
              </a:rPr>
              <a:t>HEADLINE</a:t>
            </a:r>
          </a:p>
        </p:txBody>
      </p:sp>
      <p:sp>
        <p:nvSpPr>
          <p:cNvPr id="36" name="TextBox 35"/>
          <p:cNvSpPr txBox="1"/>
          <p:nvPr/>
        </p:nvSpPr>
        <p:spPr>
          <a:xfrm>
            <a:off x="54788" y="41856"/>
            <a:ext cx="2798703" cy="923330"/>
          </a:xfrm>
          <a:prstGeom prst="rect">
            <a:avLst/>
          </a:prstGeom>
          <a:noFill/>
        </p:spPr>
        <p:txBody>
          <a:bodyPr wrap="square" rtlCol="0">
            <a:spAutoFit/>
          </a:bodyPr>
          <a:lstStyle/>
          <a:p>
            <a:r>
              <a:rPr lang="en-US" dirty="0"/>
              <a:t>The variables in the boxes would be factors of success</a:t>
            </a:r>
          </a:p>
        </p:txBody>
      </p:sp>
    </p:spTree>
    <p:extLst>
      <p:ext uri="{BB962C8B-B14F-4D97-AF65-F5344CB8AC3E}">
        <p14:creationId xmlns:p14="http://schemas.microsoft.com/office/powerpoint/2010/main" val="289999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a:spLocks noGrp="1"/>
          </p:cNvSpPr>
          <p:nvPr>
            <p:ph type="title"/>
          </p:nvPr>
        </p:nvSpPr>
        <p:spPr>
          <a:xfrm>
            <a:off x="-584762" y="83538"/>
            <a:ext cx="8229600" cy="1143000"/>
          </a:xfrm>
        </p:spPr>
        <p:txBody>
          <a:bodyPr/>
          <a:lstStyle/>
          <a:p>
            <a:r>
              <a:rPr lang="en-US">
                <a:solidFill>
                  <a:schemeClr val="tx1"/>
                </a:solidFill>
              </a:rPr>
              <a:t>headline</a:t>
            </a:r>
          </a:p>
        </p:txBody>
      </p:sp>
      <p:sp>
        <p:nvSpPr>
          <p:cNvPr id="38" name="Titre 3"/>
          <p:cNvSpPr txBox="1">
            <a:spLocks/>
          </p:cNvSpPr>
          <p:nvPr/>
        </p:nvSpPr>
        <p:spPr>
          <a:xfrm>
            <a:off x="5018143" y="97200"/>
            <a:ext cx="3982982" cy="612000"/>
          </a:xfrm>
          <a:prstGeom prst="rect">
            <a:avLst/>
          </a:prstGeom>
        </p:spPr>
        <p:txBody>
          <a:bodyPr wrap="square" lIns="0" tIns="0" rIns="0" bIns="0" anchor="ctr" anchorCtr="0">
            <a:norm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a:ln>
                  <a:noFill/>
                </a:ln>
                <a:effectLst/>
                <a:uLnTx/>
                <a:uFillTx/>
                <a:latin typeface="Calibri"/>
                <a:ea typeface="+mj-ea"/>
                <a:cs typeface="+mj-cs"/>
              </a:rPr>
              <a:t>Touchpoings performance:</a:t>
            </a:r>
            <a:r>
              <a:rPr kumimoji="0" lang="fr-FR" sz="2000" b="1" i="0" u="none" strike="noStrike" kern="1200" cap="none" spc="0" normalizeH="0" noProof="0">
                <a:ln>
                  <a:noFill/>
                </a:ln>
                <a:effectLst/>
                <a:uLnTx/>
                <a:uFillTx/>
                <a:latin typeface="Calibri"/>
                <a:ea typeface="+mj-ea"/>
                <a:cs typeface="+mj-cs"/>
              </a:rPr>
              <a:t> </a:t>
            </a:r>
            <a:r>
              <a:rPr kumimoji="0" lang="fr-FR" sz="2000" b="1" i="0" u="none" strike="noStrike" kern="1200" cap="none" spc="0" normalizeH="0" baseline="0" noProof="0">
                <a:ln>
                  <a:noFill/>
                </a:ln>
                <a:effectLst/>
                <a:uLnTx/>
                <a:uFillTx/>
                <a:latin typeface="Calibri"/>
                <a:ea typeface="+mj-ea"/>
                <a:cs typeface="+mj-cs"/>
              </a:rPr>
              <a:t>Functional coverage (fake example)</a:t>
            </a:r>
            <a:endParaRPr kumimoji="0" lang="fr-FR" sz="2000" b="1" i="0" u="none" strike="noStrike" kern="1200" cap="none" spc="0" normalizeH="0" baseline="0" noProof="0" dirty="0">
              <a:ln>
                <a:noFill/>
              </a:ln>
              <a:effectLst/>
              <a:uLnTx/>
              <a:uFillTx/>
              <a:latin typeface="Calibri"/>
              <a:ea typeface="+mj-ea"/>
              <a:cs typeface="+mj-cs"/>
            </a:endParaRPr>
          </a:p>
        </p:txBody>
      </p:sp>
      <p:sp>
        <p:nvSpPr>
          <p:cNvPr id="39" name="ZoneTexte 36"/>
          <p:cNvSpPr txBox="1"/>
          <p:nvPr/>
        </p:nvSpPr>
        <p:spPr>
          <a:xfrm>
            <a:off x="285107" y="1466195"/>
            <a:ext cx="1550589" cy="4555093"/>
          </a:xfrm>
          <a:prstGeom prst="rect">
            <a:avLst/>
          </a:prstGeom>
          <a:noFill/>
        </p:spPr>
        <p:txBody>
          <a:bodyPr wrap="square" rtlCol="0">
            <a:spAutoFit/>
          </a:bodyPr>
          <a:lstStyle/>
          <a:p>
            <a:pPr fontAlgn="auto">
              <a:spcBef>
                <a:spcPts val="0"/>
              </a:spcBef>
              <a:spcAft>
                <a:spcPts val="0"/>
              </a:spcAft>
            </a:pPr>
            <a:r>
              <a:rPr lang="fr-FR" sz="1600" b="1" dirty="0">
                <a:solidFill>
                  <a:srgbClr val="595959"/>
                </a:solidFill>
                <a:latin typeface="Calibri"/>
              </a:rPr>
              <a:t>All </a:t>
            </a:r>
            <a:r>
              <a:rPr lang="fr-FR" sz="1600" b="1" dirty="0" err="1">
                <a:solidFill>
                  <a:srgbClr val="595959"/>
                </a:solidFill>
                <a:latin typeface="Calibri"/>
              </a:rPr>
              <a:t>touchpoints</a:t>
            </a:r>
            <a:r>
              <a:rPr lang="fr-FR" sz="1600" dirty="0">
                <a:solidFill>
                  <a:srgbClr val="595959"/>
                </a:solidFill>
                <a:latin typeface="Calibri"/>
              </a:rPr>
              <a:t> are </a:t>
            </a:r>
            <a:r>
              <a:rPr lang="fr-FR" sz="1600" dirty="0" err="1">
                <a:solidFill>
                  <a:srgbClr val="595959"/>
                </a:solidFill>
                <a:latin typeface="Calibri"/>
              </a:rPr>
              <a:t>plotted</a:t>
            </a:r>
            <a:r>
              <a:rPr lang="fr-FR" sz="1600" dirty="0">
                <a:solidFill>
                  <a:srgbClr val="595959"/>
                </a:solidFill>
                <a:latin typeface="Calibri"/>
              </a:rPr>
              <a:t> on the </a:t>
            </a:r>
            <a:r>
              <a:rPr lang="fr-FR" sz="1600" dirty="0" err="1">
                <a:solidFill>
                  <a:srgbClr val="595959"/>
                </a:solidFill>
                <a:latin typeface="Calibri"/>
              </a:rPr>
              <a:t>functions</a:t>
            </a:r>
            <a:r>
              <a:rPr lang="fr-FR" sz="1600" dirty="0">
                <a:solidFill>
                  <a:srgbClr val="595959"/>
                </a:solidFill>
                <a:latin typeface="Calibri"/>
              </a:rPr>
              <a:t> </a:t>
            </a:r>
            <a:r>
              <a:rPr lang="fr-FR" sz="1600" dirty="0" err="1">
                <a:solidFill>
                  <a:srgbClr val="595959"/>
                </a:solidFill>
                <a:latin typeface="Calibri"/>
              </a:rPr>
              <a:t>map</a:t>
            </a:r>
            <a:r>
              <a:rPr lang="fr-FR" sz="1600" dirty="0">
                <a:solidFill>
                  <a:srgbClr val="595959"/>
                </a:solidFill>
                <a:latin typeface="Calibri"/>
              </a:rPr>
              <a:t>.</a:t>
            </a:r>
          </a:p>
          <a:p>
            <a:pPr fontAlgn="auto">
              <a:spcBef>
                <a:spcPts val="0"/>
              </a:spcBef>
              <a:spcAft>
                <a:spcPts val="0"/>
              </a:spcAft>
            </a:pPr>
            <a:endParaRPr lang="fr-FR" sz="1600" dirty="0">
              <a:solidFill>
                <a:srgbClr val="595959"/>
              </a:solidFill>
              <a:latin typeface="Calibri"/>
            </a:endParaRPr>
          </a:p>
          <a:p>
            <a:pPr fontAlgn="auto">
              <a:spcBef>
                <a:spcPts val="0"/>
              </a:spcBef>
              <a:spcAft>
                <a:spcPts val="0"/>
              </a:spcAft>
            </a:pPr>
            <a:r>
              <a:rPr lang="fr-FR" sz="1400" dirty="0">
                <a:solidFill>
                  <a:srgbClr val="595959"/>
                </a:solidFill>
                <a:latin typeface="Calibri"/>
              </a:rPr>
              <a:t>The position relates to the </a:t>
            </a:r>
            <a:r>
              <a:rPr lang="fr-FR" sz="1400" dirty="0" err="1">
                <a:solidFill>
                  <a:srgbClr val="595959"/>
                </a:solidFill>
                <a:latin typeface="Calibri"/>
              </a:rPr>
              <a:t>fucntion</a:t>
            </a:r>
            <a:r>
              <a:rPr lang="fr-FR" sz="1400" dirty="0">
                <a:solidFill>
                  <a:srgbClr val="595959"/>
                </a:solidFill>
                <a:latin typeface="Calibri"/>
              </a:rPr>
              <a:t> </a:t>
            </a:r>
            <a:r>
              <a:rPr lang="fr-FR" sz="1400" dirty="0" err="1">
                <a:solidFill>
                  <a:srgbClr val="595959"/>
                </a:solidFill>
                <a:latin typeface="Calibri"/>
              </a:rPr>
              <a:t>covered</a:t>
            </a:r>
            <a:r>
              <a:rPr lang="fr-FR" sz="1400" dirty="0">
                <a:solidFill>
                  <a:srgbClr val="595959"/>
                </a:solidFill>
                <a:latin typeface="Calibri"/>
              </a:rPr>
              <a:t> by </a:t>
            </a:r>
            <a:r>
              <a:rPr lang="fr-FR" sz="1400" dirty="0" err="1">
                <a:solidFill>
                  <a:srgbClr val="595959"/>
                </a:solidFill>
                <a:latin typeface="Calibri"/>
              </a:rPr>
              <a:t>each</a:t>
            </a:r>
            <a:r>
              <a:rPr lang="fr-FR" sz="1400" dirty="0">
                <a:solidFill>
                  <a:srgbClr val="595959"/>
                </a:solidFill>
                <a:latin typeface="Calibri"/>
              </a:rPr>
              <a:t> </a:t>
            </a:r>
            <a:r>
              <a:rPr lang="fr-FR" sz="1400" dirty="0" err="1">
                <a:solidFill>
                  <a:srgbClr val="595959"/>
                </a:solidFill>
                <a:latin typeface="Calibri"/>
              </a:rPr>
              <a:t>touchpoint</a:t>
            </a:r>
            <a:r>
              <a:rPr lang="fr-FR" sz="1400" dirty="0">
                <a:solidFill>
                  <a:srgbClr val="595959"/>
                </a:solidFill>
                <a:latin typeface="Calibri"/>
              </a:rPr>
              <a:t>.</a:t>
            </a:r>
          </a:p>
          <a:p>
            <a:pPr fontAlgn="auto">
              <a:spcBef>
                <a:spcPts val="0"/>
              </a:spcBef>
              <a:spcAft>
                <a:spcPts val="0"/>
              </a:spcAft>
            </a:pPr>
            <a:endParaRPr lang="fr-FR" sz="1400" dirty="0">
              <a:solidFill>
                <a:srgbClr val="595959"/>
              </a:solidFill>
              <a:latin typeface="Calibri"/>
            </a:endParaRPr>
          </a:p>
          <a:p>
            <a:pPr fontAlgn="auto">
              <a:spcBef>
                <a:spcPts val="0"/>
              </a:spcBef>
              <a:spcAft>
                <a:spcPts val="0"/>
              </a:spcAft>
            </a:pPr>
            <a:r>
              <a:rPr lang="fr-FR" sz="1400" dirty="0" err="1">
                <a:solidFill>
                  <a:srgbClr val="595959"/>
                </a:solidFill>
                <a:latin typeface="Calibri"/>
              </a:rPr>
              <a:t>Some</a:t>
            </a:r>
            <a:r>
              <a:rPr lang="fr-FR" sz="1400" dirty="0">
                <a:solidFill>
                  <a:srgbClr val="595959"/>
                </a:solidFill>
                <a:latin typeface="Calibri"/>
              </a:rPr>
              <a:t> </a:t>
            </a:r>
            <a:r>
              <a:rPr lang="fr-FR" sz="1400" dirty="0" err="1">
                <a:solidFill>
                  <a:srgbClr val="595959"/>
                </a:solidFill>
                <a:latin typeface="Calibri"/>
              </a:rPr>
              <a:t>touchpoints</a:t>
            </a:r>
            <a:r>
              <a:rPr lang="fr-FR" sz="1400" dirty="0">
                <a:solidFill>
                  <a:srgbClr val="595959"/>
                </a:solidFill>
                <a:latin typeface="Calibri"/>
              </a:rPr>
              <a:t> </a:t>
            </a:r>
            <a:r>
              <a:rPr lang="fr-FR" sz="1400" dirty="0" err="1">
                <a:solidFill>
                  <a:srgbClr val="595959"/>
                </a:solidFill>
                <a:latin typeface="Calibri"/>
              </a:rPr>
              <a:t>can</a:t>
            </a:r>
            <a:r>
              <a:rPr lang="fr-FR" sz="1400" dirty="0">
                <a:solidFill>
                  <a:srgbClr val="595959"/>
                </a:solidFill>
                <a:latin typeface="Calibri"/>
              </a:rPr>
              <a:t> </a:t>
            </a:r>
            <a:r>
              <a:rPr lang="fr-FR" sz="1400" dirty="0" err="1">
                <a:solidFill>
                  <a:srgbClr val="595959"/>
                </a:solidFill>
                <a:latin typeface="Calibri"/>
              </a:rPr>
              <a:t>cover</a:t>
            </a:r>
            <a:r>
              <a:rPr lang="fr-FR" sz="1400" dirty="0">
                <a:solidFill>
                  <a:srgbClr val="595959"/>
                </a:solidFill>
                <a:latin typeface="Calibri"/>
              </a:rPr>
              <a:t> </a:t>
            </a:r>
            <a:r>
              <a:rPr lang="fr-FR" sz="1400" dirty="0" err="1">
                <a:solidFill>
                  <a:srgbClr val="595959"/>
                </a:solidFill>
                <a:latin typeface="Calibri"/>
              </a:rPr>
              <a:t>several</a:t>
            </a:r>
            <a:r>
              <a:rPr lang="fr-FR" sz="1400" dirty="0">
                <a:solidFill>
                  <a:srgbClr val="595959"/>
                </a:solidFill>
                <a:latin typeface="Calibri"/>
              </a:rPr>
              <a:t> </a:t>
            </a:r>
            <a:r>
              <a:rPr lang="fr-FR" sz="1400" dirty="0" err="1">
                <a:solidFill>
                  <a:srgbClr val="595959"/>
                </a:solidFill>
                <a:latin typeface="Calibri"/>
              </a:rPr>
              <a:t>functions</a:t>
            </a:r>
            <a:r>
              <a:rPr lang="fr-FR" sz="1400" dirty="0">
                <a:solidFill>
                  <a:srgbClr val="595959"/>
                </a:solidFill>
                <a:latin typeface="Calibri"/>
              </a:rPr>
              <a:t>.</a:t>
            </a:r>
          </a:p>
          <a:p>
            <a:pPr fontAlgn="auto">
              <a:spcBef>
                <a:spcPts val="0"/>
              </a:spcBef>
              <a:spcAft>
                <a:spcPts val="0"/>
              </a:spcAft>
            </a:pPr>
            <a:endParaRPr lang="fr-FR" sz="1400" dirty="0">
              <a:solidFill>
                <a:srgbClr val="595959"/>
              </a:solidFill>
              <a:latin typeface="Calibri"/>
            </a:endParaRPr>
          </a:p>
          <a:p>
            <a:pPr fontAlgn="auto">
              <a:spcBef>
                <a:spcPts val="0"/>
              </a:spcBef>
              <a:spcAft>
                <a:spcPts val="0"/>
              </a:spcAft>
            </a:pPr>
            <a:r>
              <a:rPr lang="fr-FR" sz="1400" dirty="0">
                <a:solidFill>
                  <a:srgbClr val="595959"/>
                </a:solidFill>
                <a:latin typeface="Calibri"/>
              </a:rPr>
              <a:t>The size </a:t>
            </a:r>
            <a:r>
              <a:rPr lang="fr-FR" sz="1400" dirty="0" err="1">
                <a:solidFill>
                  <a:srgbClr val="595959"/>
                </a:solidFill>
                <a:latin typeface="Calibri"/>
              </a:rPr>
              <a:t>conveys</a:t>
            </a:r>
            <a:r>
              <a:rPr lang="fr-FR" sz="1400" dirty="0">
                <a:solidFill>
                  <a:srgbClr val="595959"/>
                </a:solidFill>
                <a:latin typeface="Calibri"/>
              </a:rPr>
              <a:t> how </a:t>
            </a:r>
            <a:r>
              <a:rPr lang="fr-FR" sz="1400" dirty="0" err="1">
                <a:solidFill>
                  <a:srgbClr val="595959"/>
                </a:solidFill>
                <a:latin typeface="Calibri"/>
              </a:rPr>
              <a:t>well</a:t>
            </a:r>
            <a:r>
              <a:rPr lang="fr-FR" sz="1400" dirty="0">
                <a:solidFill>
                  <a:srgbClr val="595959"/>
                </a:solidFill>
                <a:latin typeface="Calibri"/>
              </a:rPr>
              <a:t> the </a:t>
            </a:r>
            <a:r>
              <a:rPr lang="fr-FR" sz="1400" dirty="0" err="1">
                <a:solidFill>
                  <a:srgbClr val="595959"/>
                </a:solidFill>
                <a:latin typeface="Calibri"/>
              </a:rPr>
              <a:t>touchpoint</a:t>
            </a:r>
            <a:r>
              <a:rPr lang="fr-FR" sz="1400" dirty="0">
                <a:solidFill>
                  <a:srgbClr val="595959"/>
                </a:solidFill>
                <a:latin typeface="Calibri"/>
              </a:rPr>
              <a:t> </a:t>
            </a:r>
            <a:r>
              <a:rPr lang="fr-FR" sz="1400" dirty="0" err="1">
                <a:solidFill>
                  <a:srgbClr val="595959"/>
                </a:solidFill>
                <a:latin typeface="Calibri"/>
              </a:rPr>
              <a:t>covers</a:t>
            </a:r>
            <a:r>
              <a:rPr lang="fr-FR" sz="1400" dirty="0">
                <a:solidFill>
                  <a:srgbClr val="595959"/>
                </a:solidFill>
                <a:latin typeface="Calibri"/>
              </a:rPr>
              <a:t> the </a:t>
            </a:r>
            <a:r>
              <a:rPr lang="fr-FR" sz="1400" dirty="0" err="1">
                <a:solidFill>
                  <a:srgbClr val="595959"/>
                </a:solidFill>
                <a:latin typeface="Calibri"/>
              </a:rPr>
              <a:t>function</a:t>
            </a:r>
            <a:r>
              <a:rPr lang="fr-FR" sz="1400" dirty="0">
                <a:solidFill>
                  <a:srgbClr val="595959"/>
                </a:solidFill>
                <a:latin typeface="Calibri"/>
              </a:rPr>
              <a:t>.</a:t>
            </a:r>
          </a:p>
          <a:p>
            <a:pPr fontAlgn="auto">
              <a:spcBef>
                <a:spcPts val="0"/>
              </a:spcBef>
              <a:spcAft>
                <a:spcPts val="0"/>
              </a:spcAft>
            </a:pPr>
            <a:endParaRPr lang="fr-FR" sz="1400" dirty="0" err="1">
              <a:solidFill>
                <a:srgbClr val="595959"/>
              </a:solidFill>
              <a:latin typeface="Calibri"/>
            </a:endParaRPr>
          </a:p>
        </p:txBody>
      </p:sp>
      <p:grpSp>
        <p:nvGrpSpPr>
          <p:cNvPr id="40" name="Groupe 44"/>
          <p:cNvGrpSpPr/>
          <p:nvPr/>
        </p:nvGrpSpPr>
        <p:grpSpPr>
          <a:xfrm>
            <a:off x="2061343" y="1154407"/>
            <a:ext cx="4963749" cy="4938889"/>
            <a:chOff x="1743942" y="1007454"/>
            <a:chExt cx="4963749" cy="4938889"/>
          </a:xfrm>
        </p:grpSpPr>
        <p:grpSp>
          <p:nvGrpSpPr>
            <p:cNvPr id="41" name="Groupe 45"/>
            <p:cNvGrpSpPr/>
            <p:nvPr/>
          </p:nvGrpSpPr>
          <p:grpSpPr>
            <a:xfrm>
              <a:off x="1753427" y="1007454"/>
              <a:ext cx="4938889" cy="4938889"/>
              <a:chOff x="1753656" y="1007454"/>
              <a:chExt cx="4938889" cy="4938889"/>
            </a:xfrm>
          </p:grpSpPr>
          <p:sp>
            <p:nvSpPr>
              <p:cNvPr id="46" name="Freeform 8"/>
              <p:cNvSpPr>
                <a:spLocks/>
              </p:cNvSpPr>
              <p:nvPr/>
            </p:nvSpPr>
            <p:spPr bwMode="auto">
              <a:xfrm rot="18900000">
                <a:off x="3953432" y="1188404"/>
                <a:ext cx="2101833" cy="2965242"/>
              </a:xfrm>
              <a:custGeom>
                <a:avLst/>
                <a:gdLst>
                  <a:gd name="connsiteX0" fmla="*/ 0 w 10000"/>
                  <a:gd name="connsiteY0" fmla="*/ 10000 h 10000"/>
                  <a:gd name="connsiteX1" fmla="*/ 0 w 10000"/>
                  <a:gd name="connsiteY1" fmla="*/ 10000 h 10000"/>
                  <a:gd name="connsiteX2" fmla="*/ 6791 w 10000"/>
                  <a:gd name="connsiteY2" fmla="*/ 211 h 10000"/>
                  <a:gd name="connsiteX3" fmla="*/ 6795 w 10000"/>
                  <a:gd name="connsiteY3" fmla="*/ 211 h 10000"/>
                  <a:gd name="connsiteX4" fmla="*/ 7346 w 10000"/>
                  <a:gd name="connsiteY4" fmla="*/ 198 h 10000"/>
                  <a:gd name="connsiteX5" fmla="*/ 10000 w 10000"/>
                  <a:gd name="connsiteY5" fmla="*/ 9424 h 10000"/>
                  <a:gd name="connsiteX6" fmla="*/ 9996 w 10000"/>
                  <a:gd name="connsiteY6" fmla="*/ 9424 h 10000"/>
                  <a:gd name="connsiteX7" fmla="*/ 9592 w 10000"/>
                  <a:gd name="connsiteY7" fmla="*/ 10000 h 10000"/>
                  <a:gd name="connsiteX8" fmla="*/ 9587 w 10000"/>
                  <a:gd name="connsiteY8" fmla="*/ 9994 h 10000"/>
                  <a:gd name="connsiteX9" fmla="*/ 9587 w 10000"/>
                  <a:gd name="connsiteY9" fmla="*/ 10000 h 10000"/>
                  <a:gd name="connsiteX10" fmla="*/ 746 w 10000"/>
                  <a:gd name="connsiteY10" fmla="*/ 9954 h 10000"/>
                  <a:gd name="connsiteX11" fmla="*/ 0 w 10000"/>
                  <a:gd name="connsiteY11" fmla="*/ 10000 h 10000"/>
                  <a:gd name="connsiteX0" fmla="*/ 0 w 10000"/>
                  <a:gd name="connsiteY0" fmla="*/ 10000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12" fmla="*/ 0 w 10000"/>
                  <a:gd name="connsiteY12" fmla="*/ 10000 h 10000"/>
                  <a:gd name="connsiteX0" fmla="*/ 746 w 10000"/>
                  <a:gd name="connsiteY0" fmla="*/ 9954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0" fmla="*/ 309 w 9563"/>
                  <a:gd name="connsiteY0" fmla="*/ 9954 h 10000"/>
                  <a:gd name="connsiteX1" fmla="*/ 0 w 9563"/>
                  <a:gd name="connsiteY1" fmla="*/ 9452 h 10000"/>
                  <a:gd name="connsiteX2" fmla="*/ 6354 w 9563"/>
                  <a:gd name="connsiteY2" fmla="*/ 211 h 10000"/>
                  <a:gd name="connsiteX3" fmla="*/ 6358 w 9563"/>
                  <a:gd name="connsiteY3" fmla="*/ 211 h 10000"/>
                  <a:gd name="connsiteX4" fmla="*/ 6909 w 9563"/>
                  <a:gd name="connsiteY4" fmla="*/ 198 h 10000"/>
                  <a:gd name="connsiteX5" fmla="*/ 9563 w 9563"/>
                  <a:gd name="connsiteY5" fmla="*/ 9424 h 10000"/>
                  <a:gd name="connsiteX6" fmla="*/ 9559 w 9563"/>
                  <a:gd name="connsiteY6" fmla="*/ 9424 h 10000"/>
                  <a:gd name="connsiteX7" fmla="*/ 9155 w 9563"/>
                  <a:gd name="connsiteY7" fmla="*/ 10000 h 10000"/>
                  <a:gd name="connsiteX8" fmla="*/ 9150 w 9563"/>
                  <a:gd name="connsiteY8" fmla="*/ 9994 h 10000"/>
                  <a:gd name="connsiteX9" fmla="*/ 9150 w 9563"/>
                  <a:gd name="connsiteY9" fmla="*/ 10000 h 10000"/>
                  <a:gd name="connsiteX10" fmla="*/ 309 w 9563"/>
                  <a:gd name="connsiteY10" fmla="*/ 9954 h 10000"/>
                  <a:gd name="connsiteX0" fmla="*/ 489 w 10166"/>
                  <a:gd name="connsiteY0" fmla="*/ 9954 h 10000"/>
                  <a:gd name="connsiteX1" fmla="*/ 166 w 10166"/>
                  <a:gd name="connsiteY1" fmla="*/ 9452 h 10000"/>
                  <a:gd name="connsiteX2" fmla="*/ 6810 w 10166"/>
                  <a:gd name="connsiteY2" fmla="*/ 211 h 10000"/>
                  <a:gd name="connsiteX3" fmla="*/ 6815 w 10166"/>
                  <a:gd name="connsiteY3" fmla="*/ 211 h 10000"/>
                  <a:gd name="connsiteX4" fmla="*/ 7391 w 10166"/>
                  <a:gd name="connsiteY4" fmla="*/ 198 h 10000"/>
                  <a:gd name="connsiteX5" fmla="*/ 10166 w 10166"/>
                  <a:gd name="connsiteY5" fmla="*/ 9424 h 10000"/>
                  <a:gd name="connsiteX6" fmla="*/ 10162 w 10166"/>
                  <a:gd name="connsiteY6" fmla="*/ 9424 h 10000"/>
                  <a:gd name="connsiteX7" fmla="*/ 9739 w 10166"/>
                  <a:gd name="connsiteY7" fmla="*/ 10000 h 10000"/>
                  <a:gd name="connsiteX8" fmla="*/ 9734 w 10166"/>
                  <a:gd name="connsiteY8" fmla="*/ 9994 h 10000"/>
                  <a:gd name="connsiteX9" fmla="*/ 9734 w 10166"/>
                  <a:gd name="connsiteY9" fmla="*/ 10000 h 10000"/>
                  <a:gd name="connsiteX10" fmla="*/ 489 w 10166"/>
                  <a:gd name="connsiteY10" fmla="*/ 9954 h 10000"/>
                  <a:gd name="connsiteX0" fmla="*/ 527 w 10204"/>
                  <a:gd name="connsiteY0" fmla="*/ 9954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527 w 10204"/>
                  <a:gd name="connsiteY10" fmla="*/ 9954 h 10000"/>
                  <a:gd name="connsiteX0" fmla="*/ 489 w 10258"/>
                  <a:gd name="connsiteY0" fmla="*/ 9970 h 10000"/>
                  <a:gd name="connsiteX1" fmla="*/ 258 w 10258"/>
                  <a:gd name="connsiteY1" fmla="*/ 9452 h 10000"/>
                  <a:gd name="connsiteX2" fmla="*/ 6902 w 10258"/>
                  <a:gd name="connsiteY2" fmla="*/ 211 h 10000"/>
                  <a:gd name="connsiteX3" fmla="*/ 6907 w 10258"/>
                  <a:gd name="connsiteY3" fmla="*/ 211 h 10000"/>
                  <a:gd name="connsiteX4" fmla="*/ 7483 w 10258"/>
                  <a:gd name="connsiteY4" fmla="*/ 198 h 10000"/>
                  <a:gd name="connsiteX5" fmla="*/ 10258 w 10258"/>
                  <a:gd name="connsiteY5" fmla="*/ 9424 h 10000"/>
                  <a:gd name="connsiteX6" fmla="*/ 10254 w 10258"/>
                  <a:gd name="connsiteY6" fmla="*/ 9424 h 10000"/>
                  <a:gd name="connsiteX7" fmla="*/ 9831 w 10258"/>
                  <a:gd name="connsiteY7" fmla="*/ 10000 h 10000"/>
                  <a:gd name="connsiteX8" fmla="*/ 9826 w 10258"/>
                  <a:gd name="connsiteY8" fmla="*/ 9994 h 10000"/>
                  <a:gd name="connsiteX9" fmla="*/ 9826 w 10258"/>
                  <a:gd name="connsiteY9" fmla="*/ 10000 h 10000"/>
                  <a:gd name="connsiteX10" fmla="*/ 489 w 10258"/>
                  <a:gd name="connsiteY10" fmla="*/ 9970 h 10000"/>
                  <a:gd name="connsiteX0" fmla="*/ 435 w 10204"/>
                  <a:gd name="connsiteY0" fmla="*/ 9970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435 w 10204"/>
                  <a:gd name="connsiteY10" fmla="*/ 9970 h 10000"/>
                  <a:gd name="connsiteX0" fmla="*/ 447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447 w 10204"/>
                  <a:gd name="connsiteY10" fmla="*/ 10018 h 10027"/>
                  <a:gd name="connsiteX0" fmla="*/ 539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539 w 10204"/>
                  <a:gd name="connsiteY10" fmla="*/ 10018 h 10027"/>
                  <a:gd name="connsiteX0" fmla="*/ 447 w 10112"/>
                  <a:gd name="connsiteY0" fmla="*/ 10018 h 10027"/>
                  <a:gd name="connsiteX1" fmla="*/ 204 w 10112"/>
                  <a:gd name="connsiteY1" fmla="*/ 9324 h 10027"/>
                  <a:gd name="connsiteX2" fmla="*/ 6756 w 10112"/>
                  <a:gd name="connsiteY2" fmla="*/ 211 h 10027"/>
                  <a:gd name="connsiteX3" fmla="*/ 6761 w 10112"/>
                  <a:gd name="connsiteY3" fmla="*/ 211 h 10027"/>
                  <a:gd name="connsiteX4" fmla="*/ 7337 w 10112"/>
                  <a:gd name="connsiteY4" fmla="*/ 198 h 10027"/>
                  <a:gd name="connsiteX5" fmla="*/ 10112 w 10112"/>
                  <a:gd name="connsiteY5" fmla="*/ 9424 h 10027"/>
                  <a:gd name="connsiteX6" fmla="*/ 10108 w 10112"/>
                  <a:gd name="connsiteY6" fmla="*/ 9424 h 10027"/>
                  <a:gd name="connsiteX7" fmla="*/ 9685 w 10112"/>
                  <a:gd name="connsiteY7" fmla="*/ 10000 h 10027"/>
                  <a:gd name="connsiteX8" fmla="*/ 9680 w 10112"/>
                  <a:gd name="connsiteY8" fmla="*/ 9994 h 10027"/>
                  <a:gd name="connsiteX9" fmla="*/ 9680 w 10112"/>
                  <a:gd name="connsiteY9" fmla="*/ 10000 h 10027"/>
                  <a:gd name="connsiteX10" fmla="*/ 447 w 10112"/>
                  <a:gd name="connsiteY10" fmla="*/ 10018 h 10027"/>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9585 w 10017"/>
                  <a:gd name="connsiteY8" fmla="*/ 994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7749 w 10017"/>
                  <a:gd name="connsiteY8" fmla="*/ 1917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9590 w 10017"/>
                  <a:gd name="connsiteY6" fmla="*/ 9949 h 19510"/>
                  <a:gd name="connsiteX7" fmla="*/ 7749 w 10017"/>
                  <a:gd name="connsiteY7" fmla="*/ 19173 h 19510"/>
                  <a:gd name="connsiteX8" fmla="*/ 7297 w 10017"/>
                  <a:gd name="connsiteY8" fmla="*/ 19510 h 19510"/>
                  <a:gd name="connsiteX9" fmla="*/ 352 w 10017"/>
                  <a:gd name="connsiteY9"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7749 w 10017"/>
                  <a:gd name="connsiteY6" fmla="*/ 19173 h 19510"/>
                  <a:gd name="connsiteX7" fmla="*/ 7297 w 10017"/>
                  <a:gd name="connsiteY7" fmla="*/ 19510 h 19510"/>
                  <a:gd name="connsiteX8" fmla="*/ 352 w 10017"/>
                  <a:gd name="connsiteY8" fmla="*/ 9967 h 19510"/>
                  <a:gd name="connsiteX0" fmla="*/ 352 w 7749"/>
                  <a:gd name="connsiteY0" fmla="*/ 9967 h 19510"/>
                  <a:gd name="connsiteX1" fmla="*/ 109 w 7749"/>
                  <a:gd name="connsiteY1" fmla="*/ 9273 h 19510"/>
                  <a:gd name="connsiteX2" fmla="*/ 6661 w 7749"/>
                  <a:gd name="connsiteY2" fmla="*/ 160 h 19510"/>
                  <a:gd name="connsiteX3" fmla="*/ 6666 w 7749"/>
                  <a:gd name="connsiteY3" fmla="*/ 160 h 19510"/>
                  <a:gd name="connsiteX4" fmla="*/ 7242 w 7749"/>
                  <a:gd name="connsiteY4" fmla="*/ 147 h 19510"/>
                  <a:gd name="connsiteX5" fmla="*/ 7749 w 7749"/>
                  <a:gd name="connsiteY5" fmla="*/ 19173 h 19510"/>
                  <a:gd name="connsiteX6" fmla="*/ 7297 w 7749"/>
                  <a:gd name="connsiteY6" fmla="*/ 19510 h 19510"/>
                  <a:gd name="connsiteX7" fmla="*/ 352 w 7749"/>
                  <a:gd name="connsiteY7" fmla="*/ 9967 h 1951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35 w 10081"/>
                  <a:gd name="connsiteY0" fmla="*/ 5109 h 10000"/>
                  <a:gd name="connsiteX1" fmla="*/ 222 w 10081"/>
                  <a:gd name="connsiteY1" fmla="*/ 4753 h 10000"/>
                  <a:gd name="connsiteX2" fmla="*/ 8677 w 10081"/>
                  <a:gd name="connsiteY2" fmla="*/ 82 h 10000"/>
                  <a:gd name="connsiteX3" fmla="*/ 8683 w 10081"/>
                  <a:gd name="connsiteY3" fmla="*/ 82 h 10000"/>
                  <a:gd name="connsiteX4" fmla="*/ 9427 w 10081"/>
                  <a:gd name="connsiteY4" fmla="*/ 75 h 10000"/>
                  <a:gd name="connsiteX5" fmla="*/ 10081 w 10081"/>
                  <a:gd name="connsiteY5" fmla="*/ 9827 h 10000"/>
                  <a:gd name="connsiteX6" fmla="*/ 9498 w 10081"/>
                  <a:gd name="connsiteY6" fmla="*/ 10000 h 10000"/>
                  <a:gd name="connsiteX7" fmla="*/ 535 w 10081"/>
                  <a:gd name="connsiteY7" fmla="*/ 5109 h 10000"/>
                  <a:gd name="connsiteX0" fmla="*/ 457 w 10003"/>
                  <a:gd name="connsiteY0" fmla="*/ 5109 h 10000"/>
                  <a:gd name="connsiteX1" fmla="*/ 144 w 10003"/>
                  <a:gd name="connsiteY1" fmla="*/ 4753 h 10000"/>
                  <a:gd name="connsiteX2" fmla="*/ 8599 w 10003"/>
                  <a:gd name="connsiteY2" fmla="*/ 82 h 10000"/>
                  <a:gd name="connsiteX3" fmla="*/ 8605 w 10003"/>
                  <a:gd name="connsiteY3" fmla="*/ 82 h 10000"/>
                  <a:gd name="connsiteX4" fmla="*/ 9349 w 10003"/>
                  <a:gd name="connsiteY4" fmla="*/ 75 h 10000"/>
                  <a:gd name="connsiteX5" fmla="*/ 10003 w 10003"/>
                  <a:gd name="connsiteY5" fmla="*/ 9827 h 10000"/>
                  <a:gd name="connsiteX6" fmla="*/ 9420 w 10003"/>
                  <a:gd name="connsiteY6" fmla="*/ 10000 h 10000"/>
                  <a:gd name="connsiteX7" fmla="*/ 457 w 10003"/>
                  <a:gd name="connsiteY7" fmla="*/ 5109 h 10000"/>
                  <a:gd name="connsiteX0" fmla="*/ 208 w 9754"/>
                  <a:gd name="connsiteY0" fmla="*/ 5109 h 10000"/>
                  <a:gd name="connsiteX1" fmla="*/ 460 w 9754"/>
                  <a:gd name="connsiteY1" fmla="*/ 4419 h 10000"/>
                  <a:gd name="connsiteX2" fmla="*/ 8350 w 9754"/>
                  <a:gd name="connsiteY2" fmla="*/ 82 h 10000"/>
                  <a:gd name="connsiteX3" fmla="*/ 8356 w 9754"/>
                  <a:gd name="connsiteY3" fmla="*/ 82 h 10000"/>
                  <a:gd name="connsiteX4" fmla="*/ 9100 w 9754"/>
                  <a:gd name="connsiteY4" fmla="*/ 75 h 10000"/>
                  <a:gd name="connsiteX5" fmla="*/ 9754 w 9754"/>
                  <a:gd name="connsiteY5" fmla="*/ 9827 h 10000"/>
                  <a:gd name="connsiteX6" fmla="*/ 9171 w 9754"/>
                  <a:gd name="connsiteY6" fmla="*/ 10000 h 10000"/>
                  <a:gd name="connsiteX7" fmla="*/ 208 w 9754"/>
                  <a:gd name="connsiteY7" fmla="*/ 5109 h 10000"/>
                  <a:gd name="connsiteX0" fmla="*/ 241 w 10028"/>
                  <a:gd name="connsiteY0" fmla="*/ 5109 h 10000"/>
                  <a:gd name="connsiteX1" fmla="*/ 389 w 10028"/>
                  <a:gd name="connsiteY1" fmla="*/ 4479 h 10000"/>
                  <a:gd name="connsiteX2" fmla="*/ 8589 w 10028"/>
                  <a:gd name="connsiteY2" fmla="*/ 82 h 10000"/>
                  <a:gd name="connsiteX3" fmla="*/ 8595 w 10028"/>
                  <a:gd name="connsiteY3" fmla="*/ 82 h 10000"/>
                  <a:gd name="connsiteX4" fmla="*/ 9358 w 10028"/>
                  <a:gd name="connsiteY4" fmla="*/ 75 h 10000"/>
                  <a:gd name="connsiteX5" fmla="*/ 10028 w 10028"/>
                  <a:gd name="connsiteY5" fmla="*/ 9827 h 10000"/>
                  <a:gd name="connsiteX6" fmla="*/ 9430 w 10028"/>
                  <a:gd name="connsiteY6" fmla="*/ 10000 h 10000"/>
                  <a:gd name="connsiteX7" fmla="*/ 241 w 10028"/>
                  <a:gd name="connsiteY7" fmla="*/ 5109 h 10000"/>
                  <a:gd name="connsiteX0" fmla="*/ 335 w 10122"/>
                  <a:gd name="connsiteY0" fmla="*/ 5109 h 10000"/>
                  <a:gd name="connsiteX1" fmla="*/ 238 w 10122"/>
                  <a:gd name="connsiteY1" fmla="*/ 4658 h 10000"/>
                  <a:gd name="connsiteX2" fmla="*/ 8683 w 10122"/>
                  <a:gd name="connsiteY2" fmla="*/ 82 h 10000"/>
                  <a:gd name="connsiteX3" fmla="*/ 8689 w 10122"/>
                  <a:gd name="connsiteY3" fmla="*/ 82 h 10000"/>
                  <a:gd name="connsiteX4" fmla="*/ 9452 w 10122"/>
                  <a:gd name="connsiteY4" fmla="*/ 75 h 10000"/>
                  <a:gd name="connsiteX5" fmla="*/ 10122 w 10122"/>
                  <a:gd name="connsiteY5" fmla="*/ 9827 h 10000"/>
                  <a:gd name="connsiteX6" fmla="*/ 9524 w 10122"/>
                  <a:gd name="connsiteY6" fmla="*/ 10000 h 10000"/>
                  <a:gd name="connsiteX7" fmla="*/ 335 w 10122"/>
                  <a:gd name="connsiteY7" fmla="*/ 5109 h 10000"/>
                  <a:gd name="connsiteX0" fmla="*/ 409 w 10196"/>
                  <a:gd name="connsiteY0" fmla="*/ 5109 h 10000"/>
                  <a:gd name="connsiteX1" fmla="*/ 178 w 10196"/>
                  <a:gd name="connsiteY1" fmla="*/ 4634 h 10000"/>
                  <a:gd name="connsiteX2" fmla="*/ 8757 w 10196"/>
                  <a:gd name="connsiteY2" fmla="*/ 82 h 10000"/>
                  <a:gd name="connsiteX3" fmla="*/ 8763 w 10196"/>
                  <a:gd name="connsiteY3" fmla="*/ 82 h 10000"/>
                  <a:gd name="connsiteX4" fmla="*/ 9526 w 10196"/>
                  <a:gd name="connsiteY4" fmla="*/ 75 h 10000"/>
                  <a:gd name="connsiteX5" fmla="*/ 10196 w 10196"/>
                  <a:gd name="connsiteY5" fmla="*/ 9827 h 10000"/>
                  <a:gd name="connsiteX6" fmla="*/ 9598 w 10196"/>
                  <a:gd name="connsiteY6" fmla="*/ 10000 h 10000"/>
                  <a:gd name="connsiteX7" fmla="*/ 409 w 10196"/>
                  <a:gd name="connsiteY7" fmla="*/ 5109 h 10000"/>
                  <a:gd name="connsiteX0" fmla="*/ 383 w 10170"/>
                  <a:gd name="connsiteY0" fmla="*/ 5109 h 10000"/>
                  <a:gd name="connsiteX1" fmla="*/ 197 w 10170"/>
                  <a:gd name="connsiteY1" fmla="*/ 4706 h 10000"/>
                  <a:gd name="connsiteX2" fmla="*/ 8731 w 10170"/>
                  <a:gd name="connsiteY2" fmla="*/ 82 h 10000"/>
                  <a:gd name="connsiteX3" fmla="*/ 8737 w 10170"/>
                  <a:gd name="connsiteY3" fmla="*/ 82 h 10000"/>
                  <a:gd name="connsiteX4" fmla="*/ 9500 w 10170"/>
                  <a:gd name="connsiteY4" fmla="*/ 75 h 10000"/>
                  <a:gd name="connsiteX5" fmla="*/ 10170 w 10170"/>
                  <a:gd name="connsiteY5" fmla="*/ 9827 h 10000"/>
                  <a:gd name="connsiteX6" fmla="*/ 9572 w 10170"/>
                  <a:gd name="connsiteY6" fmla="*/ 10000 h 10000"/>
                  <a:gd name="connsiteX7" fmla="*/ 383 w 10170"/>
                  <a:gd name="connsiteY7" fmla="*/ 5109 h 10000"/>
                  <a:gd name="connsiteX0" fmla="*/ 423 w 10210"/>
                  <a:gd name="connsiteY0" fmla="*/ 5109 h 10000"/>
                  <a:gd name="connsiteX1" fmla="*/ 170 w 10210"/>
                  <a:gd name="connsiteY1" fmla="*/ 4670 h 10000"/>
                  <a:gd name="connsiteX2" fmla="*/ 8771 w 10210"/>
                  <a:gd name="connsiteY2" fmla="*/ 82 h 10000"/>
                  <a:gd name="connsiteX3" fmla="*/ 8777 w 10210"/>
                  <a:gd name="connsiteY3" fmla="*/ 82 h 10000"/>
                  <a:gd name="connsiteX4" fmla="*/ 9540 w 10210"/>
                  <a:gd name="connsiteY4" fmla="*/ 75 h 10000"/>
                  <a:gd name="connsiteX5" fmla="*/ 10210 w 10210"/>
                  <a:gd name="connsiteY5" fmla="*/ 9827 h 10000"/>
                  <a:gd name="connsiteX6" fmla="*/ 9612 w 10210"/>
                  <a:gd name="connsiteY6" fmla="*/ 10000 h 10000"/>
                  <a:gd name="connsiteX7" fmla="*/ 423 w 10210"/>
                  <a:gd name="connsiteY7" fmla="*/ 5109 h 10000"/>
                  <a:gd name="connsiteX0" fmla="*/ 286 w 10340"/>
                  <a:gd name="connsiteY0" fmla="*/ 4966 h 10000"/>
                  <a:gd name="connsiteX1" fmla="*/ 300 w 10340"/>
                  <a:gd name="connsiteY1" fmla="*/ 4670 h 10000"/>
                  <a:gd name="connsiteX2" fmla="*/ 8901 w 10340"/>
                  <a:gd name="connsiteY2" fmla="*/ 82 h 10000"/>
                  <a:gd name="connsiteX3" fmla="*/ 8907 w 10340"/>
                  <a:gd name="connsiteY3" fmla="*/ 82 h 10000"/>
                  <a:gd name="connsiteX4" fmla="*/ 9670 w 10340"/>
                  <a:gd name="connsiteY4" fmla="*/ 75 h 10000"/>
                  <a:gd name="connsiteX5" fmla="*/ 10340 w 10340"/>
                  <a:gd name="connsiteY5" fmla="*/ 9827 h 10000"/>
                  <a:gd name="connsiteX6" fmla="*/ 9742 w 10340"/>
                  <a:gd name="connsiteY6" fmla="*/ 10000 h 10000"/>
                  <a:gd name="connsiteX7" fmla="*/ 286 w 10340"/>
                  <a:gd name="connsiteY7" fmla="*/ 4966 h 10000"/>
                  <a:gd name="connsiteX0" fmla="*/ 172 w 10226"/>
                  <a:gd name="connsiteY0" fmla="*/ 4966 h 10000"/>
                  <a:gd name="connsiteX1" fmla="*/ 186 w 10226"/>
                  <a:gd name="connsiteY1" fmla="*/ 4670 h 10000"/>
                  <a:gd name="connsiteX2" fmla="*/ 8787 w 10226"/>
                  <a:gd name="connsiteY2" fmla="*/ 82 h 10000"/>
                  <a:gd name="connsiteX3" fmla="*/ 8793 w 10226"/>
                  <a:gd name="connsiteY3" fmla="*/ 82 h 10000"/>
                  <a:gd name="connsiteX4" fmla="*/ 9556 w 10226"/>
                  <a:gd name="connsiteY4" fmla="*/ 75 h 10000"/>
                  <a:gd name="connsiteX5" fmla="*/ 10226 w 10226"/>
                  <a:gd name="connsiteY5" fmla="*/ 9827 h 10000"/>
                  <a:gd name="connsiteX6" fmla="*/ 9628 w 10226"/>
                  <a:gd name="connsiteY6" fmla="*/ 10000 h 10000"/>
                  <a:gd name="connsiteX7" fmla="*/ 172 w 10226"/>
                  <a:gd name="connsiteY7" fmla="*/ 4966 h 10000"/>
                  <a:gd name="connsiteX0" fmla="*/ 239 w 10182"/>
                  <a:gd name="connsiteY0" fmla="*/ 5026 h 10000"/>
                  <a:gd name="connsiteX1" fmla="*/ 142 w 10182"/>
                  <a:gd name="connsiteY1" fmla="*/ 4670 h 10000"/>
                  <a:gd name="connsiteX2" fmla="*/ 8743 w 10182"/>
                  <a:gd name="connsiteY2" fmla="*/ 82 h 10000"/>
                  <a:gd name="connsiteX3" fmla="*/ 8749 w 10182"/>
                  <a:gd name="connsiteY3" fmla="*/ 82 h 10000"/>
                  <a:gd name="connsiteX4" fmla="*/ 9512 w 10182"/>
                  <a:gd name="connsiteY4" fmla="*/ 75 h 10000"/>
                  <a:gd name="connsiteX5" fmla="*/ 10182 w 10182"/>
                  <a:gd name="connsiteY5" fmla="*/ 9827 h 10000"/>
                  <a:gd name="connsiteX6" fmla="*/ 9584 w 10182"/>
                  <a:gd name="connsiteY6" fmla="*/ 10000 h 10000"/>
                  <a:gd name="connsiteX7" fmla="*/ 239 w 10182"/>
                  <a:gd name="connsiteY7" fmla="*/ 5026 h 10000"/>
                  <a:gd name="connsiteX0" fmla="*/ 239 w 10182"/>
                  <a:gd name="connsiteY0" fmla="*/ 5026 h 10043"/>
                  <a:gd name="connsiteX1" fmla="*/ 142 w 10182"/>
                  <a:gd name="connsiteY1" fmla="*/ 4670 h 10043"/>
                  <a:gd name="connsiteX2" fmla="*/ 8743 w 10182"/>
                  <a:gd name="connsiteY2" fmla="*/ 82 h 10043"/>
                  <a:gd name="connsiteX3" fmla="*/ 8749 w 10182"/>
                  <a:gd name="connsiteY3" fmla="*/ 82 h 10043"/>
                  <a:gd name="connsiteX4" fmla="*/ 9512 w 10182"/>
                  <a:gd name="connsiteY4" fmla="*/ 75 h 10043"/>
                  <a:gd name="connsiteX5" fmla="*/ 10182 w 10182"/>
                  <a:gd name="connsiteY5" fmla="*/ 9827 h 10043"/>
                  <a:gd name="connsiteX6" fmla="*/ 9584 w 10182"/>
                  <a:gd name="connsiteY6" fmla="*/ 10000 h 10043"/>
                  <a:gd name="connsiteX7" fmla="*/ 239 w 10182"/>
                  <a:gd name="connsiteY7" fmla="*/ 5026 h 10043"/>
                  <a:gd name="connsiteX0" fmla="*/ 239 w 10182"/>
                  <a:gd name="connsiteY0" fmla="*/ 5026 h 10055"/>
                  <a:gd name="connsiteX1" fmla="*/ 142 w 10182"/>
                  <a:gd name="connsiteY1" fmla="*/ 4670 h 10055"/>
                  <a:gd name="connsiteX2" fmla="*/ 8743 w 10182"/>
                  <a:gd name="connsiteY2" fmla="*/ 82 h 10055"/>
                  <a:gd name="connsiteX3" fmla="*/ 8749 w 10182"/>
                  <a:gd name="connsiteY3" fmla="*/ 82 h 10055"/>
                  <a:gd name="connsiteX4" fmla="*/ 9512 w 10182"/>
                  <a:gd name="connsiteY4" fmla="*/ 75 h 10055"/>
                  <a:gd name="connsiteX5" fmla="*/ 10182 w 10182"/>
                  <a:gd name="connsiteY5" fmla="*/ 9827 h 10055"/>
                  <a:gd name="connsiteX6" fmla="*/ 9584 w 10182"/>
                  <a:gd name="connsiteY6" fmla="*/ 10000 h 10055"/>
                  <a:gd name="connsiteX7" fmla="*/ 239 w 10182"/>
                  <a:gd name="connsiteY7" fmla="*/ 5026 h 10055"/>
                  <a:gd name="connsiteX0" fmla="*/ 239 w 10182"/>
                  <a:gd name="connsiteY0" fmla="*/ 5064 h 10093"/>
                  <a:gd name="connsiteX1" fmla="*/ 142 w 10182"/>
                  <a:gd name="connsiteY1" fmla="*/ 4708 h 10093"/>
                  <a:gd name="connsiteX2" fmla="*/ 8743 w 10182"/>
                  <a:gd name="connsiteY2" fmla="*/ 120 h 10093"/>
                  <a:gd name="connsiteX3" fmla="*/ 8749 w 10182"/>
                  <a:gd name="connsiteY3" fmla="*/ 120 h 10093"/>
                  <a:gd name="connsiteX4" fmla="*/ 9512 w 10182"/>
                  <a:gd name="connsiteY4" fmla="*/ 113 h 10093"/>
                  <a:gd name="connsiteX5" fmla="*/ 10182 w 10182"/>
                  <a:gd name="connsiteY5" fmla="*/ 9865 h 10093"/>
                  <a:gd name="connsiteX6" fmla="*/ 9584 w 10182"/>
                  <a:gd name="connsiteY6" fmla="*/ 10038 h 10093"/>
                  <a:gd name="connsiteX7" fmla="*/ 239 w 10182"/>
                  <a:gd name="connsiteY7" fmla="*/ 5064 h 10093"/>
                  <a:gd name="connsiteX0" fmla="*/ 239 w 10182"/>
                  <a:gd name="connsiteY0" fmla="*/ 5069 h 10098"/>
                  <a:gd name="connsiteX1" fmla="*/ 142 w 10182"/>
                  <a:gd name="connsiteY1" fmla="*/ 4713 h 10098"/>
                  <a:gd name="connsiteX2" fmla="*/ 8743 w 10182"/>
                  <a:gd name="connsiteY2" fmla="*/ 125 h 10098"/>
                  <a:gd name="connsiteX3" fmla="*/ 8749 w 10182"/>
                  <a:gd name="connsiteY3" fmla="*/ 125 h 10098"/>
                  <a:gd name="connsiteX4" fmla="*/ 9512 w 10182"/>
                  <a:gd name="connsiteY4" fmla="*/ 118 h 10098"/>
                  <a:gd name="connsiteX5" fmla="*/ 10182 w 10182"/>
                  <a:gd name="connsiteY5" fmla="*/ 9870 h 10098"/>
                  <a:gd name="connsiteX6" fmla="*/ 9584 w 10182"/>
                  <a:gd name="connsiteY6" fmla="*/ 10043 h 10098"/>
                  <a:gd name="connsiteX7" fmla="*/ 239 w 10182"/>
                  <a:gd name="connsiteY7" fmla="*/ 5069 h 10098"/>
                  <a:gd name="connsiteX0" fmla="*/ 239 w 10182"/>
                  <a:gd name="connsiteY0" fmla="*/ 5025 h 10054"/>
                  <a:gd name="connsiteX1" fmla="*/ 142 w 10182"/>
                  <a:gd name="connsiteY1" fmla="*/ 4669 h 10054"/>
                  <a:gd name="connsiteX2" fmla="*/ 8743 w 10182"/>
                  <a:gd name="connsiteY2" fmla="*/ 81 h 10054"/>
                  <a:gd name="connsiteX3" fmla="*/ 8749 w 10182"/>
                  <a:gd name="connsiteY3" fmla="*/ 81 h 10054"/>
                  <a:gd name="connsiteX4" fmla="*/ 9490 w 10182"/>
                  <a:gd name="connsiteY4" fmla="*/ 158 h 10054"/>
                  <a:gd name="connsiteX5" fmla="*/ 10182 w 10182"/>
                  <a:gd name="connsiteY5" fmla="*/ 9826 h 10054"/>
                  <a:gd name="connsiteX6" fmla="*/ 9584 w 10182"/>
                  <a:gd name="connsiteY6" fmla="*/ 9999 h 10054"/>
                  <a:gd name="connsiteX7" fmla="*/ 239 w 10182"/>
                  <a:gd name="connsiteY7" fmla="*/ 5025 h 10054"/>
                  <a:gd name="connsiteX0" fmla="*/ 239 w 10182"/>
                  <a:gd name="connsiteY0" fmla="*/ 5051 h 10080"/>
                  <a:gd name="connsiteX1" fmla="*/ 142 w 10182"/>
                  <a:gd name="connsiteY1" fmla="*/ 4695 h 10080"/>
                  <a:gd name="connsiteX2" fmla="*/ 8743 w 10182"/>
                  <a:gd name="connsiteY2" fmla="*/ 107 h 10080"/>
                  <a:gd name="connsiteX3" fmla="*/ 8749 w 10182"/>
                  <a:gd name="connsiteY3" fmla="*/ 107 h 10080"/>
                  <a:gd name="connsiteX4" fmla="*/ 9490 w 10182"/>
                  <a:gd name="connsiteY4" fmla="*/ 184 h 10080"/>
                  <a:gd name="connsiteX5" fmla="*/ 10182 w 10182"/>
                  <a:gd name="connsiteY5" fmla="*/ 9852 h 10080"/>
                  <a:gd name="connsiteX6" fmla="*/ 9584 w 10182"/>
                  <a:gd name="connsiteY6" fmla="*/ 10025 h 10080"/>
                  <a:gd name="connsiteX7" fmla="*/ 239 w 10182"/>
                  <a:gd name="connsiteY7" fmla="*/ 5051 h 10080"/>
                  <a:gd name="connsiteX0" fmla="*/ 239 w 11279"/>
                  <a:gd name="connsiteY0" fmla="*/ 5051 h 10080"/>
                  <a:gd name="connsiteX1" fmla="*/ 142 w 11279"/>
                  <a:gd name="connsiteY1" fmla="*/ 4695 h 10080"/>
                  <a:gd name="connsiteX2" fmla="*/ 8743 w 11279"/>
                  <a:gd name="connsiteY2" fmla="*/ 107 h 10080"/>
                  <a:gd name="connsiteX3" fmla="*/ 8749 w 11279"/>
                  <a:gd name="connsiteY3" fmla="*/ 107 h 10080"/>
                  <a:gd name="connsiteX4" fmla="*/ 9490 w 11279"/>
                  <a:gd name="connsiteY4" fmla="*/ 184 h 10080"/>
                  <a:gd name="connsiteX5" fmla="*/ 10182 w 11279"/>
                  <a:gd name="connsiteY5" fmla="*/ 9852 h 10080"/>
                  <a:gd name="connsiteX6" fmla="*/ 9584 w 11279"/>
                  <a:gd name="connsiteY6" fmla="*/ 10025 h 10080"/>
                  <a:gd name="connsiteX7" fmla="*/ 239 w 11279"/>
                  <a:gd name="connsiteY7" fmla="*/ 5051 h 10080"/>
                  <a:gd name="connsiteX0" fmla="*/ 239 w 12060"/>
                  <a:gd name="connsiteY0" fmla="*/ 5051 h 10080"/>
                  <a:gd name="connsiteX1" fmla="*/ 142 w 12060"/>
                  <a:gd name="connsiteY1" fmla="*/ 4695 h 10080"/>
                  <a:gd name="connsiteX2" fmla="*/ 8743 w 12060"/>
                  <a:gd name="connsiteY2" fmla="*/ 107 h 10080"/>
                  <a:gd name="connsiteX3" fmla="*/ 8749 w 12060"/>
                  <a:gd name="connsiteY3" fmla="*/ 107 h 10080"/>
                  <a:gd name="connsiteX4" fmla="*/ 9490 w 12060"/>
                  <a:gd name="connsiteY4" fmla="*/ 184 h 10080"/>
                  <a:gd name="connsiteX5" fmla="*/ 10182 w 12060"/>
                  <a:gd name="connsiteY5" fmla="*/ 9852 h 10080"/>
                  <a:gd name="connsiteX6" fmla="*/ 9584 w 12060"/>
                  <a:gd name="connsiteY6" fmla="*/ 10025 h 10080"/>
                  <a:gd name="connsiteX7" fmla="*/ 239 w 12060"/>
                  <a:gd name="connsiteY7" fmla="*/ 5051 h 10080"/>
                  <a:gd name="connsiteX0" fmla="*/ 239 w 11976"/>
                  <a:gd name="connsiteY0" fmla="*/ 5051 h 10080"/>
                  <a:gd name="connsiteX1" fmla="*/ 142 w 11976"/>
                  <a:gd name="connsiteY1" fmla="*/ 4695 h 10080"/>
                  <a:gd name="connsiteX2" fmla="*/ 8743 w 11976"/>
                  <a:gd name="connsiteY2" fmla="*/ 107 h 10080"/>
                  <a:gd name="connsiteX3" fmla="*/ 8749 w 11976"/>
                  <a:gd name="connsiteY3" fmla="*/ 107 h 10080"/>
                  <a:gd name="connsiteX4" fmla="*/ 9490 w 11976"/>
                  <a:gd name="connsiteY4" fmla="*/ 184 h 10080"/>
                  <a:gd name="connsiteX5" fmla="*/ 10182 w 11976"/>
                  <a:gd name="connsiteY5" fmla="*/ 9852 h 10080"/>
                  <a:gd name="connsiteX6" fmla="*/ 9584 w 11976"/>
                  <a:gd name="connsiteY6" fmla="*/ 10025 h 10080"/>
                  <a:gd name="connsiteX7" fmla="*/ 239 w 11976"/>
                  <a:gd name="connsiteY7" fmla="*/ 5051 h 10080"/>
                  <a:gd name="connsiteX0" fmla="*/ 239 w 12020"/>
                  <a:gd name="connsiteY0" fmla="*/ 5051 h 10091"/>
                  <a:gd name="connsiteX1" fmla="*/ 142 w 12020"/>
                  <a:gd name="connsiteY1" fmla="*/ 4695 h 10091"/>
                  <a:gd name="connsiteX2" fmla="*/ 8743 w 12020"/>
                  <a:gd name="connsiteY2" fmla="*/ 107 h 10091"/>
                  <a:gd name="connsiteX3" fmla="*/ 8749 w 12020"/>
                  <a:gd name="connsiteY3" fmla="*/ 107 h 10091"/>
                  <a:gd name="connsiteX4" fmla="*/ 9490 w 12020"/>
                  <a:gd name="connsiteY4" fmla="*/ 184 h 10091"/>
                  <a:gd name="connsiteX5" fmla="*/ 10271 w 12020"/>
                  <a:gd name="connsiteY5" fmla="*/ 9900 h 10091"/>
                  <a:gd name="connsiteX6" fmla="*/ 9584 w 12020"/>
                  <a:gd name="connsiteY6" fmla="*/ 10025 h 10091"/>
                  <a:gd name="connsiteX7" fmla="*/ 239 w 12020"/>
                  <a:gd name="connsiteY7" fmla="*/ 5051 h 10091"/>
                  <a:gd name="connsiteX0" fmla="*/ 239 w 12076"/>
                  <a:gd name="connsiteY0" fmla="*/ 5046 h 10086"/>
                  <a:gd name="connsiteX1" fmla="*/ 142 w 12076"/>
                  <a:gd name="connsiteY1" fmla="*/ 4690 h 10086"/>
                  <a:gd name="connsiteX2" fmla="*/ 8743 w 12076"/>
                  <a:gd name="connsiteY2" fmla="*/ 102 h 10086"/>
                  <a:gd name="connsiteX3" fmla="*/ 8749 w 12076"/>
                  <a:gd name="connsiteY3" fmla="*/ 102 h 10086"/>
                  <a:gd name="connsiteX4" fmla="*/ 9601 w 12076"/>
                  <a:gd name="connsiteY4" fmla="*/ 191 h 10086"/>
                  <a:gd name="connsiteX5" fmla="*/ 10271 w 12076"/>
                  <a:gd name="connsiteY5" fmla="*/ 9895 h 10086"/>
                  <a:gd name="connsiteX6" fmla="*/ 9584 w 12076"/>
                  <a:gd name="connsiteY6" fmla="*/ 10020 h 10086"/>
                  <a:gd name="connsiteX7" fmla="*/ 239 w 12076"/>
                  <a:gd name="connsiteY7" fmla="*/ 5046 h 10086"/>
                  <a:gd name="connsiteX0" fmla="*/ 239 w 12076"/>
                  <a:gd name="connsiteY0" fmla="*/ 5054 h 10094"/>
                  <a:gd name="connsiteX1" fmla="*/ 142 w 12076"/>
                  <a:gd name="connsiteY1" fmla="*/ 4698 h 10094"/>
                  <a:gd name="connsiteX2" fmla="*/ 8743 w 12076"/>
                  <a:gd name="connsiteY2" fmla="*/ 110 h 10094"/>
                  <a:gd name="connsiteX3" fmla="*/ 8749 w 12076"/>
                  <a:gd name="connsiteY3" fmla="*/ 110 h 10094"/>
                  <a:gd name="connsiteX4" fmla="*/ 9601 w 12076"/>
                  <a:gd name="connsiteY4" fmla="*/ 199 h 10094"/>
                  <a:gd name="connsiteX5" fmla="*/ 10271 w 12076"/>
                  <a:gd name="connsiteY5" fmla="*/ 9903 h 10094"/>
                  <a:gd name="connsiteX6" fmla="*/ 9584 w 12076"/>
                  <a:gd name="connsiteY6" fmla="*/ 10028 h 10094"/>
                  <a:gd name="connsiteX7" fmla="*/ 239 w 12076"/>
                  <a:gd name="connsiteY7" fmla="*/ 5054 h 10094"/>
                  <a:gd name="connsiteX0" fmla="*/ 239 w 12796"/>
                  <a:gd name="connsiteY0" fmla="*/ 5054 h 10094"/>
                  <a:gd name="connsiteX1" fmla="*/ 142 w 12796"/>
                  <a:gd name="connsiteY1" fmla="*/ 4698 h 10094"/>
                  <a:gd name="connsiteX2" fmla="*/ 8743 w 12796"/>
                  <a:gd name="connsiteY2" fmla="*/ 110 h 10094"/>
                  <a:gd name="connsiteX3" fmla="*/ 8749 w 12796"/>
                  <a:gd name="connsiteY3" fmla="*/ 110 h 10094"/>
                  <a:gd name="connsiteX4" fmla="*/ 9601 w 12796"/>
                  <a:gd name="connsiteY4" fmla="*/ 199 h 10094"/>
                  <a:gd name="connsiteX5" fmla="*/ 10271 w 12796"/>
                  <a:gd name="connsiteY5" fmla="*/ 9903 h 10094"/>
                  <a:gd name="connsiteX6" fmla="*/ 9584 w 12796"/>
                  <a:gd name="connsiteY6" fmla="*/ 10028 h 10094"/>
                  <a:gd name="connsiteX7" fmla="*/ 239 w 12796"/>
                  <a:gd name="connsiteY7" fmla="*/ 5054 h 10094"/>
                  <a:gd name="connsiteX0" fmla="*/ 239 w 13067"/>
                  <a:gd name="connsiteY0" fmla="*/ 5054 h 10094"/>
                  <a:gd name="connsiteX1" fmla="*/ 142 w 13067"/>
                  <a:gd name="connsiteY1" fmla="*/ 4698 h 10094"/>
                  <a:gd name="connsiteX2" fmla="*/ 8743 w 13067"/>
                  <a:gd name="connsiteY2" fmla="*/ 110 h 10094"/>
                  <a:gd name="connsiteX3" fmla="*/ 8749 w 13067"/>
                  <a:gd name="connsiteY3" fmla="*/ 110 h 10094"/>
                  <a:gd name="connsiteX4" fmla="*/ 9601 w 13067"/>
                  <a:gd name="connsiteY4" fmla="*/ 199 h 10094"/>
                  <a:gd name="connsiteX5" fmla="*/ 10271 w 13067"/>
                  <a:gd name="connsiteY5" fmla="*/ 9903 h 10094"/>
                  <a:gd name="connsiteX6" fmla="*/ 9584 w 13067"/>
                  <a:gd name="connsiteY6" fmla="*/ 10028 h 10094"/>
                  <a:gd name="connsiteX7" fmla="*/ 239 w 13067"/>
                  <a:gd name="connsiteY7" fmla="*/ 5054 h 10094"/>
                  <a:gd name="connsiteX0" fmla="*/ 239 w 12520"/>
                  <a:gd name="connsiteY0" fmla="*/ 5054 h 10094"/>
                  <a:gd name="connsiteX1" fmla="*/ 142 w 12520"/>
                  <a:gd name="connsiteY1" fmla="*/ 4698 h 10094"/>
                  <a:gd name="connsiteX2" fmla="*/ 8743 w 12520"/>
                  <a:gd name="connsiteY2" fmla="*/ 110 h 10094"/>
                  <a:gd name="connsiteX3" fmla="*/ 8749 w 12520"/>
                  <a:gd name="connsiteY3" fmla="*/ 110 h 10094"/>
                  <a:gd name="connsiteX4" fmla="*/ 9601 w 12520"/>
                  <a:gd name="connsiteY4" fmla="*/ 199 h 10094"/>
                  <a:gd name="connsiteX5" fmla="*/ 10271 w 12520"/>
                  <a:gd name="connsiteY5" fmla="*/ 9903 h 10094"/>
                  <a:gd name="connsiteX6" fmla="*/ 9584 w 12520"/>
                  <a:gd name="connsiteY6" fmla="*/ 10028 h 10094"/>
                  <a:gd name="connsiteX7" fmla="*/ 239 w 12520"/>
                  <a:gd name="connsiteY7" fmla="*/ 5054 h 10094"/>
                  <a:gd name="connsiteX0" fmla="*/ 239 w 12641"/>
                  <a:gd name="connsiteY0" fmla="*/ 5054 h 10094"/>
                  <a:gd name="connsiteX1" fmla="*/ 142 w 12641"/>
                  <a:gd name="connsiteY1" fmla="*/ 4698 h 10094"/>
                  <a:gd name="connsiteX2" fmla="*/ 8743 w 12641"/>
                  <a:gd name="connsiteY2" fmla="*/ 110 h 10094"/>
                  <a:gd name="connsiteX3" fmla="*/ 8749 w 12641"/>
                  <a:gd name="connsiteY3" fmla="*/ 110 h 10094"/>
                  <a:gd name="connsiteX4" fmla="*/ 9601 w 12641"/>
                  <a:gd name="connsiteY4" fmla="*/ 199 h 10094"/>
                  <a:gd name="connsiteX5" fmla="*/ 10271 w 12641"/>
                  <a:gd name="connsiteY5" fmla="*/ 9903 h 10094"/>
                  <a:gd name="connsiteX6" fmla="*/ 9584 w 12641"/>
                  <a:gd name="connsiteY6" fmla="*/ 10028 h 10094"/>
                  <a:gd name="connsiteX7" fmla="*/ 239 w 12641"/>
                  <a:gd name="connsiteY7" fmla="*/ 5054 h 10094"/>
                  <a:gd name="connsiteX0" fmla="*/ 239 w 12641"/>
                  <a:gd name="connsiteY0" fmla="*/ 5054 h 10102"/>
                  <a:gd name="connsiteX1" fmla="*/ 142 w 12641"/>
                  <a:gd name="connsiteY1" fmla="*/ 4698 h 10102"/>
                  <a:gd name="connsiteX2" fmla="*/ 8743 w 12641"/>
                  <a:gd name="connsiteY2" fmla="*/ 110 h 10102"/>
                  <a:gd name="connsiteX3" fmla="*/ 8749 w 12641"/>
                  <a:gd name="connsiteY3" fmla="*/ 110 h 10102"/>
                  <a:gd name="connsiteX4" fmla="*/ 9601 w 12641"/>
                  <a:gd name="connsiteY4" fmla="*/ 199 h 10102"/>
                  <a:gd name="connsiteX5" fmla="*/ 10271 w 12641"/>
                  <a:gd name="connsiteY5" fmla="*/ 9903 h 10102"/>
                  <a:gd name="connsiteX6" fmla="*/ 9584 w 12641"/>
                  <a:gd name="connsiteY6" fmla="*/ 10028 h 10102"/>
                  <a:gd name="connsiteX7" fmla="*/ 239 w 12641"/>
                  <a:gd name="connsiteY7" fmla="*/ 5054 h 10102"/>
                  <a:gd name="connsiteX0" fmla="*/ 239 w 12641"/>
                  <a:gd name="connsiteY0" fmla="*/ 5019 h 10067"/>
                  <a:gd name="connsiteX1" fmla="*/ 142 w 12641"/>
                  <a:gd name="connsiteY1" fmla="*/ 4663 h 10067"/>
                  <a:gd name="connsiteX2" fmla="*/ 8743 w 12641"/>
                  <a:gd name="connsiteY2" fmla="*/ 75 h 10067"/>
                  <a:gd name="connsiteX3" fmla="*/ 8749 w 12641"/>
                  <a:gd name="connsiteY3" fmla="*/ 75 h 10067"/>
                  <a:gd name="connsiteX4" fmla="*/ 9601 w 12641"/>
                  <a:gd name="connsiteY4" fmla="*/ 164 h 10067"/>
                  <a:gd name="connsiteX5" fmla="*/ 10271 w 12641"/>
                  <a:gd name="connsiteY5" fmla="*/ 9868 h 10067"/>
                  <a:gd name="connsiteX6" fmla="*/ 9584 w 12641"/>
                  <a:gd name="connsiteY6" fmla="*/ 9993 h 10067"/>
                  <a:gd name="connsiteX7" fmla="*/ 239 w 12641"/>
                  <a:gd name="connsiteY7" fmla="*/ 5019 h 10067"/>
                  <a:gd name="connsiteX0" fmla="*/ 239 w 12603"/>
                  <a:gd name="connsiteY0" fmla="*/ 5019 h 10067"/>
                  <a:gd name="connsiteX1" fmla="*/ 142 w 12603"/>
                  <a:gd name="connsiteY1" fmla="*/ 4663 h 10067"/>
                  <a:gd name="connsiteX2" fmla="*/ 8743 w 12603"/>
                  <a:gd name="connsiteY2" fmla="*/ 75 h 10067"/>
                  <a:gd name="connsiteX3" fmla="*/ 8749 w 12603"/>
                  <a:gd name="connsiteY3" fmla="*/ 75 h 10067"/>
                  <a:gd name="connsiteX4" fmla="*/ 9601 w 12603"/>
                  <a:gd name="connsiteY4" fmla="*/ 164 h 10067"/>
                  <a:gd name="connsiteX5" fmla="*/ 10271 w 12603"/>
                  <a:gd name="connsiteY5" fmla="*/ 9868 h 10067"/>
                  <a:gd name="connsiteX6" fmla="*/ 9584 w 12603"/>
                  <a:gd name="connsiteY6" fmla="*/ 9993 h 10067"/>
                  <a:gd name="connsiteX7" fmla="*/ 239 w 12603"/>
                  <a:gd name="connsiteY7" fmla="*/ 5019 h 10067"/>
                  <a:gd name="connsiteX0" fmla="*/ 239 w 12603"/>
                  <a:gd name="connsiteY0" fmla="*/ 5019 h 10027"/>
                  <a:gd name="connsiteX1" fmla="*/ 142 w 12603"/>
                  <a:gd name="connsiteY1" fmla="*/ 4663 h 10027"/>
                  <a:gd name="connsiteX2" fmla="*/ 8743 w 12603"/>
                  <a:gd name="connsiteY2" fmla="*/ 75 h 10027"/>
                  <a:gd name="connsiteX3" fmla="*/ 8749 w 12603"/>
                  <a:gd name="connsiteY3" fmla="*/ 75 h 10027"/>
                  <a:gd name="connsiteX4" fmla="*/ 9601 w 12603"/>
                  <a:gd name="connsiteY4" fmla="*/ 164 h 10027"/>
                  <a:gd name="connsiteX5" fmla="*/ 10271 w 12603"/>
                  <a:gd name="connsiteY5" fmla="*/ 9868 h 10027"/>
                  <a:gd name="connsiteX6" fmla="*/ 9584 w 12603"/>
                  <a:gd name="connsiteY6" fmla="*/ 9993 h 10027"/>
                  <a:gd name="connsiteX7" fmla="*/ 239 w 12603"/>
                  <a:gd name="connsiteY7" fmla="*/ 5019 h 10027"/>
                  <a:gd name="connsiteX0" fmla="*/ 239 w 12548"/>
                  <a:gd name="connsiteY0" fmla="*/ 5019 h 10014"/>
                  <a:gd name="connsiteX1" fmla="*/ 142 w 12548"/>
                  <a:gd name="connsiteY1" fmla="*/ 4663 h 10014"/>
                  <a:gd name="connsiteX2" fmla="*/ 8743 w 12548"/>
                  <a:gd name="connsiteY2" fmla="*/ 75 h 10014"/>
                  <a:gd name="connsiteX3" fmla="*/ 8749 w 12548"/>
                  <a:gd name="connsiteY3" fmla="*/ 75 h 10014"/>
                  <a:gd name="connsiteX4" fmla="*/ 9601 w 12548"/>
                  <a:gd name="connsiteY4" fmla="*/ 164 h 10014"/>
                  <a:gd name="connsiteX5" fmla="*/ 10167 w 12548"/>
                  <a:gd name="connsiteY5" fmla="*/ 9812 h 10014"/>
                  <a:gd name="connsiteX6" fmla="*/ 9584 w 12548"/>
                  <a:gd name="connsiteY6" fmla="*/ 9993 h 10014"/>
                  <a:gd name="connsiteX7" fmla="*/ 239 w 12548"/>
                  <a:gd name="connsiteY7" fmla="*/ 5019 h 10014"/>
                  <a:gd name="connsiteX0" fmla="*/ 239 w 12548"/>
                  <a:gd name="connsiteY0" fmla="*/ 5019 h 9980"/>
                  <a:gd name="connsiteX1" fmla="*/ 142 w 12548"/>
                  <a:gd name="connsiteY1" fmla="*/ 4663 h 9980"/>
                  <a:gd name="connsiteX2" fmla="*/ 8743 w 12548"/>
                  <a:gd name="connsiteY2" fmla="*/ 75 h 9980"/>
                  <a:gd name="connsiteX3" fmla="*/ 8749 w 12548"/>
                  <a:gd name="connsiteY3" fmla="*/ 75 h 9980"/>
                  <a:gd name="connsiteX4" fmla="*/ 9601 w 12548"/>
                  <a:gd name="connsiteY4" fmla="*/ 164 h 9980"/>
                  <a:gd name="connsiteX5" fmla="*/ 10167 w 12548"/>
                  <a:gd name="connsiteY5" fmla="*/ 9812 h 9980"/>
                  <a:gd name="connsiteX6" fmla="*/ 9501 w 12548"/>
                  <a:gd name="connsiteY6" fmla="*/ 9949 h 9980"/>
                  <a:gd name="connsiteX7" fmla="*/ 239 w 12548"/>
                  <a:gd name="connsiteY7" fmla="*/ 5019 h 9980"/>
                  <a:gd name="connsiteX0" fmla="*/ 190 w 10182"/>
                  <a:gd name="connsiteY0" fmla="*/ 5029 h 10000"/>
                  <a:gd name="connsiteX1" fmla="*/ 113 w 10182"/>
                  <a:gd name="connsiteY1" fmla="*/ 4672 h 10000"/>
                  <a:gd name="connsiteX2" fmla="*/ 6968 w 10182"/>
                  <a:gd name="connsiteY2" fmla="*/ 75 h 10000"/>
                  <a:gd name="connsiteX3" fmla="*/ 6972 w 10182"/>
                  <a:gd name="connsiteY3" fmla="*/ 75 h 10000"/>
                  <a:gd name="connsiteX4" fmla="*/ 7651 w 10182"/>
                  <a:gd name="connsiteY4" fmla="*/ 164 h 10000"/>
                  <a:gd name="connsiteX5" fmla="*/ 8102 w 10182"/>
                  <a:gd name="connsiteY5" fmla="*/ 9832 h 10000"/>
                  <a:gd name="connsiteX6" fmla="*/ 7572 w 10182"/>
                  <a:gd name="connsiteY6" fmla="*/ 9969 h 10000"/>
                  <a:gd name="connsiteX7" fmla="*/ 190 w 10182"/>
                  <a:gd name="connsiteY7" fmla="*/ 5029 h 10000"/>
                  <a:gd name="connsiteX0" fmla="*/ 190 w 10309"/>
                  <a:gd name="connsiteY0" fmla="*/ 5029 h 10000"/>
                  <a:gd name="connsiteX1" fmla="*/ 113 w 10309"/>
                  <a:gd name="connsiteY1" fmla="*/ 4672 h 10000"/>
                  <a:gd name="connsiteX2" fmla="*/ 6968 w 10309"/>
                  <a:gd name="connsiteY2" fmla="*/ 75 h 10000"/>
                  <a:gd name="connsiteX3" fmla="*/ 6972 w 10309"/>
                  <a:gd name="connsiteY3" fmla="*/ 75 h 10000"/>
                  <a:gd name="connsiteX4" fmla="*/ 7651 w 10309"/>
                  <a:gd name="connsiteY4" fmla="*/ 164 h 10000"/>
                  <a:gd name="connsiteX5" fmla="*/ 8102 w 10309"/>
                  <a:gd name="connsiteY5" fmla="*/ 9832 h 10000"/>
                  <a:gd name="connsiteX6" fmla="*/ 7572 w 10309"/>
                  <a:gd name="connsiteY6" fmla="*/ 9969 h 10000"/>
                  <a:gd name="connsiteX7" fmla="*/ 190 w 10309"/>
                  <a:gd name="connsiteY7" fmla="*/ 5029 h 10000"/>
                  <a:gd name="connsiteX0" fmla="*/ 190 w 10331"/>
                  <a:gd name="connsiteY0" fmla="*/ 5029 h 10000"/>
                  <a:gd name="connsiteX1" fmla="*/ 113 w 10331"/>
                  <a:gd name="connsiteY1" fmla="*/ 4672 h 10000"/>
                  <a:gd name="connsiteX2" fmla="*/ 6968 w 10331"/>
                  <a:gd name="connsiteY2" fmla="*/ 75 h 10000"/>
                  <a:gd name="connsiteX3" fmla="*/ 6972 w 10331"/>
                  <a:gd name="connsiteY3" fmla="*/ 75 h 10000"/>
                  <a:gd name="connsiteX4" fmla="*/ 7651 w 10331"/>
                  <a:gd name="connsiteY4" fmla="*/ 164 h 10000"/>
                  <a:gd name="connsiteX5" fmla="*/ 8102 w 10331"/>
                  <a:gd name="connsiteY5" fmla="*/ 9832 h 10000"/>
                  <a:gd name="connsiteX6" fmla="*/ 7572 w 10331"/>
                  <a:gd name="connsiteY6" fmla="*/ 9969 h 10000"/>
                  <a:gd name="connsiteX7" fmla="*/ 190 w 10331"/>
                  <a:gd name="connsiteY7" fmla="*/ 5029 h 10000"/>
                  <a:gd name="connsiteX0" fmla="*/ 190 w 10238"/>
                  <a:gd name="connsiteY0" fmla="*/ 5029 h 10000"/>
                  <a:gd name="connsiteX1" fmla="*/ 113 w 10238"/>
                  <a:gd name="connsiteY1" fmla="*/ 4672 h 10000"/>
                  <a:gd name="connsiteX2" fmla="*/ 6968 w 10238"/>
                  <a:gd name="connsiteY2" fmla="*/ 75 h 10000"/>
                  <a:gd name="connsiteX3" fmla="*/ 6972 w 10238"/>
                  <a:gd name="connsiteY3" fmla="*/ 75 h 10000"/>
                  <a:gd name="connsiteX4" fmla="*/ 7651 w 10238"/>
                  <a:gd name="connsiteY4" fmla="*/ 164 h 10000"/>
                  <a:gd name="connsiteX5" fmla="*/ 8102 w 10238"/>
                  <a:gd name="connsiteY5" fmla="*/ 9832 h 10000"/>
                  <a:gd name="connsiteX6" fmla="*/ 7572 w 10238"/>
                  <a:gd name="connsiteY6" fmla="*/ 9969 h 10000"/>
                  <a:gd name="connsiteX7" fmla="*/ 190 w 10238"/>
                  <a:gd name="connsiteY7" fmla="*/ 5029 h 10000"/>
                  <a:gd name="connsiteX0" fmla="*/ 190 w 10215"/>
                  <a:gd name="connsiteY0" fmla="*/ 5055 h 10026"/>
                  <a:gd name="connsiteX1" fmla="*/ 113 w 10215"/>
                  <a:gd name="connsiteY1" fmla="*/ 4698 h 10026"/>
                  <a:gd name="connsiteX2" fmla="*/ 6968 w 10215"/>
                  <a:gd name="connsiteY2" fmla="*/ 101 h 10026"/>
                  <a:gd name="connsiteX3" fmla="*/ 6972 w 10215"/>
                  <a:gd name="connsiteY3" fmla="*/ 101 h 10026"/>
                  <a:gd name="connsiteX4" fmla="*/ 7599 w 10215"/>
                  <a:gd name="connsiteY4" fmla="*/ 132 h 10026"/>
                  <a:gd name="connsiteX5" fmla="*/ 8102 w 10215"/>
                  <a:gd name="connsiteY5" fmla="*/ 9858 h 10026"/>
                  <a:gd name="connsiteX6" fmla="*/ 7572 w 10215"/>
                  <a:gd name="connsiteY6" fmla="*/ 9995 h 10026"/>
                  <a:gd name="connsiteX7" fmla="*/ 190 w 10215"/>
                  <a:gd name="connsiteY7" fmla="*/ 5055 h 10026"/>
                  <a:gd name="connsiteX0" fmla="*/ 190 w 10215"/>
                  <a:gd name="connsiteY0" fmla="*/ 5023 h 9994"/>
                  <a:gd name="connsiteX1" fmla="*/ 113 w 10215"/>
                  <a:gd name="connsiteY1" fmla="*/ 4666 h 9994"/>
                  <a:gd name="connsiteX2" fmla="*/ 6968 w 10215"/>
                  <a:gd name="connsiteY2" fmla="*/ 69 h 9994"/>
                  <a:gd name="connsiteX3" fmla="*/ 6972 w 10215"/>
                  <a:gd name="connsiteY3" fmla="*/ 69 h 9994"/>
                  <a:gd name="connsiteX4" fmla="*/ 7599 w 10215"/>
                  <a:gd name="connsiteY4" fmla="*/ 100 h 9994"/>
                  <a:gd name="connsiteX5" fmla="*/ 8102 w 10215"/>
                  <a:gd name="connsiteY5" fmla="*/ 9826 h 9994"/>
                  <a:gd name="connsiteX6" fmla="*/ 7572 w 10215"/>
                  <a:gd name="connsiteY6" fmla="*/ 9963 h 9994"/>
                  <a:gd name="connsiteX7" fmla="*/ 190 w 10215"/>
                  <a:gd name="connsiteY7" fmla="*/ 5023 h 9994"/>
                  <a:gd name="connsiteX0" fmla="*/ 186 w 10000"/>
                  <a:gd name="connsiteY0" fmla="*/ 5026 h 10046"/>
                  <a:gd name="connsiteX1" fmla="*/ 111 w 10000"/>
                  <a:gd name="connsiteY1" fmla="*/ 4669 h 10046"/>
                  <a:gd name="connsiteX2" fmla="*/ 6821 w 10000"/>
                  <a:gd name="connsiteY2" fmla="*/ 69 h 10046"/>
                  <a:gd name="connsiteX3" fmla="*/ 6825 w 10000"/>
                  <a:gd name="connsiteY3" fmla="*/ 69 h 10046"/>
                  <a:gd name="connsiteX4" fmla="*/ 7439 w 10000"/>
                  <a:gd name="connsiteY4" fmla="*/ 100 h 10046"/>
                  <a:gd name="connsiteX5" fmla="*/ 7931 w 10000"/>
                  <a:gd name="connsiteY5" fmla="*/ 9832 h 10046"/>
                  <a:gd name="connsiteX6" fmla="*/ 7396 w 10000"/>
                  <a:gd name="connsiteY6" fmla="*/ 10027 h 10046"/>
                  <a:gd name="connsiteX7" fmla="*/ 186 w 10000"/>
                  <a:gd name="connsiteY7" fmla="*/ 5026 h 10046"/>
                  <a:gd name="connsiteX0" fmla="*/ 186 w 10000"/>
                  <a:gd name="connsiteY0" fmla="*/ 5026 h 9991"/>
                  <a:gd name="connsiteX1" fmla="*/ 111 w 10000"/>
                  <a:gd name="connsiteY1" fmla="*/ 4669 h 9991"/>
                  <a:gd name="connsiteX2" fmla="*/ 6821 w 10000"/>
                  <a:gd name="connsiteY2" fmla="*/ 69 h 9991"/>
                  <a:gd name="connsiteX3" fmla="*/ 6825 w 10000"/>
                  <a:gd name="connsiteY3" fmla="*/ 69 h 9991"/>
                  <a:gd name="connsiteX4" fmla="*/ 7439 w 10000"/>
                  <a:gd name="connsiteY4" fmla="*/ 100 h 9991"/>
                  <a:gd name="connsiteX5" fmla="*/ 7931 w 10000"/>
                  <a:gd name="connsiteY5" fmla="*/ 9832 h 9991"/>
                  <a:gd name="connsiteX6" fmla="*/ 7362 w 10000"/>
                  <a:gd name="connsiteY6" fmla="*/ 9957 h 9991"/>
                  <a:gd name="connsiteX7" fmla="*/ 186 w 10000"/>
                  <a:gd name="connsiteY7" fmla="*/ 5026 h 9991"/>
                  <a:gd name="connsiteX0" fmla="*/ 186 w 10215"/>
                  <a:gd name="connsiteY0" fmla="*/ 5031 h 10000"/>
                  <a:gd name="connsiteX1" fmla="*/ 111 w 10215"/>
                  <a:gd name="connsiteY1" fmla="*/ 4673 h 10000"/>
                  <a:gd name="connsiteX2" fmla="*/ 6821 w 10215"/>
                  <a:gd name="connsiteY2" fmla="*/ 69 h 10000"/>
                  <a:gd name="connsiteX3" fmla="*/ 6825 w 10215"/>
                  <a:gd name="connsiteY3" fmla="*/ 69 h 10000"/>
                  <a:gd name="connsiteX4" fmla="*/ 7439 w 10215"/>
                  <a:gd name="connsiteY4" fmla="*/ 100 h 10000"/>
                  <a:gd name="connsiteX5" fmla="*/ 7931 w 10215"/>
                  <a:gd name="connsiteY5" fmla="*/ 9841 h 10000"/>
                  <a:gd name="connsiteX6" fmla="*/ 7362 w 10215"/>
                  <a:gd name="connsiteY6" fmla="*/ 9966 h 10000"/>
                  <a:gd name="connsiteX7" fmla="*/ 186 w 10215"/>
                  <a:gd name="connsiteY7" fmla="*/ 5031 h 10000"/>
                  <a:gd name="connsiteX0" fmla="*/ 186 w 10307"/>
                  <a:gd name="connsiteY0" fmla="*/ 5031 h 10000"/>
                  <a:gd name="connsiteX1" fmla="*/ 111 w 10307"/>
                  <a:gd name="connsiteY1" fmla="*/ 4673 h 10000"/>
                  <a:gd name="connsiteX2" fmla="*/ 6821 w 10307"/>
                  <a:gd name="connsiteY2" fmla="*/ 69 h 10000"/>
                  <a:gd name="connsiteX3" fmla="*/ 6825 w 10307"/>
                  <a:gd name="connsiteY3" fmla="*/ 69 h 10000"/>
                  <a:gd name="connsiteX4" fmla="*/ 7439 w 10307"/>
                  <a:gd name="connsiteY4" fmla="*/ 100 h 10000"/>
                  <a:gd name="connsiteX5" fmla="*/ 7931 w 10307"/>
                  <a:gd name="connsiteY5" fmla="*/ 9841 h 10000"/>
                  <a:gd name="connsiteX6" fmla="*/ 7362 w 10307"/>
                  <a:gd name="connsiteY6" fmla="*/ 9966 h 10000"/>
                  <a:gd name="connsiteX7" fmla="*/ 186 w 10307"/>
                  <a:gd name="connsiteY7" fmla="*/ 5031 h 10000"/>
                  <a:gd name="connsiteX0" fmla="*/ 186 w 10276"/>
                  <a:gd name="connsiteY0" fmla="*/ 5065 h 10034"/>
                  <a:gd name="connsiteX1" fmla="*/ 111 w 10276"/>
                  <a:gd name="connsiteY1" fmla="*/ 4707 h 10034"/>
                  <a:gd name="connsiteX2" fmla="*/ 6821 w 10276"/>
                  <a:gd name="connsiteY2" fmla="*/ 103 h 10034"/>
                  <a:gd name="connsiteX3" fmla="*/ 6825 w 10276"/>
                  <a:gd name="connsiteY3" fmla="*/ 103 h 10034"/>
                  <a:gd name="connsiteX4" fmla="*/ 7374 w 10276"/>
                  <a:gd name="connsiteY4" fmla="*/ 66 h 10034"/>
                  <a:gd name="connsiteX5" fmla="*/ 7931 w 10276"/>
                  <a:gd name="connsiteY5" fmla="*/ 9875 h 10034"/>
                  <a:gd name="connsiteX6" fmla="*/ 7362 w 10276"/>
                  <a:gd name="connsiteY6" fmla="*/ 10000 h 10034"/>
                  <a:gd name="connsiteX7" fmla="*/ 186 w 10276"/>
                  <a:gd name="connsiteY7" fmla="*/ 5065 h 10034"/>
                  <a:gd name="connsiteX0" fmla="*/ 186 w 10268"/>
                  <a:gd name="connsiteY0" fmla="*/ 5065 h 10069"/>
                  <a:gd name="connsiteX1" fmla="*/ 111 w 10268"/>
                  <a:gd name="connsiteY1" fmla="*/ 4707 h 10069"/>
                  <a:gd name="connsiteX2" fmla="*/ 6821 w 10268"/>
                  <a:gd name="connsiteY2" fmla="*/ 103 h 10069"/>
                  <a:gd name="connsiteX3" fmla="*/ 6825 w 10268"/>
                  <a:gd name="connsiteY3" fmla="*/ 103 h 10069"/>
                  <a:gd name="connsiteX4" fmla="*/ 7374 w 10268"/>
                  <a:gd name="connsiteY4" fmla="*/ 66 h 10069"/>
                  <a:gd name="connsiteX5" fmla="*/ 7915 w 10268"/>
                  <a:gd name="connsiteY5" fmla="*/ 9954 h 10069"/>
                  <a:gd name="connsiteX6" fmla="*/ 7362 w 10268"/>
                  <a:gd name="connsiteY6" fmla="*/ 10000 h 10069"/>
                  <a:gd name="connsiteX7" fmla="*/ 186 w 10268"/>
                  <a:gd name="connsiteY7" fmla="*/ 5065 h 10069"/>
                  <a:gd name="connsiteX0" fmla="*/ 186 w 10268"/>
                  <a:gd name="connsiteY0" fmla="*/ 5065 h 10036"/>
                  <a:gd name="connsiteX1" fmla="*/ 111 w 10268"/>
                  <a:gd name="connsiteY1" fmla="*/ 4707 h 10036"/>
                  <a:gd name="connsiteX2" fmla="*/ 6821 w 10268"/>
                  <a:gd name="connsiteY2" fmla="*/ 103 h 10036"/>
                  <a:gd name="connsiteX3" fmla="*/ 6825 w 10268"/>
                  <a:gd name="connsiteY3" fmla="*/ 103 h 10036"/>
                  <a:gd name="connsiteX4" fmla="*/ 7374 w 10268"/>
                  <a:gd name="connsiteY4" fmla="*/ 66 h 10036"/>
                  <a:gd name="connsiteX5" fmla="*/ 7915 w 10268"/>
                  <a:gd name="connsiteY5" fmla="*/ 9954 h 10036"/>
                  <a:gd name="connsiteX6" fmla="*/ 7362 w 10268"/>
                  <a:gd name="connsiteY6" fmla="*/ 10000 h 10036"/>
                  <a:gd name="connsiteX7" fmla="*/ 186 w 10268"/>
                  <a:gd name="connsiteY7" fmla="*/ 5065 h 10036"/>
                  <a:gd name="connsiteX0" fmla="*/ 186 w 10268"/>
                  <a:gd name="connsiteY0" fmla="*/ 5065 h 10041"/>
                  <a:gd name="connsiteX1" fmla="*/ 111 w 10268"/>
                  <a:gd name="connsiteY1" fmla="*/ 4707 h 10041"/>
                  <a:gd name="connsiteX2" fmla="*/ 6821 w 10268"/>
                  <a:gd name="connsiteY2" fmla="*/ 103 h 10041"/>
                  <a:gd name="connsiteX3" fmla="*/ 6825 w 10268"/>
                  <a:gd name="connsiteY3" fmla="*/ 103 h 10041"/>
                  <a:gd name="connsiteX4" fmla="*/ 7374 w 10268"/>
                  <a:gd name="connsiteY4" fmla="*/ 66 h 10041"/>
                  <a:gd name="connsiteX5" fmla="*/ 7915 w 10268"/>
                  <a:gd name="connsiteY5" fmla="*/ 9954 h 10041"/>
                  <a:gd name="connsiteX6" fmla="*/ 7362 w 10268"/>
                  <a:gd name="connsiteY6" fmla="*/ 10000 h 10041"/>
                  <a:gd name="connsiteX7" fmla="*/ 186 w 10268"/>
                  <a:gd name="connsiteY7" fmla="*/ 5065 h 10041"/>
                  <a:gd name="connsiteX0" fmla="*/ 186 w 10303"/>
                  <a:gd name="connsiteY0" fmla="*/ 5065 h 10041"/>
                  <a:gd name="connsiteX1" fmla="*/ 111 w 10303"/>
                  <a:gd name="connsiteY1" fmla="*/ 4707 h 10041"/>
                  <a:gd name="connsiteX2" fmla="*/ 6821 w 10303"/>
                  <a:gd name="connsiteY2" fmla="*/ 103 h 10041"/>
                  <a:gd name="connsiteX3" fmla="*/ 6825 w 10303"/>
                  <a:gd name="connsiteY3" fmla="*/ 103 h 10041"/>
                  <a:gd name="connsiteX4" fmla="*/ 7374 w 10303"/>
                  <a:gd name="connsiteY4" fmla="*/ 66 h 10041"/>
                  <a:gd name="connsiteX5" fmla="*/ 7915 w 10303"/>
                  <a:gd name="connsiteY5" fmla="*/ 9954 h 10041"/>
                  <a:gd name="connsiteX6" fmla="*/ 7362 w 10303"/>
                  <a:gd name="connsiteY6" fmla="*/ 10000 h 10041"/>
                  <a:gd name="connsiteX7" fmla="*/ 186 w 10303"/>
                  <a:gd name="connsiteY7" fmla="*/ 5065 h 10041"/>
                  <a:gd name="connsiteX0" fmla="*/ 578 w 10695"/>
                  <a:gd name="connsiteY0" fmla="*/ 5065 h 10041"/>
                  <a:gd name="connsiteX1" fmla="*/ 45 w 10695"/>
                  <a:gd name="connsiteY1" fmla="*/ 5022 h 10041"/>
                  <a:gd name="connsiteX2" fmla="*/ 7213 w 10695"/>
                  <a:gd name="connsiteY2" fmla="*/ 103 h 10041"/>
                  <a:gd name="connsiteX3" fmla="*/ 7217 w 10695"/>
                  <a:gd name="connsiteY3" fmla="*/ 103 h 10041"/>
                  <a:gd name="connsiteX4" fmla="*/ 7766 w 10695"/>
                  <a:gd name="connsiteY4" fmla="*/ 66 h 10041"/>
                  <a:gd name="connsiteX5" fmla="*/ 8307 w 10695"/>
                  <a:gd name="connsiteY5" fmla="*/ 9954 h 10041"/>
                  <a:gd name="connsiteX6" fmla="*/ 7754 w 10695"/>
                  <a:gd name="connsiteY6" fmla="*/ 10000 h 10041"/>
                  <a:gd name="connsiteX7" fmla="*/ 578 w 10695"/>
                  <a:gd name="connsiteY7" fmla="*/ 5065 h 10041"/>
                  <a:gd name="connsiteX0" fmla="*/ 165 w 10772"/>
                  <a:gd name="connsiteY0" fmla="*/ 5268 h 10041"/>
                  <a:gd name="connsiteX1" fmla="*/ 122 w 10772"/>
                  <a:gd name="connsiteY1" fmla="*/ 5022 h 10041"/>
                  <a:gd name="connsiteX2" fmla="*/ 7290 w 10772"/>
                  <a:gd name="connsiteY2" fmla="*/ 103 h 10041"/>
                  <a:gd name="connsiteX3" fmla="*/ 7294 w 10772"/>
                  <a:gd name="connsiteY3" fmla="*/ 103 h 10041"/>
                  <a:gd name="connsiteX4" fmla="*/ 7843 w 10772"/>
                  <a:gd name="connsiteY4" fmla="*/ 66 h 10041"/>
                  <a:gd name="connsiteX5" fmla="*/ 8384 w 10772"/>
                  <a:gd name="connsiteY5" fmla="*/ 9954 h 10041"/>
                  <a:gd name="connsiteX6" fmla="*/ 7831 w 10772"/>
                  <a:gd name="connsiteY6" fmla="*/ 10000 h 10041"/>
                  <a:gd name="connsiteX7" fmla="*/ 165 w 10772"/>
                  <a:gd name="connsiteY7" fmla="*/ 5268 h 10041"/>
                  <a:gd name="connsiteX0" fmla="*/ 146 w 10753"/>
                  <a:gd name="connsiteY0" fmla="*/ 5268 h 10041"/>
                  <a:gd name="connsiteX1" fmla="*/ 136 w 10753"/>
                  <a:gd name="connsiteY1" fmla="*/ 5067 h 10041"/>
                  <a:gd name="connsiteX2" fmla="*/ 7271 w 10753"/>
                  <a:gd name="connsiteY2" fmla="*/ 103 h 10041"/>
                  <a:gd name="connsiteX3" fmla="*/ 7275 w 10753"/>
                  <a:gd name="connsiteY3" fmla="*/ 103 h 10041"/>
                  <a:gd name="connsiteX4" fmla="*/ 7824 w 10753"/>
                  <a:gd name="connsiteY4" fmla="*/ 66 h 10041"/>
                  <a:gd name="connsiteX5" fmla="*/ 8365 w 10753"/>
                  <a:gd name="connsiteY5" fmla="*/ 9954 h 10041"/>
                  <a:gd name="connsiteX6" fmla="*/ 7812 w 10753"/>
                  <a:gd name="connsiteY6" fmla="*/ 10000 h 10041"/>
                  <a:gd name="connsiteX7" fmla="*/ 146 w 10753"/>
                  <a:gd name="connsiteY7" fmla="*/ 5268 h 10041"/>
                  <a:gd name="connsiteX0" fmla="*/ 175 w 10782"/>
                  <a:gd name="connsiteY0" fmla="*/ 5268 h 10041"/>
                  <a:gd name="connsiteX1" fmla="*/ 116 w 10782"/>
                  <a:gd name="connsiteY1" fmla="*/ 5033 h 10041"/>
                  <a:gd name="connsiteX2" fmla="*/ 7300 w 10782"/>
                  <a:gd name="connsiteY2" fmla="*/ 103 h 10041"/>
                  <a:gd name="connsiteX3" fmla="*/ 7304 w 10782"/>
                  <a:gd name="connsiteY3" fmla="*/ 103 h 10041"/>
                  <a:gd name="connsiteX4" fmla="*/ 7853 w 10782"/>
                  <a:gd name="connsiteY4" fmla="*/ 66 h 10041"/>
                  <a:gd name="connsiteX5" fmla="*/ 8394 w 10782"/>
                  <a:gd name="connsiteY5" fmla="*/ 9954 h 10041"/>
                  <a:gd name="connsiteX6" fmla="*/ 7841 w 10782"/>
                  <a:gd name="connsiteY6" fmla="*/ 10000 h 10041"/>
                  <a:gd name="connsiteX7" fmla="*/ 175 w 10782"/>
                  <a:gd name="connsiteY7" fmla="*/ 5268 h 10041"/>
                  <a:gd name="connsiteX0" fmla="*/ 175 w 10782"/>
                  <a:gd name="connsiteY0" fmla="*/ 5268 h 10323"/>
                  <a:gd name="connsiteX1" fmla="*/ 116 w 10782"/>
                  <a:gd name="connsiteY1" fmla="*/ 5033 h 10323"/>
                  <a:gd name="connsiteX2" fmla="*/ 7300 w 10782"/>
                  <a:gd name="connsiteY2" fmla="*/ 103 h 10323"/>
                  <a:gd name="connsiteX3" fmla="*/ 7304 w 10782"/>
                  <a:gd name="connsiteY3" fmla="*/ 103 h 10323"/>
                  <a:gd name="connsiteX4" fmla="*/ 7853 w 10782"/>
                  <a:gd name="connsiteY4" fmla="*/ 66 h 10323"/>
                  <a:gd name="connsiteX5" fmla="*/ 8394 w 10782"/>
                  <a:gd name="connsiteY5" fmla="*/ 9954 h 10323"/>
                  <a:gd name="connsiteX6" fmla="*/ 7514 w 10782"/>
                  <a:gd name="connsiteY6" fmla="*/ 10315 h 10323"/>
                  <a:gd name="connsiteX7" fmla="*/ 175 w 10782"/>
                  <a:gd name="connsiteY7" fmla="*/ 5268 h 10323"/>
                  <a:gd name="connsiteX0" fmla="*/ 175 w 10581"/>
                  <a:gd name="connsiteY0" fmla="*/ 5268 h 10349"/>
                  <a:gd name="connsiteX1" fmla="*/ 116 w 10581"/>
                  <a:gd name="connsiteY1" fmla="*/ 5033 h 10349"/>
                  <a:gd name="connsiteX2" fmla="*/ 7300 w 10581"/>
                  <a:gd name="connsiteY2" fmla="*/ 103 h 10349"/>
                  <a:gd name="connsiteX3" fmla="*/ 7304 w 10581"/>
                  <a:gd name="connsiteY3" fmla="*/ 103 h 10349"/>
                  <a:gd name="connsiteX4" fmla="*/ 7853 w 10581"/>
                  <a:gd name="connsiteY4" fmla="*/ 66 h 10349"/>
                  <a:gd name="connsiteX5" fmla="*/ 8002 w 10581"/>
                  <a:gd name="connsiteY5" fmla="*/ 10247 h 10349"/>
                  <a:gd name="connsiteX6" fmla="*/ 7514 w 10581"/>
                  <a:gd name="connsiteY6" fmla="*/ 10315 h 10349"/>
                  <a:gd name="connsiteX7" fmla="*/ 175 w 10581"/>
                  <a:gd name="connsiteY7" fmla="*/ 5268 h 10349"/>
                  <a:gd name="connsiteX0" fmla="*/ 175 w 10747"/>
                  <a:gd name="connsiteY0" fmla="*/ 5268 h 10349"/>
                  <a:gd name="connsiteX1" fmla="*/ 116 w 10747"/>
                  <a:gd name="connsiteY1" fmla="*/ 5033 h 10349"/>
                  <a:gd name="connsiteX2" fmla="*/ 7300 w 10747"/>
                  <a:gd name="connsiteY2" fmla="*/ 103 h 10349"/>
                  <a:gd name="connsiteX3" fmla="*/ 7304 w 10747"/>
                  <a:gd name="connsiteY3" fmla="*/ 103 h 10349"/>
                  <a:gd name="connsiteX4" fmla="*/ 7853 w 10747"/>
                  <a:gd name="connsiteY4" fmla="*/ 66 h 10349"/>
                  <a:gd name="connsiteX5" fmla="*/ 8002 w 10747"/>
                  <a:gd name="connsiteY5" fmla="*/ 10247 h 10349"/>
                  <a:gd name="connsiteX6" fmla="*/ 7514 w 10747"/>
                  <a:gd name="connsiteY6" fmla="*/ 10315 h 10349"/>
                  <a:gd name="connsiteX7" fmla="*/ 175 w 10747"/>
                  <a:gd name="connsiteY7" fmla="*/ 5268 h 10349"/>
                  <a:gd name="connsiteX0" fmla="*/ 175 w 10802"/>
                  <a:gd name="connsiteY0" fmla="*/ 5268 h 10349"/>
                  <a:gd name="connsiteX1" fmla="*/ 116 w 10802"/>
                  <a:gd name="connsiteY1" fmla="*/ 5033 h 10349"/>
                  <a:gd name="connsiteX2" fmla="*/ 7300 w 10802"/>
                  <a:gd name="connsiteY2" fmla="*/ 103 h 10349"/>
                  <a:gd name="connsiteX3" fmla="*/ 7304 w 10802"/>
                  <a:gd name="connsiteY3" fmla="*/ 103 h 10349"/>
                  <a:gd name="connsiteX4" fmla="*/ 7853 w 10802"/>
                  <a:gd name="connsiteY4" fmla="*/ 66 h 10349"/>
                  <a:gd name="connsiteX5" fmla="*/ 8002 w 10802"/>
                  <a:gd name="connsiteY5" fmla="*/ 10247 h 10349"/>
                  <a:gd name="connsiteX6" fmla="*/ 7514 w 10802"/>
                  <a:gd name="connsiteY6" fmla="*/ 10315 h 10349"/>
                  <a:gd name="connsiteX7" fmla="*/ 175 w 10802"/>
                  <a:gd name="connsiteY7" fmla="*/ 5268 h 10349"/>
                  <a:gd name="connsiteX0" fmla="*/ 175 w 10765"/>
                  <a:gd name="connsiteY0" fmla="*/ 5268 h 10349"/>
                  <a:gd name="connsiteX1" fmla="*/ 116 w 10765"/>
                  <a:gd name="connsiteY1" fmla="*/ 5033 h 10349"/>
                  <a:gd name="connsiteX2" fmla="*/ 7300 w 10765"/>
                  <a:gd name="connsiteY2" fmla="*/ 103 h 10349"/>
                  <a:gd name="connsiteX3" fmla="*/ 7304 w 10765"/>
                  <a:gd name="connsiteY3" fmla="*/ 103 h 10349"/>
                  <a:gd name="connsiteX4" fmla="*/ 7853 w 10765"/>
                  <a:gd name="connsiteY4" fmla="*/ 66 h 10349"/>
                  <a:gd name="connsiteX5" fmla="*/ 8002 w 10765"/>
                  <a:gd name="connsiteY5" fmla="*/ 10247 h 10349"/>
                  <a:gd name="connsiteX6" fmla="*/ 7514 w 10765"/>
                  <a:gd name="connsiteY6" fmla="*/ 10315 h 10349"/>
                  <a:gd name="connsiteX7" fmla="*/ 175 w 10765"/>
                  <a:gd name="connsiteY7" fmla="*/ 5268 h 10349"/>
                  <a:gd name="connsiteX0" fmla="*/ 260 w 10736"/>
                  <a:gd name="connsiteY0" fmla="*/ 5302 h 10349"/>
                  <a:gd name="connsiteX1" fmla="*/ 87 w 10736"/>
                  <a:gd name="connsiteY1" fmla="*/ 5033 h 10349"/>
                  <a:gd name="connsiteX2" fmla="*/ 7271 w 10736"/>
                  <a:gd name="connsiteY2" fmla="*/ 103 h 10349"/>
                  <a:gd name="connsiteX3" fmla="*/ 7275 w 10736"/>
                  <a:gd name="connsiteY3" fmla="*/ 103 h 10349"/>
                  <a:gd name="connsiteX4" fmla="*/ 7824 w 10736"/>
                  <a:gd name="connsiteY4" fmla="*/ 66 h 10349"/>
                  <a:gd name="connsiteX5" fmla="*/ 7973 w 10736"/>
                  <a:gd name="connsiteY5" fmla="*/ 10247 h 10349"/>
                  <a:gd name="connsiteX6" fmla="*/ 7485 w 10736"/>
                  <a:gd name="connsiteY6" fmla="*/ 10315 h 10349"/>
                  <a:gd name="connsiteX7" fmla="*/ 260 w 10736"/>
                  <a:gd name="connsiteY7" fmla="*/ 5302 h 10349"/>
                  <a:gd name="connsiteX0" fmla="*/ 187 w 10663"/>
                  <a:gd name="connsiteY0" fmla="*/ 5302 h 10349"/>
                  <a:gd name="connsiteX1" fmla="*/ 112 w 10663"/>
                  <a:gd name="connsiteY1" fmla="*/ 5010 h 10349"/>
                  <a:gd name="connsiteX2" fmla="*/ 7198 w 10663"/>
                  <a:gd name="connsiteY2" fmla="*/ 103 h 10349"/>
                  <a:gd name="connsiteX3" fmla="*/ 7202 w 10663"/>
                  <a:gd name="connsiteY3" fmla="*/ 103 h 10349"/>
                  <a:gd name="connsiteX4" fmla="*/ 7751 w 10663"/>
                  <a:gd name="connsiteY4" fmla="*/ 66 h 10349"/>
                  <a:gd name="connsiteX5" fmla="*/ 7900 w 10663"/>
                  <a:gd name="connsiteY5" fmla="*/ 10247 h 10349"/>
                  <a:gd name="connsiteX6" fmla="*/ 7412 w 10663"/>
                  <a:gd name="connsiteY6" fmla="*/ 10315 h 10349"/>
                  <a:gd name="connsiteX7" fmla="*/ 187 w 10663"/>
                  <a:gd name="connsiteY7" fmla="*/ 5302 h 10349"/>
                  <a:gd name="connsiteX0" fmla="*/ 220 w 10696"/>
                  <a:gd name="connsiteY0" fmla="*/ 5302 h 10349"/>
                  <a:gd name="connsiteX1" fmla="*/ 97 w 10696"/>
                  <a:gd name="connsiteY1" fmla="*/ 4994 h 10349"/>
                  <a:gd name="connsiteX2" fmla="*/ 7231 w 10696"/>
                  <a:gd name="connsiteY2" fmla="*/ 103 h 10349"/>
                  <a:gd name="connsiteX3" fmla="*/ 7235 w 10696"/>
                  <a:gd name="connsiteY3" fmla="*/ 103 h 10349"/>
                  <a:gd name="connsiteX4" fmla="*/ 7784 w 10696"/>
                  <a:gd name="connsiteY4" fmla="*/ 66 h 10349"/>
                  <a:gd name="connsiteX5" fmla="*/ 7933 w 10696"/>
                  <a:gd name="connsiteY5" fmla="*/ 10247 h 10349"/>
                  <a:gd name="connsiteX6" fmla="*/ 7445 w 10696"/>
                  <a:gd name="connsiteY6" fmla="*/ 10315 h 10349"/>
                  <a:gd name="connsiteX7" fmla="*/ 220 w 10696"/>
                  <a:gd name="connsiteY7" fmla="*/ 5302 h 10349"/>
                  <a:gd name="connsiteX0" fmla="*/ 149 w 10625"/>
                  <a:gd name="connsiteY0" fmla="*/ 5302 h 10349"/>
                  <a:gd name="connsiteX1" fmla="*/ 133 w 10625"/>
                  <a:gd name="connsiteY1" fmla="*/ 4969 h 10349"/>
                  <a:gd name="connsiteX2" fmla="*/ 7160 w 10625"/>
                  <a:gd name="connsiteY2" fmla="*/ 103 h 10349"/>
                  <a:gd name="connsiteX3" fmla="*/ 7164 w 10625"/>
                  <a:gd name="connsiteY3" fmla="*/ 103 h 10349"/>
                  <a:gd name="connsiteX4" fmla="*/ 7713 w 10625"/>
                  <a:gd name="connsiteY4" fmla="*/ 66 h 10349"/>
                  <a:gd name="connsiteX5" fmla="*/ 7862 w 10625"/>
                  <a:gd name="connsiteY5" fmla="*/ 10247 h 10349"/>
                  <a:gd name="connsiteX6" fmla="*/ 7374 w 10625"/>
                  <a:gd name="connsiteY6" fmla="*/ 10315 h 10349"/>
                  <a:gd name="connsiteX7" fmla="*/ 149 w 10625"/>
                  <a:gd name="connsiteY7" fmla="*/ 5302 h 10349"/>
                  <a:gd name="connsiteX0" fmla="*/ 142 w 10618"/>
                  <a:gd name="connsiteY0" fmla="*/ 5302 h 10349"/>
                  <a:gd name="connsiteX1" fmla="*/ 138 w 10618"/>
                  <a:gd name="connsiteY1" fmla="*/ 4928 h 10349"/>
                  <a:gd name="connsiteX2" fmla="*/ 7153 w 10618"/>
                  <a:gd name="connsiteY2" fmla="*/ 103 h 10349"/>
                  <a:gd name="connsiteX3" fmla="*/ 7157 w 10618"/>
                  <a:gd name="connsiteY3" fmla="*/ 103 h 10349"/>
                  <a:gd name="connsiteX4" fmla="*/ 7706 w 10618"/>
                  <a:gd name="connsiteY4" fmla="*/ 66 h 10349"/>
                  <a:gd name="connsiteX5" fmla="*/ 7855 w 10618"/>
                  <a:gd name="connsiteY5" fmla="*/ 10247 h 10349"/>
                  <a:gd name="connsiteX6" fmla="*/ 7367 w 10618"/>
                  <a:gd name="connsiteY6" fmla="*/ 10315 h 10349"/>
                  <a:gd name="connsiteX7" fmla="*/ 142 w 10618"/>
                  <a:gd name="connsiteY7" fmla="*/ 5302 h 10349"/>
                  <a:gd name="connsiteX0" fmla="*/ 97 w 10668"/>
                  <a:gd name="connsiteY0" fmla="*/ 5286 h 10349"/>
                  <a:gd name="connsiteX1" fmla="*/ 188 w 10668"/>
                  <a:gd name="connsiteY1" fmla="*/ 4928 h 10349"/>
                  <a:gd name="connsiteX2" fmla="*/ 7203 w 10668"/>
                  <a:gd name="connsiteY2" fmla="*/ 103 h 10349"/>
                  <a:gd name="connsiteX3" fmla="*/ 7207 w 10668"/>
                  <a:gd name="connsiteY3" fmla="*/ 103 h 10349"/>
                  <a:gd name="connsiteX4" fmla="*/ 7756 w 10668"/>
                  <a:gd name="connsiteY4" fmla="*/ 66 h 10349"/>
                  <a:gd name="connsiteX5" fmla="*/ 7905 w 10668"/>
                  <a:gd name="connsiteY5" fmla="*/ 10247 h 10349"/>
                  <a:gd name="connsiteX6" fmla="*/ 7417 w 10668"/>
                  <a:gd name="connsiteY6" fmla="*/ 10315 h 10349"/>
                  <a:gd name="connsiteX7" fmla="*/ 97 w 10668"/>
                  <a:gd name="connsiteY7" fmla="*/ 5286 h 10349"/>
                  <a:gd name="connsiteX0" fmla="*/ 97 w 10668"/>
                  <a:gd name="connsiteY0" fmla="*/ 5286 h 10387"/>
                  <a:gd name="connsiteX1" fmla="*/ 188 w 10668"/>
                  <a:gd name="connsiteY1" fmla="*/ 4928 h 10387"/>
                  <a:gd name="connsiteX2" fmla="*/ 7203 w 10668"/>
                  <a:gd name="connsiteY2" fmla="*/ 103 h 10387"/>
                  <a:gd name="connsiteX3" fmla="*/ 7207 w 10668"/>
                  <a:gd name="connsiteY3" fmla="*/ 103 h 10387"/>
                  <a:gd name="connsiteX4" fmla="*/ 7756 w 10668"/>
                  <a:gd name="connsiteY4" fmla="*/ 66 h 10387"/>
                  <a:gd name="connsiteX5" fmla="*/ 7905 w 10668"/>
                  <a:gd name="connsiteY5" fmla="*/ 10247 h 10387"/>
                  <a:gd name="connsiteX6" fmla="*/ 7417 w 10668"/>
                  <a:gd name="connsiteY6" fmla="*/ 10364 h 10387"/>
                  <a:gd name="connsiteX7" fmla="*/ 97 w 10668"/>
                  <a:gd name="connsiteY7" fmla="*/ 5286 h 10387"/>
                  <a:gd name="connsiteX0" fmla="*/ 156 w 10608"/>
                  <a:gd name="connsiteY0" fmla="*/ 5351 h 10387"/>
                  <a:gd name="connsiteX1" fmla="*/ 128 w 10608"/>
                  <a:gd name="connsiteY1" fmla="*/ 4928 h 10387"/>
                  <a:gd name="connsiteX2" fmla="*/ 7143 w 10608"/>
                  <a:gd name="connsiteY2" fmla="*/ 103 h 10387"/>
                  <a:gd name="connsiteX3" fmla="*/ 7147 w 10608"/>
                  <a:gd name="connsiteY3" fmla="*/ 103 h 10387"/>
                  <a:gd name="connsiteX4" fmla="*/ 7696 w 10608"/>
                  <a:gd name="connsiteY4" fmla="*/ 66 h 10387"/>
                  <a:gd name="connsiteX5" fmla="*/ 7845 w 10608"/>
                  <a:gd name="connsiteY5" fmla="*/ 10247 h 10387"/>
                  <a:gd name="connsiteX6" fmla="*/ 7357 w 10608"/>
                  <a:gd name="connsiteY6" fmla="*/ 10364 h 10387"/>
                  <a:gd name="connsiteX7" fmla="*/ 156 w 10608"/>
                  <a:gd name="connsiteY7" fmla="*/ 5351 h 10387"/>
                  <a:gd name="connsiteX0" fmla="*/ 156 w 10608"/>
                  <a:gd name="connsiteY0" fmla="*/ 5351 h 10332"/>
                  <a:gd name="connsiteX1" fmla="*/ 128 w 10608"/>
                  <a:gd name="connsiteY1" fmla="*/ 4928 h 10332"/>
                  <a:gd name="connsiteX2" fmla="*/ 7143 w 10608"/>
                  <a:gd name="connsiteY2" fmla="*/ 103 h 10332"/>
                  <a:gd name="connsiteX3" fmla="*/ 7147 w 10608"/>
                  <a:gd name="connsiteY3" fmla="*/ 103 h 10332"/>
                  <a:gd name="connsiteX4" fmla="*/ 7696 w 10608"/>
                  <a:gd name="connsiteY4" fmla="*/ 66 h 10332"/>
                  <a:gd name="connsiteX5" fmla="*/ 7845 w 10608"/>
                  <a:gd name="connsiteY5" fmla="*/ 10247 h 10332"/>
                  <a:gd name="connsiteX6" fmla="*/ 7274 w 10608"/>
                  <a:gd name="connsiteY6" fmla="*/ 10290 h 10332"/>
                  <a:gd name="connsiteX7" fmla="*/ 156 w 10608"/>
                  <a:gd name="connsiteY7" fmla="*/ 5351 h 10332"/>
                  <a:gd name="connsiteX0" fmla="*/ 156 w 10608"/>
                  <a:gd name="connsiteY0" fmla="*/ 5351 h 10314"/>
                  <a:gd name="connsiteX1" fmla="*/ 128 w 10608"/>
                  <a:gd name="connsiteY1" fmla="*/ 4928 h 10314"/>
                  <a:gd name="connsiteX2" fmla="*/ 7143 w 10608"/>
                  <a:gd name="connsiteY2" fmla="*/ 103 h 10314"/>
                  <a:gd name="connsiteX3" fmla="*/ 7147 w 10608"/>
                  <a:gd name="connsiteY3" fmla="*/ 103 h 10314"/>
                  <a:gd name="connsiteX4" fmla="*/ 7696 w 10608"/>
                  <a:gd name="connsiteY4" fmla="*/ 66 h 10314"/>
                  <a:gd name="connsiteX5" fmla="*/ 7845 w 10608"/>
                  <a:gd name="connsiteY5" fmla="*/ 10247 h 10314"/>
                  <a:gd name="connsiteX6" fmla="*/ 7298 w 10608"/>
                  <a:gd name="connsiteY6" fmla="*/ 10257 h 10314"/>
                  <a:gd name="connsiteX7" fmla="*/ 156 w 10608"/>
                  <a:gd name="connsiteY7" fmla="*/ 5351 h 10314"/>
                  <a:gd name="connsiteX0" fmla="*/ 135 w 10587"/>
                  <a:gd name="connsiteY0" fmla="*/ 5351 h 10314"/>
                  <a:gd name="connsiteX1" fmla="*/ 145 w 10587"/>
                  <a:gd name="connsiteY1" fmla="*/ 5007 h 10314"/>
                  <a:gd name="connsiteX2" fmla="*/ 7122 w 10587"/>
                  <a:gd name="connsiteY2" fmla="*/ 103 h 10314"/>
                  <a:gd name="connsiteX3" fmla="*/ 7126 w 10587"/>
                  <a:gd name="connsiteY3" fmla="*/ 103 h 10314"/>
                  <a:gd name="connsiteX4" fmla="*/ 7675 w 10587"/>
                  <a:gd name="connsiteY4" fmla="*/ 66 h 10314"/>
                  <a:gd name="connsiteX5" fmla="*/ 7824 w 10587"/>
                  <a:gd name="connsiteY5" fmla="*/ 10247 h 10314"/>
                  <a:gd name="connsiteX6" fmla="*/ 7277 w 10587"/>
                  <a:gd name="connsiteY6" fmla="*/ 10257 h 10314"/>
                  <a:gd name="connsiteX7" fmla="*/ 135 w 10587"/>
                  <a:gd name="connsiteY7" fmla="*/ 5351 h 10314"/>
                  <a:gd name="connsiteX0" fmla="*/ 167 w 10619"/>
                  <a:gd name="connsiteY0" fmla="*/ 5351 h 10314"/>
                  <a:gd name="connsiteX1" fmla="*/ 120 w 10619"/>
                  <a:gd name="connsiteY1" fmla="*/ 4968 h 10314"/>
                  <a:gd name="connsiteX2" fmla="*/ 7154 w 10619"/>
                  <a:gd name="connsiteY2" fmla="*/ 103 h 10314"/>
                  <a:gd name="connsiteX3" fmla="*/ 7158 w 10619"/>
                  <a:gd name="connsiteY3" fmla="*/ 103 h 10314"/>
                  <a:gd name="connsiteX4" fmla="*/ 7707 w 10619"/>
                  <a:gd name="connsiteY4" fmla="*/ 66 h 10314"/>
                  <a:gd name="connsiteX5" fmla="*/ 7856 w 10619"/>
                  <a:gd name="connsiteY5" fmla="*/ 10247 h 10314"/>
                  <a:gd name="connsiteX6" fmla="*/ 7309 w 10619"/>
                  <a:gd name="connsiteY6" fmla="*/ 10257 h 10314"/>
                  <a:gd name="connsiteX7" fmla="*/ 167 w 10619"/>
                  <a:gd name="connsiteY7" fmla="*/ 5351 h 10314"/>
                  <a:gd name="connsiteX0" fmla="*/ 167 w 10619"/>
                  <a:gd name="connsiteY0" fmla="*/ 5351 h 10336"/>
                  <a:gd name="connsiteX1" fmla="*/ 120 w 10619"/>
                  <a:gd name="connsiteY1" fmla="*/ 4968 h 10336"/>
                  <a:gd name="connsiteX2" fmla="*/ 7154 w 10619"/>
                  <a:gd name="connsiteY2" fmla="*/ 103 h 10336"/>
                  <a:gd name="connsiteX3" fmla="*/ 7158 w 10619"/>
                  <a:gd name="connsiteY3" fmla="*/ 103 h 10336"/>
                  <a:gd name="connsiteX4" fmla="*/ 7707 w 10619"/>
                  <a:gd name="connsiteY4" fmla="*/ 66 h 10336"/>
                  <a:gd name="connsiteX5" fmla="*/ 7856 w 10619"/>
                  <a:gd name="connsiteY5" fmla="*/ 10247 h 10336"/>
                  <a:gd name="connsiteX6" fmla="*/ 7252 w 10619"/>
                  <a:gd name="connsiteY6" fmla="*/ 10296 h 10336"/>
                  <a:gd name="connsiteX7" fmla="*/ 167 w 10619"/>
                  <a:gd name="connsiteY7" fmla="*/ 5351 h 10336"/>
                  <a:gd name="connsiteX0" fmla="*/ 114 w 10662"/>
                  <a:gd name="connsiteY0" fmla="*/ 5338 h 10336"/>
                  <a:gd name="connsiteX1" fmla="*/ 163 w 10662"/>
                  <a:gd name="connsiteY1" fmla="*/ 4968 h 10336"/>
                  <a:gd name="connsiteX2" fmla="*/ 7197 w 10662"/>
                  <a:gd name="connsiteY2" fmla="*/ 103 h 10336"/>
                  <a:gd name="connsiteX3" fmla="*/ 7201 w 10662"/>
                  <a:gd name="connsiteY3" fmla="*/ 103 h 10336"/>
                  <a:gd name="connsiteX4" fmla="*/ 7750 w 10662"/>
                  <a:gd name="connsiteY4" fmla="*/ 66 h 10336"/>
                  <a:gd name="connsiteX5" fmla="*/ 7899 w 10662"/>
                  <a:gd name="connsiteY5" fmla="*/ 10247 h 10336"/>
                  <a:gd name="connsiteX6" fmla="*/ 7295 w 10662"/>
                  <a:gd name="connsiteY6" fmla="*/ 10296 h 10336"/>
                  <a:gd name="connsiteX7" fmla="*/ 114 w 10662"/>
                  <a:gd name="connsiteY7" fmla="*/ 5338 h 10336"/>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74"/>
                  <a:gd name="connsiteY0" fmla="*/ 5338 h 10322"/>
                  <a:gd name="connsiteX1" fmla="*/ 163 w 10674"/>
                  <a:gd name="connsiteY1" fmla="*/ 4968 h 10322"/>
                  <a:gd name="connsiteX2" fmla="*/ 7197 w 10674"/>
                  <a:gd name="connsiteY2" fmla="*/ 103 h 10322"/>
                  <a:gd name="connsiteX3" fmla="*/ 7201 w 10674"/>
                  <a:gd name="connsiteY3" fmla="*/ 103 h 10322"/>
                  <a:gd name="connsiteX4" fmla="*/ 7750 w 10674"/>
                  <a:gd name="connsiteY4" fmla="*/ 66 h 10322"/>
                  <a:gd name="connsiteX5" fmla="*/ 7823 w 10674"/>
                  <a:gd name="connsiteY5" fmla="*/ 10194 h 10322"/>
                  <a:gd name="connsiteX6" fmla="*/ 7295 w 10674"/>
                  <a:gd name="connsiteY6" fmla="*/ 10296 h 10322"/>
                  <a:gd name="connsiteX7" fmla="*/ 114 w 10674"/>
                  <a:gd name="connsiteY7" fmla="*/ 5338 h 10322"/>
                  <a:gd name="connsiteX0" fmla="*/ 114 w 10695"/>
                  <a:gd name="connsiteY0" fmla="*/ 5338 h 10322"/>
                  <a:gd name="connsiteX1" fmla="*/ 163 w 10695"/>
                  <a:gd name="connsiteY1" fmla="*/ 4968 h 10322"/>
                  <a:gd name="connsiteX2" fmla="*/ 7197 w 10695"/>
                  <a:gd name="connsiteY2" fmla="*/ 103 h 10322"/>
                  <a:gd name="connsiteX3" fmla="*/ 7201 w 10695"/>
                  <a:gd name="connsiteY3" fmla="*/ 103 h 10322"/>
                  <a:gd name="connsiteX4" fmla="*/ 7750 w 10695"/>
                  <a:gd name="connsiteY4" fmla="*/ 66 h 10322"/>
                  <a:gd name="connsiteX5" fmla="*/ 7823 w 10695"/>
                  <a:gd name="connsiteY5" fmla="*/ 10194 h 10322"/>
                  <a:gd name="connsiteX6" fmla="*/ 7295 w 10695"/>
                  <a:gd name="connsiteY6" fmla="*/ 10296 h 10322"/>
                  <a:gd name="connsiteX7" fmla="*/ 114 w 10695"/>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03"/>
                  <a:gd name="connsiteY0" fmla="*/ 5338 h 10322"/>
                  <a:gd name="connsiteX1" fmla="*/ 163 w 10603"/>
                  <a:gd name="connsiteY1" fmla="*/ 4968 h 10322"/>
                  <a:gd name="connsiteX2" fmla="*/ 7197 w 10603"/>
                  <a:gd name="connsiteY2" fmla="*/ 103 h 10322"/>
                  <a:gd name="connsiteX3" fmla="*/ 7201 w 10603"/>
                  <a:gd name="connsiteY3" fmla="*/ 103 h 10322"/>
                  <a:gd name="connsiteX4" fmla="*/ 7750 w 10603"/>
                  <a:gd name="connsiteY4" fmla="*/ 66 h 10322"/>
                  <a:gd name="connsiteX5" fmla="*/ 7823 w 10603"/>
                  <a:gd name="connsiteY5" fmla="*/ 10194 h 10322"/>
                  <a:gd name="connsiteX6" fmla="*/ 7295 w 10603"/>
                  <a:gd name="connsiteY6" fmla="*/ 10296 h 10322"/>
                  <a:gd name="connsiteX7" fmla="*/ 114 w 10603"/>
                  <a:gd name="connsiteY7" fmla="*/ 5338 h 10322"/>
                  <a:gd name="connsiteX0" fmla="*/ 114 w 10660"/>
                  <a:gd name="connsiteY0" fmla="*/ 5338 h 10322"/>
                  <a:gd name="connsiteX1" fmla="*/ 163 w 10660"/>
                  <a:gd name="connsiteY1" fmla="*/ 4968 h 10322"/>
                  <a:gd name="connsiteX2" fmla="*/ 7197 w 10660"/>
                  <a:gd name="connsiteY2" fmla="*/ 103 h 10322"/>
                  <a:gd name="connsiteX3" fmla="*/ 7201 w 10660"/>
                  <a:gd name="connsiteY3" fmla="*/ 103 h 10322"/>
                  <a:gd name="connsiteX4" fmla="*/ 7750 w 10660"/>
                  <a:gd name="connsiteY4" fmla="*/ 66 h 10322"/>
                  <a:gd name="connsiteX5" fmla="*/ 7823 w 10660"/>
                  <a:gd name="connsiteY5" fmla="*/ 10194 h 10322"/>
                  <a:gd name="connsiteX6" fmla="*/ 7295 w 10660"/>
                  <a:gd name="connsiteY6" fmla="*/ 10296 h 10322"/>
                  <a:gd name="connsiteX7" fmla="*/ 114 w 10660"/>
                  <a:gd name="connsiteY7" fmla="*/ 5338 h 10322"/>
                  <a:gd name="connsiteX0" fmla="*/ 114 w 10754"/>
                  <a:gd name="connsiteY0" fmla="*/ 5338 h 10322"/>
                  <a:gd name="connsiteX1" fmla="*/ 163 w 10754"/>
                  <a:gd name="connsiteY1" fmla="*/ 4968 h 10322"/>
                  <a:gd name="connsiteX2" fmla="*/ 7197 w 10754"/>
                  <a:gd name="connsiteY2" fmla="*/ 103 h 10322"/>
                  <a:gd name="connsiteX3" fmla="*/ 7201 w 10754"/>
                  <a:gd name="connsiteY3" fmla="*/ 103 h 10322"/>
                  <a:gd name="connsiteX4" fmla="*/ 7750 w 10754"/>
                  <a:gd name="connsiteY4" fmla="*/ 66 h 10322"/>
                  <a:gd name="connsiteX5" fmla="*/ 7823 w 10754"/>
                  <a:gd name="connsiteY5" fmla="*/ 10194 h 10322"/>
                  <a:gd name="connsiteX6" fmla="*/ 7295 w 10754"/>
                  <a:gd name="connsiteY6" fmla="*/ 10296 h 10322"/>
                  <a:gd name="connsiteX7" fmla="*/ 114 w 10754"/>
                  <a:gd name="connsiteY7" fmla="*/ 5338 h 10322"/>
                  <a:gd name="connsiteX0" fmla="*/ 114 w 10725"/>
                  <a:gd name="connsiteY0" fmla="*/ 5338 h 10322"/>
                  <a:gd name="connsiteX1" fmla="*/ 163 w 10725"/>
                  <a:gd name="connsiteY1" fmla="*/ 4968 h 10322"/>
                  <a:gd name="connsiteX2" fmla="*/ 7197 w 10725"/>
                  <a:gd name="connsiteY2" fmla="*/ 103 h 10322"/>
                  <a:gd name="connsiteX3" fmla="*/ 7201 w 10725"/>
                  <a:gd name="connsiteY3" fmla="*/ 103 h 10322"/>
                  <a:gd name="connsiteX4" fmla="*/ 7750 w 10725"/>
                  <a:gd name="connsiteY4" fmla="*/ 66 h 10322"/>
                  <a:gd name="connsiteX5" fmla="*/ 7823 w 10725"/>
                  <a:gd name="connsiteY5" fmla="*/ 10194 h 10322"/>
                  <a:gd name="connsiteX6" fmla="*/ 7295 w 10725"/>
                  <a:gd name="connsiteY6" fmla="*/ 10296 h 10322"/>
                  <a:gd name="connsiteX7" fmla="*/ 114 w 10725"/>
                  <a:gd name="connsiteY7" fmla="*/ 5338 h 10322"/>
                  <a:gd name="connsiteX0" fmla="*/ 114 w 10669"/>
                  <a:gd name="connsiteY0" fmla="*/ 5338 h 10322"/>
                  <a:gd name="connsiteX1" fmla="*/ 163 w 10669"/>
                  <a:gd name="connsiteY1" fmla="*/ 4968 h 10322"/>
                  <a:gd name="connsiteX2" fmla="*/ 7197 w 10669"/>
                  <a:gd name="connsiteY2" fmla="*/ 103 h 10322"/>
                  <a:gd name="connsiteX3" fmla="*/ 7201 w 10669"/>
                  <a:gd name="connsiteY3" fmla="*/ 103 h 10322"/>
                  <a:gd name="connsiteX4" fmla="*/ 7750 w 10669"/>
                  <a:gd name="connsiteY4" fmla="*/ 66 h 10322"/>
                  <a:gd name="connsiteX5" fmla="*/ 7823 w 10669"/>
                  <a:gd name="connsiteY5" fmla="*/ 10194 h 10322"/>
                  <a:gd name="connsiteX6" fmla="*/ 7295 w 10669"/>
                  <a:gd name="connsiteY6" fmla="*/ 10296 h 10322"/>
                  <a:gd name="connsiteX7" fmla="*/ 114 w 10669"/>
                  <a:gd name="connsiteY7" fmla="*/ 5338 h 10322"/>
                  <a:gd name="connsiteX0" fmla="*/ 114 w 10585"/>
                  <a:gd name="connsiteY0" fmla="*/ 5338 h 10322"/>
                  <a:gd name="connsiteX1" fmla="*/ 163 w 10585"/>
                  <a:gd name="connsiteY1" fmla="*/ 4968 h 10322"/>
                  <a:gd name="connsiteX2" fmla="*/ 7197 w 10585"/>
                  <a:gd name="connsiteY2" fmla="*/ 103 h 10322"/>
                  <a:gd name="connsiteX3" fmla="*/ 7201 w 10585"/>
                  <a:gd name="connsiteY3" fmla="*/ 103 h 10322"/>
                  <a:gd name="connsiteX4" fmla="*/ 7750 w 10585"/>
                  <a:gd name="connsiteY4" fmla="*/ 66 h 10322"/>
                  <a:gd name="connsiteX5" fmla="*/ 7823 w 10585"/>
                  <a:gd name="connsiteY5" fmla="*/ 10194 h 10322"/>
                  <a:gd name="connsiteX6" fmla="*/ 7295 w 10585"/>
                  <a:gd name="connsiteY6" fmla="*/ 10296 h 10322"/>
                  <a:gd name="connsiteX7" fmla="*/ 114 w 10585"/>
                  <a:gd name="connsiteY7" fmla="*/ 5338 h 10322"/>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4" h="10322">
                    <a:moveTo>
                      <a:pt x="114" y="5338"/>
                    </a:moveTo>
                    <a:cubicBezTo>
                      <a:pt x="-44" y="5239"/>
                      <a:pt x="-49" y="5112"/>
                      <a:pt x="163" y="4968"/>
                    </a:cubicBezTo>
                    <a:lnTo>
                      <a:pt x="7197" y="103"/>
                    </a:lnTo>
                    <a:lnTo>
                      <a:pt x="7201" y="103"/>
                    </a:lnTo>
                    <a:cubicBezTo>
                      <a:pt x="7364" y="-5"/>
                      <a:pt x="7445" y="-45"/>
                      <a:pt x="7750" y="66"/>
                    </a:cubicBezTo>
                    <a:cubicBezTo>
                      <a:pt x="11745" y="2845"/>
                      <a:pt x="11393" y="7777"/>
                      <a:pt x="7823" y="10194"/>
                    </a:cubicBezTo>
                    <a:cubicBezTo>
                      <a:pt x="7514" y="10293"/>
                      <a:pt x="7618" y="10363"/>
                      <a:pt x="7295" y="10296"/>
                    </a:cubicBezTo>
                    <a:lnTo>
                      <a:pt x="114" y="5338"/>
                    </a:lnTo>
                    <a:close/>
                  </a:path>
                </a:pathLst>
              </a:custGeom>
              <a:solidFill>
                <a:srgbClr val="FFFFFF">
                  <a:lumMod val="85000"/>
                </a:srgbClr>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47" name="Oval 78"/>
              <p:cNvSpPr/>
              <p:nvPr/>
            </p:nvSpPr>
            <p:spPr>
              <a:xfrm>
                <a:off x="1753656" y="1007454"/>
                <a:ext cx="4938889" cy="4938889"/>
              </a:xfrm>
              <a:prstGeom prst="ellipse">
                <a:avLst/>
              </a:prstGeom>
              <a:no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8" name="Freeform 8"/>
              <p:cNvSpPr>
                <a:spLocks/>
              </p:cNvSpPr>
              <p:nvPr/>
            </p:nvSpPr>
            <p:spPr bwMode="auto">
              <a:xfrm rot="13506828">
                <a:off x="2379056" y="1189016"/>
                <a:ext cx="2101833" cy="2965242"/>
              </a:xfrm>
              <a:custGeom>
                <a:avLst/>
                <a:gdLst>
                  <a:gd name="connsiteX0" fmla="*/ 0 w 10000"/>
                  <a:gd name="connsiteY0" fmla="*/ 10000 h 10000"/>
                  <a:gd name="connsiteX1" fmla="*/ 0 w 10000"/>
                  <a:gd name="connsiteY1" fmla="*/ 10000 h 10000"/>
                  <a:gd name="connsiteX2" fmla="*/ 6791 w 10000"/>
                  <a:gd name="connsiteY2" fmla="*/ 211 h 10000"/>
                  <a:gd name="connsiteX3" fmla="*/ 6795 w 10000"/>
                  <a:gd name="connsiteY3" fmla="*/ 211 h 10000"/>
                  <a:gd name="connsiteX4" fmla="*/ 7346 w 10000"/>
                  <a:gd name="connsiteY4" fmla="*/ 198 h 10000"/>
                  <a:gd name="connsiteX5" fmla="*/ 10000 w 10000"/>
                  <a:gd name="connsiteY5" fmla="*/ 9424 h 10000"/>
                  <a:gd name="connsiteX6" fmla="*/ 9996 w 10000"/>
                  <a:gd name="connsiteY6" fmla="*/ 9424 h 10000"/>
                  <a:gd name="connsiteX7" fmla="*/ 9592 w 10000"/>
                  <a:gd name="connsiteY7" fmla="*/ 10000 h 10000"/>
                  <a:gd name="connsiteX8" fmla="*/ 9587 w 10000"/>
                  <a:gd name="connsiteY8" fmla="*/ 9994 h 10000"/>
                  <a:gd name="connsiteX9" fmla="*/ 9587 w 10000"/>
                  <a:gd name="connsiteY9" fmla="*/ 10000 h 10000"/>
                  <a:gd name="connsiteX10" fmla="*/ 746 w 10000"/>
                  <a:gd name="connsiteY10" fmla="*/ 9954 h 10000"/>
                  <a:gd name="connsiteX11" fmla="*/ 0 w 10000"/>
                  <a:gd name="connsiteY11" fmla="*/ 10000 h 10000"/>
                  <a:gd name="connsiteX0" fmla="*/ 0 w 10000"/>
                  <a:gd name="connsiteY0" fmla="*/ 10000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12" fmla="*/ 0 w 10000"/>
                  <a:gd name="connsiteY12" fmla="*/ 10000 h 10000"/>
                  <a:gd name="connsiteX0" fmla="*/ 746 w 10000"/>
                  <a:gd name="connsiteY0" fmla="*/ 9954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0" fmla="*/ 309 w 9563"/>
                  <a:gd name="connsiteY0" fmla="*/ 9954 h 10000"/>
                  <a:gd name="connsiteX1" fmla="*/ 0 w 9563"/>
                  <a:gd name="connsiteY1" fmla="*/ 9452 h 10000"/>
                  <a:gd name="connsiteX2" fmla="*/ 6354 w 9563"/>
                  <a:gd name="connsiteY2" fmla="*/ 211 h 10000"/>
                  <a:gd name="connsiteX3" fmla="*/ 6358 w 9563"/>
                  <a:gd name="connsiteY3" fmla="*/ 211 h 10000"/>
                  <a:gd name="connsiteX4" fmla="*/ 6909 w 9563"/>
                  <a:gd name="connsiteY4" fmla="*/ 198 h 10000"/>
                  <a:gd name="connsiteX5" fmla="*/ 9563 w 9563"/>
                  <a:gd name="connsiteY5" fmla="*/ 9424 h 10000"/>
                  <a:gd name="connsiteX6" fmla="*/ 9559 w 9563"/>
                  <a:gd name="connsiteY6" fmla="*/ 9424 h 10000"/>
                  <a:gd name="connsiteX7" fmla="*/ 9155 w 9563"/>
                  <a:gd name="connsiteY7" fmla="*/ 10000 h 10000"/>
                  <a:gd name="connsiteX8" fmla="*/ 9150 w 9563"/>
                  <a:gd name="connsiteY8" fmla="*/ 9994 h 10000"/>
                  <a:gd name="connsiteX9" fmla="*/ 9150 w 9563"/>
                  <a:gd name="connsiteY9" fmla="*/ 10000 h 10000"/>
                  <a:gd name="connsiteX10" fmla="*/ 309 w 9563"/>
                  <a:gd name="connsiteY10" fmla="*/ 9954 h 10000"/>
                  <a:gd name="connsiteX0" fmla="*/ 489 w 10166"/>
                  <a:gd name="connsiteY0" fmla="*/ 9954 h 10000"/>
                  <a:gd name="connsiteX1" fmla="*/ 166 w 10166"/>
                  <a:gd name="connsiteY1" fmla="*/ 9452 h 10000"/>
                  <a:gd name="connsiteX2" fmla="*/ 6810 w 10166"/>
                  <a:gd name="connsiteY2" fmla="*/ 211 h 10000"/>
                  <a:gd name="connsiteX3" fmla="*/ 6815 w 10166"/>
                  <a:gd name="connsiteY3" fmla="*/ 211 h 10000"/>
                  <a:gd name="connsiteX4" fmla="*/ 7391 w 10166"/>
                  <a:gd name="connsiteY4" fmla="*/ 198 h 10000"/>
                  <a:gd name="connsiteX5" fmla="*/ 10166 w 10166"/>
                  <a:gd name="connsiteY5" fmla="*/ 9424 h 10000"/>
                  <a:gd name="connsiteX6" fmla="*/ 10162 w 10166"/>
                  <a:gd name="connsiteY6" fmla="*/ 9424 h 10000"/>
                  <a:gd name="connsiteX7" fmla="*/ 9739 w 10166"/>
                  <a:gd name="connsiteY7" fmla="*/ 10000 h 10000"/>
                  <a:gd name="connsiteX8" fmla="*/ 9734 w 10166"/>
                  <a:gd name="connsiteY8" fmla="*/ 9994 h 10000"/>
                  <a:gd name="connsiteX9" fmla="*/ 9734 w 10166"/>
                  <a:gd name="connsiteY9" fmla="*/ 10000 h 10000"/>
                  <a:gd name="connsiteX10" fmla="*/ 489 w 10166"/>
                  <a:gd name="connsiteY10" fmla="*/ 9954 h 10000"/>
                  <a:gd name="connsiteX0" fmla="*/ 527 w 10204"/>
                  <a:gd name="connsiteY0" fmla="*/ 9954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527 w 10204"/>
                  <a:gd name="connsiteY10" fmla="*/ 9954 h 10000"/>
                  <a:gd name="connsiteX0" fmla="*/ 489 w 10258"/>
                  <a:gd name="connsiteY0" fmla="*/ 9970 h 10000"/>
                  <a:gd name="connsiteX1" fmla="*/ 258 w 10258"/>
                  <a:gd name="connsiteY1" fmla="*/ 9452 h 10000"/>
                  <a:gd name="connsiteX2" fmla="*/ 6902 w 10258"/>
                  <a:gd name="connsiteY2" fmla="*/ 211 h 10000"/>
                  <a:gd name="connsiteX3" fmla="*/ 6907 w 10258"/>
                  <a:gd name="connsiteY3" fmla="*/ 211 h 10000"/>
                  <a:gd name="connsiteX4" fmla="*/ 7483 w 10258"/>
                  <a:gd name="connsiteY4" fmla="*/ 198 h 10000"/>
                  <a:gd name="connsiteX5" fmla="*/ 10258 w 10258"/>
                  <a:gd name="connsiteY5" fmla="*/ 9424 h 10000"/>
                  <a:gd name="connsiteX6" fmla="*/ 10254 w 10258"/>
                  <a:gd name="connsiteY6" fmla="*/ 9424 h 10000"/>
                  <a:gd name="connsiteX7" fmla="*/ 9831 w 10258"/>
                  <a:gd name="connsiteY7" fmla="*/ 10000 h 10000"/>
                  <a:gd name="connsiteX8" fmla="*/ 9826 w 10258"/>
                  <a:gd name="connsiteY8" fmla="*/ 9994 h 10000"/>
                  <a:gd name="connsiteX9" fmla="*/ 9826 w 10258"/>
                  <a:gd name="connsiteY9" fmla="*/ 10000 h 10000"/>
                  <a:gd name="connsiteX10" fmla="*/ 489 w 10258"/>
                  <a:gd name="connsiteY10" fmla="*/ 9970 h 10000"/>
                  <a:gd name="connsiteX0" fmla="*/ 435 w 10204"/>
                  <a:gd name="connsiteY0" fmla="*/ 9970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435 w 10204"/>
                  <a:gd name="connsiteY10" fmla="*/ 9970 h 10000"/>
                  <a:gd name="connsiteX0" fmla="*/ 447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447 w 10204"/>
                  <a:gd name="connsiteY10" fmla="*/ 10018 h 10027"/>
                  <a:gd name="connsiteX0" fmla="*/ 539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539 w 10204"/>
                  <a:gd name="connsiteY10" fmla="*/ 10018 h 10027"/>
                  <a:gd name="connsiteX0" fmla="*/ 447 w 10112"/>
                  <a:gd name="connsiteY0" fmla="*/ 10018 h 10027"/>
                  <a:gd name="connsiteX1" fmla="*/ 204 w 10112"/>
                  <a:gd name="connsiteY1" fmla="*/ 9324 h 10027"/>
                  <a:gd name="connsiteX2" fmla="*/ 6756 w 10112"/>
                  <a:gd name="connsiteY2" fmla="*/ 211 h 10027"/>
                  <a:gd name="connsiteX3" fmla="*/ 6761 w 10112"/>
                  <a:gd name="connsiteY3" fmla="*/ 211 h 10027"/>
                  <a:gd name="connsiteX4" fmla="*/ 7337 w 10112"/>
                  <a:gd name="connsiteY4" fmla="*/ 198 h 10027"/>
                  <a:gd name="connsiteX5" fmla="*/ 10112 w 10112"/>
                  <a:gd name="connsiteY5" fmla="*/ 9424 h 10027"/>
                  <a:gd name="connsiteX6" fmla="*/ 10108 w 10112"/>
                  <a:gd name="connsiteY6" fmla="*/ 9424 h 10027"/>
                  <a:gd name="connsiteX7" fmla="*/ 9685 w 10112"/>
                  <a:gd name="connsiteY7" fmla="*/ 10000 h 10027"/>
                  <a:gd name="connsiteX8" fmla="*/ 9680 w 10112"/>
                  <a:gd name="connsiteY8" fmla="*/ 9994 h 10027"/>
                  <a:gd name="connsiteX9" fmla="*/ 9680 w 10112"/>
                  <a:gd name="connsiteY9" fmla="*/ 10000 h 10027"/>
                  <a:gd name="connsiteX10" fmla="*/ 447 w 10112"/>
                  <a:gd name="connsiteY10" fmla="*/ 10018 h 10027"/>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9585 w 10017"/>
                  <a:gd name="connsiteY8" fmla="*/ 994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7749 w 10017"/>
                  <a:gd name="connsiteY8" fmla="*/ 1917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9590 w 10017"/>
                  <a:gd name="connsiteY6" fmla="*/ 9949 h 19510"/>
                  <a:gd name="connsiteX7" fmla="*/ 7749 w 10017"/>
                  <a:gd name="connsiteY7" fmla="*/ 19173 h 19510"/>
                  <a:gd name="connsiteX8" fmla="*/ 7297 w 10017"/>
                  <a:gd name="connsiteY8" fmla="*/ 19510 h 19510"/>
                  <a:gd name="connsiteX9" fmla="*/ 352 w 10017"/>
                  <a:gd name="connsiteY9"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7749 w 10017"/>
                  <a:gd name="connsiteY6" fmla="*/ 19173 h 19510"/>
                  <a:gd name="connsiteX7" fmla="*/ 7297 w 10017"/>
                  <a:gd name="connsiteY7" fmla="*/ 19510 h 19510"/>
                  <a:gd name="connsiteX8" fmla="*/ 352 w 10017"/>
                  <a:gd name="connsiteY8" fmla="*/ 9967 h 19510"/>
                  <a:gd name="connsiteX0" fmla="*/ 352 w 7749"/>
                  <a:gd name="connsiteY0" fmla="*/ 9967 h 19510"/>
                  <a:gd name="connsiteX1" fmla="*/ 109 w 7749"/>
                  <a:gd name="connsiteY1" fmla="*/ 9273 h 19510"/>
                  <a:gd name="connsiteX2" fmla="*/ 6661 w 7749"/>
                  <a:gd name="connsiteY2" fmla="*/ 160 h 19510"/>
                  <a:gd name="connsiteX3" fmla="*/ 6666 w 7749"/>
                  <a:gd name="connsiteY3" fmla="*/ 160 h 19510"/>
                  <a:gd name="connsiteX4" fmla="*/ 7242 w 7749"/>
                  <a:gd name="connsiteY4" fmla="*/ 147 h 19510"/>
                  <a:gd name="connsiteX5" fmla="*/ 7749 w 7749"/>
                  <a:gd name="connsiteY5" fmla="*/ 19173 h 19510"/>
                  <a:gd name="connsiteX6" fmla="*/ 7297 w 7749"/>
                  <a:gd name="connsiteY6" fmla="*/ 19510 h 19510"/>
                  <a:gd name="connsiteX7" fmla="*/ 352 w 7749"/>
                  <a:gd name="connsiteY7" fmla="*/ 9967 h 1951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35 w 10081"/>
                  <a:gd name="connsiteY0" fmla="*/ 5109 h 10000"/>
                  <a:gd name="connsiteX1" fmla="*/ 222 w 10081"/>
                  <a:gd name="connsiteY1" fmla="*/ 4753 h 10000"/>
                  <a:gd name="connsiteX2" fmla="*/ 8677 w 10081"/>
                  <a:gd name="connsiteY2" fmla="*/ 82 h 10000"/>
                  <a:gd name="connsiteX3" fmla="*/ 8683 w 10081"/>
                  <a:gd name="connsiteY3" fmla="*/ 82 h 10000"/>
                  <a:gd name="connsiteX4" fmla="*/ 9427 w 10081"/>
                  <a:gd name="connsiteY4" fmla="*/ 75 h 10000"/>
                  <a:gd name="connsiteX5" fmla="*/ 10081 w 10081"/>
                  <a:gd name="connsiteY5" fmla="*/ 9827 h 10000"/>
                  <a:gd name="connsiteX6" fmla="*/ 9498 w 10081"/>
                  <a:gd name="connsiteY6" fmla="*/ 10000 h 10000"/>
                  <a:gd name="connsiteX7" fmla="*/ 535 w 10081"/>
                  <a:gd name="connsiteY7" fmla="*/ 5109 h 10000"/>
                  <a:gd name="connsiteX0" fmla="*/ 457 w 10003"/>
                  <a:gd name="connsiteY0" fmla="*/ 5109 h 10000"/>
                  <a:gd name="connsiteX1" fmla="*/ 144 w 10003"/>
                  <a:gd name="connsiteY1" fmla="*/ 4753 h 10000"/>
                  <a:gd name="connsiteX2" fmla="*/ 8599 w 10003"/>
                  <a:gd name="connsiteY2" fmla="*/ 82 h 10000"/>
                  <a:gd name="connsiteX3" fmla="*/ 8605 w 10003"/>
                  <a:gd name="connsiteY3" fmla="*/ 82 h 10000"/>
                  <a:gd name="connsiteX4" fmla="*/ 9349 w 10003"/>
                  <a:gd name="connsiteY4" fmla="*/ 75 h 10000"/>
                  <a:gd name="connsiteX5" fmla="*/ 10003 w 10003"/>
                  <a:gd name="connsiteY5" fmla="*/ 9827 h 10000"/>
                  <a:gd name="connsiteX6" fmla="*/ 9420 w 10003"/>
                  <a:gd name="connsiteY6" fmla="*/ 10000 h 10000"/>
                  <a:gd name="connsiteX7" fmla="*/ 457 w 10003"/>
                  <a:gd name="connsiteY7" fmla="*/ 5109 h 10000"/>
                  <a:gd name="connsiteX0" fmla="*/ 208 w 9754"/>
                  <a:gd name="connsiteY0" fmla="*/ 5109 h 10000"/>
                  <a:gd name="connsiteX1" fmla="*/ 460 w 9754"/>
                  <a:gd name="connsiteY1" fmla="*/ 4419 h 10000"/>
                  <a:gd name="connsiteX2" fmla="*/ 8350 w 9754"/>
                  <a:gd name="connsiteY2" fmla="*/ 82 h 10000"/>
                  <a:gd name="connsiteX3" fmla="*/ 8356 w 9754"/>
                  <a:gd name="connsiteY3" fmla="*/ 82 h 10000"/>
                  <a:gd name="connsiteX4" fmla="*/ 9100 w 9754"/>
                  <a:gd name="connsiteY4" fmla="*/ 75 h 10000"/>
                  <a:gd name="connsiteX5" fmla="*/ 9754 w 9754"/>
                  <a:gd name="connsiteY5" fmla="*/ 9827 h 10000"/>
                  <a:gd name="connsiteX6" fmla="*/ 9171 w 9754"/>
                  <a:gd name="connsiteY6" fmla="*/ 10000 h 10000"/>
                  <a:gd name="connsiteX7" fmla="*/ 208 w 9754"/>
                  <a:gd name="connsiteY7" fmla="*/ 5109 h 10000"/>
                  <a:gd name="connsiteX0" fmla="*/ 241 w 10028"/>
                  <a:gd name="connsiteY0" fmla="*/ 5109 h 10000"/>
                  <a:gd name="connsiteX1" fmla="*/ 389 w 10028"/>
                  <a:gd name="connsiteY1" fmla="*/ 4479 h 10000"/>
                  <a:gd name="connsiteX2" fmla="*/ 8589 w 10028"/>
                  <a:gd name="connsiteY2" fmla="*/ 82 h 10000"/>
                  <a:gd name="connsiteX3" fmla="*/ 8595 w 10028"/>
                  <a:gd name="connsiteY3" fmla="*/ 82 h 10000"/>
                  <a:gd name="connsiteX4" fmla="*/ 9358 w 10028"/>
                  <a:gd name="connsiteY4" fmla="*/ 75 h 10000"/>
                  <a:gd name="connsiteX5" fmla="*/ 10028 w 10028"/>
                  <a:gd name="connsiteY5" fmla="*/ 9827 h 10000"/>
                  <a:gd name="connsiteX6" fmla="*/ 9430 w 10028"/>
                  <a:gd name="connsiteY6" fmla="*/ 10000 h 10000"/>
                  <a:gd name="connsiteX7" fmla="*/ 241 w 10028"/>
                  <a:gd name="connsiteY7" fmla="*/ 5109 h 10000"/>
                  <a:gd name="connsiteX0" fmla="*/ 335 w 10122"/>
                  <a:gd name="connsiteY0" fmla="*/ 5109 h 10000"/>
                  <a:gd name="connsiteX1" fmla="*/ 238 w 10122"/>
                  <a:gd name="connsiteY1" fmla="*/ 4658 h 10000"/>
                  <a:gd name="connsiteX2" fmla="*/ 8683 w 10122"/>
                  <a:gd name="connsiteY2" fmla="*/ 82 h 10000"/>
                  <a:gd name="connsiteX3" fmla="*/ 8689 w 10122"/>
                  <a:gd name="connsiteY3" fmla="*/ 82 h 10000"/>
                  <a:gd name="connsiteX4" fmla="*/ 9452 w 10122"/>
                  <a:gd name="connsiteY4" fmla="*/ 75 h 10000"/>
                  <a:gd name="connsiteX5" fmla="*/ 10122 w 10122"/>
                  <a:gd name="connsiteY5" fmla="*/ 9827 h 10000"/>
                  <a:gd name="connsiteX6" fmla="*/ 9524 w 10122"/>
                  <a:gd name="connsiteY6" fmla="*/ 10000 h 10000"/>
                  <a:gd name="connsiteX7" fmla="*/ 335 w 10122"/>
                  <a:gd name="connsiteY7" fmla="*/ 5109 h 10000"/>
                  <a:gd name="connsiteX0" fmla="*/ 409 w 10196"/>
                  <a:gd name="connsiteY0" fmla="*/ 5109 h 10000"/>
                  <a:gd name="connsiteX1" fmla="*/ 178 w 10196"/>
                  <a:gd name="connsiteY1" fmla="*/ 4634 h 10000"/>
                  <a:gd name="connsiteX2" fmla="*/ 8757 w 10196"/>
                  <a:gd name="connsiteY2" fmla="*/ 82 h 10000"/>
                  <a:gd name="connsiteX3" fmla="*/ 8763 w 10196"/>
                  <a:gd name="connsiteY3" fmla="*/ 82 h 10000"/>
                  <a:gd name="connsiteX4" fmla="*/ 9526 w 10196"/>
                  <a:gd name="connsiteY4" fmla="*/ 75 h 10000"/>
                  <a:gd name="connsiteX5" fmla="*/ 10196 w 10196"/>
                  <a:gd name="connsiteY5" fmla="*/ 9827 h 10000"/>
                  <a:gd name="connsiteX6" fmla="*/ 9598 w 10196"/>
                  <a:gd name="connsiteY6" fmla="*/ 10000 h 10000"/>
                  <a:gd name="connsiteX7" fmla="*/ 409 w 10196"/>
                  <a:gd name="connsiteY7" fmla="*/ 5109 h 10000"/>
                  <a:gd name="connsiteX0" fmla="*/ 383 w 10170"/>
                  <a:gd name="connsiteY0" fmla="*/ 5109 h 10000"/>
                  <a:gd name="connsiteX1" fmla="*/ 197 w 10170"/>
                  <a:gd name="connsiteY1" fmla="*/ 4706 h 10000"/>
                  <a:gd name="connsiteX2" fmla="*/ 8731 w 10170"/>
                  <a:gd name="connsiteY2" fmla="*/ 82 h 10000"/>
                  <a:gd name="connsiteX3" fmla="*/ 8737 w 10170"/>
                  <a:gd name="connsiteY3" fmla="*/ 82 h 10000"/>
                  <a:gd name="connsiteX4" fmla="*/ 9500 w 10170"/>
                  <a:gd name="connsiteY4" fmla="*/ 75 h 10000"/>
                  <a:gd name="connsiteX5" fmla="*/ 10170 w 10170"/>
                  <a:gd name="connsiteY5" fmla="*/ 9827 h 10000"/>
                  <a:gd name="connsiteX6" fmla="*/ 9572 w 10170"/>
                  <a:gd name="connsiteY6" fmla="*/ 10000 h 10000"/>
                  <a:gd name="connsiteX7" fmla="*/ 383 w 10170"/>
                  <a:gd name="connsiteY7" fmla="*/ 5109 h 10000"/>
                  <a:gd name="connsiteX0" fmla="*/ 423 w 10210"/>
                  <a:gd name="connsiteY0" fmla="*/ 5109 h 10000"/>
                  <a:gd name="connsiteX1" fmla="*/ 170 w 10210"/>
                  <a:gd name="connsiteY1" fmla="*/ 4670 h 10000"/>
                  <a:gd name="connsiteX2" fmla="*/ 8771 w 10210"/>
                  <a:gd name="connsiteY2" fmla="*/ 82 h 10000"/>
                  <a:gd name="connsiteX3" fmla="*/ 8777 w 10210"/>
                  <a:gd name="connsiteY3" fmla="*/ 82 h 10000"/>
                  <a:gd name="connsiteX4" fmla="*/ 9540 w 10210"/>
                  <a:gd name="connsiteY4" fmla="*/ 75 h 10000"/>
                  <a:gd name="connsiteX5" fmla="*/ 10210 w 10210"/>
                  <a:gd name="connsiteY5" fmla="*/ 9827 h 10000"/>
                  <a:gd name="connsiteX6" fmla="*/ 9612 w 10210"/>
                  <a:gd name="connsiteY6" fmla="*/ 10000 h 10000"/>
                  <a:gd name="connsiteX7" fmla="*/ 423 w 10210"/>
                  <a:gd name="connsiteY7" fmla="*/ 5109 h 10000"/>
                  <a:gd name="connsiteX0" fmla="*/ 286 w 10340"/>
                  <a:gd name="connsiteY0" fmla="*/ 4966 h 10000"/>
                  <a:gd name="connsiteX1" fmla="*/ 300 w 10340"/>
                  <a:gd name="connsiteY1" fmla="*/ 4670 h 10000"/>
                  <a:gd name="connsiteX2" fmla="*/ 8901 w 10340"/>
                  <a:gd name="connsiteY2" fmla="*/ 82 h 10000"/>
                  <a:gd name="connsiteX3" fmla="*/ 8907 w 10340"/>
                  <a:gd name="connsiteY3" fmla="*/ 82 h 10000"/>
                  <a:gd name="connsiteX4" fmla="*/ 9670 w 10340"/>
                  <a:gd name="connsiteY4" fmla="*/ 75 h 10000"/>
                  <a:gd name="connsiteX5" fmla="*/ 10340 w 10340"/>
                  <a:gd name="connsiteY5" fmla="*/ 9827 h 10000"/>
                  <a:gd name="connsiteX6" fmla="*/ 9742 w 10340"/>
                  <a:gd name="connsiteY6" fmla="*/ 10000 h 10000"/>
                  <a:gd name="connsiteX7" fmla="*/ 286 w 10340"/>
                  <a:gd name="connsiteY7" fmla="*/ 4966 h 10000"/>
                  <a:gd name="connsiteX0" fmla="*/ 172 w 10226"/>
                  <a:gd name="connsiteY0" fmla="*/ 4966 h 10000"/>
                  <a:gd name="connsiteX1" fmla="*/ 186 w 10226"/>
                  <a:gd name="connsiteY1" fmla="*/ 4670 h 10000"/>
                  <a:gd name="connsiteX2" fmla="*/ 8787 w 10226"/>
                  <a:gd name="connsiteY2" fmla="*/ 82 h 10000"/>
                  <a:gd name="connsiteX3" fmla="*/ 8793 w 10226"/>
                  <a:gd name="connsiteY3" fmla="*/ 82 h 10000"/>
                  <a:gd name="connsiteX4" fmla="*/ 9556 w 10226"/>
                  <a:gd name="connsiteY4" fmla="*/ 75 h 10000"/>
                  <a:gd name="connsiteX5" fmla="*/ 10226 w 10226"/>
                  <a:gd name="connsiteY5" fmla="*/ 9827 h 10000"/>
                  <a:gd name="connsiteX6" fmla="*/ 9628 w 10226"/>
                  <a:gd name="connsiteY6" fmla="*/ 10000 h 10000"/>
                  <a:gd name="connsiteX7" fmla="*/ 172 w 10226"/>
                  <a:gd name="connsiteY7" fmla="*/ 4966 h 10000"/>
                  <a:gd name="connsiteX0" fmla="*/ 239 w 10182"/>
                  <a:gd name="connsiteY0" fmla="*/ 5026 h 10000"/>
                  <a:gd name="connsiteX1" fmla="*/ 142 w 10182"/>
                  <a:gd name="connsiteY1" fmla="*/ 4670 h 10000"/>
                  <a:gd name="connsiteX2" fmla="*/ 8743 w 10182"/>
                  <a:gd name="connsiteY2" fmla="*/ 82 h 10000"/>
                  <a:gd name="connsiteX3" fmla="*/ 8749 w 10182"/>
                  <a:gd name="connsiteY3" fmla="*/ 82 h 10000"/>
                  <a:gd name="connsiteX4" fmla="*/ 9512 w 10182"/>
                  <a:gd name="connsiteY4" fmla="*/ 75 h 10000"/>
                  <a:gd name="connsiteX5" fmla="*/ 10182 w 10182"/>
                  <a:gd name="connsiteY5" fmla="*/ 9827 h 10000"/>
                  <a:gd name="connsiteX6" fmla="*/ 9584 w 10182"/>
                  <a:gd name="connsiteY6" fmla="*/ 10000 h 10000"/>
                  <a:gd name="connsiteX7" fmla="*/ 239 w 10182"/>
                  <a:gd name="connsiteY7" fmla="*/ 5026 h 10000"/>
                  <a:gd name="connsiteX0" fmla="*/ 239 w 10182"/>
                  <a:gd name="connsiteY0" fmla="*/ 5026 h 10043"/>
                  <a:gd name="connsiteX1" fmla="*/ 142 w 10182"/>
                  <a:gd name="connsiteY1" fmla="*/ 4670 h 10043"/>
                  <a:gd name="connsiteX2" fmla="*/ 8743 w 10182"/>
                  <a:gd name="connsiteY2" fmla="*/ 82 h 10043"/>
                  <a:gd name="connsiteX3" fmla="*/ 8749 w 10182"/>
                  <a:gd name="connsiteY3" fmla="*/ 82 h 10043"/>
                  <a:gd name="connsiteX4" fmla="*/ 9512 w 10182"/>
                  <a:gd name="connsiteY4" fmla="*/ 75 h 10043"/>
                  <a:gd name="connsiteX5" fmla="*/ 10182 w 10182"/>
                  <a:gd name="connsiteY5" fmla="*/ 9827 h 10043"/>
                  <a:gd name="connsiteX6" fmla="*/ 9584 w 10182"/>
                  <a:gd name="connsiteY6" fmla="*/ 10000 h 10043"/>
                  <a:gd name="connsiteX7" fmla="*/ 239 w 10182"/>
                  <a:gd name="connsiteY7" fmla="*/ 5026 h 10043"/>
                  <a:gd name="connsiteX0" fmla="*/ 239 w 10182"/>
                  <a:gd name="connsiteY0" fmla="*/ 5026 h 10055"/>
                  <a:gd name="connsiteX1" fmla="*/ 142 w 10182"/>
                  <a:gd name="connsiteY1" fmla="*/ 4670 h 10055"/>
                  <a:gd name="connsiteX2" fmla="*/ 8743 w 10182"/>
                  <a:gd name="connsiteY2" fmla="*/ 82 h 10055"/>
                  <a:gd name="connsiteX3" fmla="*/ 8749 w 10182"/>
                  <a:gd name="connsiteY3" fmla="*/ 82 h 10055"/>
                  <a:gd name="connsiteX4" fmla="*/ 9512 w 10182"/>
                  <a:gd name="connsiteY4" fmla="*/ 75 h 10055"/>
                  <a:gd name="connsiteX5" fmla="*/ 10182 w 10182"/>
                  <a:gd name="connsiteY5" fmla="*/ 9827 h 10055"/>
                  <a:gd name="connsiteX6" fmla="*/ 9584 w 10182"/>
                  <a:gd name="connsiteY6" fmla="*/ 10000 h 10055"/>
                  <a:gd name="connsiteX7" fmla="*/ 239 w 10182"/>
                  <a:gd name="connsiteY7" fmla="*/ 5026 h 10055"/>
                  <a:gd name="connsiteX0" fmla="*/ 239 w 10182"/>
                  <a:gd name="connsiteY0" fmla="*/ 5064 h 10093"/>
                  <a:gd name="connsiteX1" fmla="*/ 142 w 10182"/>
                  <a:gd name="connsiteY1" fmla="*/ 4708 h 10093"/>
                  <a:gd name="connsiteX2" fmla="*/ 8743 w 10182"/>
                  <a:gd name="connsiteY2" fmla="*/ 120 h 10093"/>
                  <a:gd name="connsiteX3" fmla="*/ 8749 w 10182"/>
                  <a:gd name="connsiteY3" fmla="*/ 120 h 10093"/>
                  <a:gd name="connsiteX4" fmla="*/ 9512 w 10182"/>
                  <a:gd name="connsiteY4" fmla="*/ 113 h 10093"/>
                  <a:gd name="connsiteX5" fmla="*/ 10182 w 10182"/>
                  <a:gd name="connsiteY5" fmla="*/ 9865 h 10093"/>
                  <a:gd name="connsiteX6" fmla="*/ 9584 w 10182"/>
                  <a:gd name="connsiteY6" fmla="*/ 10038 h 10093"/>
                  <a:gd name="connsiteX7" fmla="*/ 239 w 10182"/>
                  <a:gd name="connsiteY7" fmla="*/ 5064 h 10093"/>
                  <a:gd name="connsiteX0" fmla="*/ 239 w 10182"/>
                  <a:gd name="connsiteY0" fmla="*/ 5069 h 10098"/>
                  <a:gd name="connsiteX1" fmla="*/ 142 w 10182"/>
                  <a:gd name="connsiteY1" fmla="*/ 4713 h 10098"/>
                  <a:gd name="connsiteX2" fmla="*/ 8743 w 10182"/>
                  <a:gd name="connsiteY2" fmla="*/ 125 h 10098"/>
                  <a:gd name="connsiteX3" fmla="*/ 8749 w 10182"/>
                  <a:gd name="connsiteY3" fmla="*/ 125 h 10098"/>
                  <a:gd name="connsiteX4" fmla="*/ 9512 w 10182"/>
                  <a:gd name="connsiteY4" fmla="*/ 118 h 10098"/>
                  <a:gd name="connsiteX5" fmla="*/ 10182 w 10182"/>
                  <a:gd name="connsiteY5" fmla="*/ 9870 h 10098"/>
                  <a:gd name="connsiteX6" fmla="*/ 9584 w 10182"/>
                  <a:gd name="connsiteY6" fmla="*/ 10043 h 10098"/>
                  <a:gd name="connsiteX7" fmla="*/ 239 w 10182"/>
                  <a:gd name="connsiteY7" fmla="*/ 5069 h 10098"/>
                  <a:gd name="connsiteX0" fmla="*/ 239 w 10182"/>
                  <a:gd name="connsiteY0" fmla="*/ 5025 h 10054"/>
                  <a:gd name="connsiteX1" fmla="*/ 142 w 10182"/>
                  <a:gd name="connsiteY1" fmla="*/ 4669 h 10054"/>
                  <a:gd name="connsiteX2" fmla="*/ 8743 w 10182"/>
                  <a:gd name="connsiteY2" fmla="*/ 81 h 10054"/>
                  <a:gd name="connsiteX3" fmla="*/ 8749 w 10182"/>
                  <a:gd name="connsiteY3" fmla="*/ 81 h 10054"/>
                  <a:gd name="connsiteX4" fmla="*/ 9490 w 10182"/>
                  <a:gd name="connsiteY4" fmla="*/ 158 h 10054"/>
                  <a:gd name="connsiteX5" fmla="*/ 10182 w 10182"/>
                  <a:gd name="connsiteY5" fmla="*/ 9826 h 10054"/>
                  <a:gd name="connsiteX6" fmla="*/ 9584 w 10182"/>
                  <a:gd name="connsiteY6" fmla="*/ 9999 h 10054"/>
                  <a:gd name="connsiteX7" fmla="*/ 239 w 10182"/>
                  <a:gd name="connsiteY7" fmla="*/ 5025 h 10054"/>
                  <a:gd name="connsiteX0" fmla="*/ 239 w 10182"/>
                  <a:gd name="connsiteY0" fmla="*/ 5051 h 10080"/>
                  <a:gd name="connsiteX1" fmla="*/ 142 w 10182"/>
                  <a:gd name="connsiteY1" fmla="*/ 4695 h 10080"/>
                  <a:gd name="connsiteX2" fmla="*/ 8743 w 10182"/>
                  <a:gd name="connsiteY2" fmla="*/ 107 h 10080"/>
                  <a:gd name="connsiteX3" fmla="*/ 8749 w 10182"/>
                  <a:gd name="connsiteY3" fmla="*/ 107 h 10080"/>
                  <a:gd name="connsiteX4" fmla="*/ 9490 w 10182"/>
                  <a:gd name="connsiteY4" fmla="*/ 184 h 10080"/>
                  <a:gd name="connsiteX5" fmla="*/ 10182 w 10182"/>
                  <a:gd name="connsiteY5" fmla="*/ 9852 h 10080"/>
                  <a:gd name="connsiteX6" fmla="*/ 9584 w 10182"/>
                  <a:gd name="connsiteY6" fmla="*/ 10025 h 10080"/>
                  <a:gd name="connsiteX7" fmla="*/ 239 w 10182"/>
                  <a:gd name="connsiteY7" fmla="*/ 5051 h 10080"/>
                  <a:gd name="connsiteX0" fmla="*/ 239 w 11279"/>
                  <a:gd name="connsiteY0" fmla="*/ 5051 h 10080"/>
                  <a:gd name="connsiteX1" fmla="*/ 142 w 11279"/>
                  <a:gd name="connsiteY1" fmla="*/ 4695 h 10080"/>
                  <a:gd name="connsiteX2" fmla="*/ 8743 w 11279"/>
                  <a:gd name="connsiteY2" fmla="*/ 107 h 10080"/>
                  <a:gd name="connsiteX3" fmla="*/ 8749 w 11279"/>
                  <a:gd name="connsiteY3" fmla="*/ 107 h 10080"/>
                  <a:gd name="connsiteX4" fmla="*/ 9490 w 11279"/>
                  <a:gd name="connsiteY4" fmla="*/ 184 h 10080"/>
                  <a:gd name="connsiteX5" fmla="*/ 10182 w 11279"/>
                  <a:gd name="connsiteY5" fmla="*/ 9852 h 10080"/>
                  <a:gd name="connsiteX6" fmla="*/ 9584 w 11279"/>
                  <a:gd name="connsiteY6" fmla="*/ 10025 h 10080"/>
                  <a:gd name="connsiteX7" fmla="*/ 239 w 11279"/>
                  <a:gd name="connsiteY7" fmla="*/ 5051 h 10080"/>
                  <a:gd name="connsiteX0" fmla="*/ 239 w 12060"/>
                  <a:gd name="connsiteY0" fmla="*/ 5051 h 10080"/>
                  <a:gd name="connsiteX1" fmla="*/ 142 w 12060"/>
                  <a:gd name="connsiteY1" fmla="*/ 4695 h 10080"/>
                  <a:gd name="connsiteX2" fmla="*/ 8743 w 12060"/>
                  <a:gd name="connsiteY2" fmla="*/ 107 h 10080"/>
                  <a:gd name="connsiteX3" fmla="*/ 8749 w 12060"/>
                  <a:gd name="connsiteY3" fmla="*/ 107 h 10080"/>
                  <a:gd name="connsiteX4" fmla="*/ 9490 w 12060"/>
                  <a:gd name="connsiteY4" fmla="*/ 184 h 10080"/>
                  <a:gd name="connsiteX5" fmla="*/ 10182 w 12060"/>
                  <a:gd name="connsiteY5" fmla="*/ 9852 h 10080"/>
                  <a:gd name="connsiteX6" fmla="*/ 9584 w 12060"/>
                  <a:gd name="connsiteY6" fmla="*/ 10025 h 10080"/>
                  <a:gd name="connsiteX7" fmla="*/ 239 w 12060"/>
                  <a:gd name="connsiteY7" fmla="*/ 5051 h 10080"/>
                  <a:gd name="connsiteX0" fmla="*/ 239 w 11976"/>
                  <a:gd name="connsiteY0" fmla="*/ 5051 h 10080"/>
                  <a:gd name="connsiteX1" fmla="*/ 142 w 11976"/>
                  <a:gd name="connsiteY1" fmla="*/ 4695 h 10080"/>
                  <a:gd name="connsiteX2" fmla="*/ 8743 w 11976"/>
                  <a:gd name="connsiteY2" fmla="*/ 107 h 10080"/>
                  <a:gd name="connsiteX3" fmla="*/ 8749 w 11976"/>
                  <a:gd name="connsiteY3" fmla="*/ 107 h 10080"/>
                  <a:gd name="connsiteX4" fmla="*/ 9490 w 11976"/>
                  <a:gd name="connsiteY4" fmla="*/ 184 h 10080"/>
                  <a:gd name="connsiteX5" fmla="*/ 10182 w 11976"/>
                  <a:gd name="connsiteY5" fmla="*/ 9852 h 10080"/>
                  <a:gd name="connsiteX6" fmla="*/ 9584 w 11976"/>
                  <a:gd name="connsiteY6" fmla="*/ 10025 h 10080"/>
                  <a:gd name="connsiteX7" fmla="*/ 239 w 11976"/>
                  <a:gd name="connsiteY7" fmla="*/ 5051 h 10080"/>
                  <a:gd name="connsiteX0" fmla="*/ 239 w 12020"/>
                  <a:gd name="connsiteY0" fmla="*/ 5051 h 10091"/>
                  <a:gd name="connsiteX1" fmla="*/ 142 w 12020"/>
                  <a:gd name="connsiteY1" fmla="*/ 4695 h 10091"/>
                  <a:gd name="connsiteX2" fmla="*/ 8743 w 12020"/>
                  <a:gd name="connsiteY2" fmla="*/ 107 h 10091"/>
                  <a:gd name="connsiteX3" fmla="*/ 8749 w 12020"/>
                  <a:gd name="connsiteY3" fmla="*/ 107 h 10091"/>
                  <a:gd name="connsiteX4" fmla="*/ 9490 w 12020"/>
                  <a:gd name="connsiteY4" fmla="*/ 184 h 10091"/>
                  <a:gd name="connsiteX5" fmla="*/ 10271 w 12020"/>
                  <a:gd name="connsiteY5" fmla="*/ 9900 h 10091"/>
                  <a:gd name="connsiteX6" fmla="*/ 9584 w 12020"/>
                  <a:gd name="connsiteY6" fmla="*/ 10025 h 10091"/>
                  <a:gd name="connsiteX7" fmla="*/ 239 w 12020"/>
                  <a:gd name="connsiteY7" fmla="*/ 5051 h 10091"/>
                  <a:gd name="connsiteX0" fmla="*/ 239 w 12076"/>
                  <a:gd name="connsiteY0" fmla="*/ 5046 h 10086"/>
                  <a:gd name="connsiteX1" fmla="*/ 142 w 12076"/>
                  <a:gd name="connsiteY1" fmla="*/ 4690 h 10086"/>
                  <a:gd name="connsiteX2" fmla="*/ 8743 w 12076"/>
                  <a:gd name="connsiteY2" fmla="*/ 102 h 10086"/>
                  <a:gd name="connsiteX3" fmla="*/ 8749 w 12076"/>
                  <a:gd name="connsiteY3" fmla="*/ 102 h 10086"/>
                  <a:gd name="connsiteX4" fmla="*/ 9601 w 12076"/>
                  <a:gd name="connsiteY4" fmla="*/ 191 h 10086"/>
                  <a:gd name="connsiteX5" fmla="*/ 10271 w 12076"/>
                  <a:gd name="connsiteY5" fmla="*/ 9895 h 10086"/>
                  <a:gd name="connsiteX6" fmla="*/ 9584 w 12076"/>
                  <a:gd name="connsiteY6" fmla="*/ 10020 h 10086"/>
                  <a:gd name="connsiteX7" fmla="*/ 239 w 12076"/>
                  <a:gd name="connsiteY7" fmla="*/ 5046 h 10086"/>
                  <a:gd name="connsiteX0" fmla="*/ 239 w 12076"/>
                  <a:gd name="connsiteY0" fmla="*/ 5054 h 10094"/>
                  <a:gd name="connsiteX1" fmla="*/ 142 w 12076"/>
                  <a:gd name="connsiteY1" fmla="*/ 4698 h 10094"/>
                  <a:gd name="connsiteX2" fmla="*/ 8743 w 12076"/>
                  <a:gd name="connsiteY2" fmla="*/ 110 h 10094"/>
                  <a:gd name="connsiteX3" fmla="*/ 8749 w 12076"/>
                  <a:gd name="connsiteY3" fmla="*/ 110 h 10094"/>
                  <a:gd name="connsiteX4" fmla="*/ 9601 w 12076"/>
                  <a:gd name="connsiteY4" fmla="*/ 199 h 10094"/>
                  <a:gd name="connsiteX5" fmla="*/ 10271 w 12076"/>
                  <a:gd name="connsiteY5" fmla="*/ 9903 h 10094"/>
                  <a:gd name="connsiteX6" fmla="*/ 9584 w 12076"/>
                  <a:gd name="connsiteY6" fmla="*/ 10028 h 10094"/>
                  <a:gd name="connsiteX7" fmla="*/ 239 w 12076"/>
                  <a:gd name="connsiteY7" fmla="*/ 5054 h 10094"/>
                  <a:gd name="connsiteX0" fmla="*/ 239 w 12796"/>
                  <a:gd name="connsiteY0" fmla="*/ 5054 h 10094"/>
                  <a:gd name="connsiteX1" fmla="*/ 142 w 12796"/>
                  <a:gd name="connsiteY1" fmla="*/ 4698 h 10094"/>
                  <a:gd name="connsiteX2" fmla="*/ 8743 w 12796"/>
                  <a:gd name="connsiteY2" fmla="*/ 110 h 10094"/>
                  <a:gd name="connsiteX3" fmla="*/ 8749 w 12796"/>
                  <a:gd name="connsiteY3" fmla="*/ 110 h 10094"/>
                  <a:gd name="connsiteX4" fmla="*/ 9601 w 12796"/>
                  <a:gd name="connsiteY4" fmla="*/ 199 h 10094"/>
                  <a:gd name="connsiteX5" fmla="*/ 10271 w 12796"/>
                  <a:gd name="connsiteY5" fmla="*/ 9903 h 10094"/>
                  <a:gd name="connsiteX6" fmla="*/ 9584 w 12796"/>
                  <a:gd name="connsiteY6" fmla="*/ 10028 h 10094"/>
                  <a:gd name="connsiteX7" fmla="*/ 239 w 12796"/>
                  <a:gd name="connsiteY7" fmla="*/ 5054 h 10094"/>
                  <a:gd name="connsiteX0" fmla="*/ 239 w 13067"/>
                  <a:gd name="connsiteY0" fmla="*/ 5054 h 10094"/>
                  <a:gd name="connsiteX1" fmla="*/ 142 w 13067"/>
                  <a:gd name="connsiteY1" fmla="*/ 4698 h 10094"/>
                  <a:gd name="connsiteX2" fmla="*/ 8743 w 13067"/>
                  <a:gd name="connsiteY2" fmla="*/ 110 h 10094"/>
                  <a:gd name="connsiteX3" fmla="*/ 8749 w 13067"/>
                  <a:gd name="connsiteY3" fmla="*/ 110 h 10094"/>
                  <a:gd name="connsiteX4" fmla="*/ 9601 w 13067"/>
                  <a:gd name="connsiteY4" fmla="*/ 199 h 10094"/>
                  <a:gd name="connsiteX5" fmla="*/ 10271 w 13067"/>
                  <a:gd name="connsiteY5" fmla="*/ 9903 h 10094"/>
                  <a:gd name="connsiteX6" fmla="*/ 9584 w 13067"/>
                  <a:gd name="connsiteY6" fmla="*/ 10028 h 10094"/>
                  <a:gd name="connsiteX7" fmla="*/ 239 w 13067"/>
                  <a:gd name="connsiteY7" fmla="*/ 5054 h 10094"/>
                  <a:gd name="connsiteX0" fmla="*/ 239 w 12520"/>
                  <a:gd name="connsiteY0" fmla="*/ 5054 h 10094"/>
                  <a:gd name="connsiteX1" fmla="*/ 142 w 12520"/>
                  <a:gd name="connsiteY1" fmla="*/ 4698 h 10094"/>
                  <a:gd name="connsiteX2" fmla="*/ 8743 w 12520"/>
                  <a:gd name="connsiteY2" fmla="*/ 110 h 10094"/>
                  <a:gd name="connsiteX3" fmla="*/ 8749 w 12520"/>
                  <a:gd name="connsiteY3" fmla="*/ 110 h 10094"/>
                  <a:gd name="connsiteX4" fmla="*/ 9601 w 12520"/>
                  <a:gd name="connsiteY4" fmla="*/ 199 h 10094"/>
                  <a:gd name="connsiteX5" fmla="*/ 10271 w 12520"/>
                  <a:gd name="connsiteY5" fmla="*/ 9903 h 10094"/>
                  <a:gd name="connsiteX6" fmla="*/ 9584 w 12520"/>
                  <a:gd name="connsiteY6" fmla="*/ 10028 h 10094"/>
                  <a:gd name="connsiteX7" fmla="*/ 239 w 12520"/>
                  <a:gd name="connsiteY7" fmla="*/ 5054 h 10094"/>
                  <a:gd name="connsiteX0" fmla="*/ 239 w 12641"/>
                  <a:gd name="connsiteY0" fmla="*/ 5054 h 10094"/>
                  <a:gd name="connsiteX1" fmla="*/ 142 w 12641"/>
                  <a:gd name="connsiteY1" fmla="*/ 4698 h 10094"/>
                  <a:gd name="connsiteX2" fmla="*/ 8743 w 12641"/>
                  <a:gd name="connsiteY2" fmla="*/ 110 h 10094"/>
                  <a:gd name="connsiteX3" fmla="*/ 8749 w 12641"/>
                  <a:gd name="connsiteY3" fmla="*/ 110 h 10094"/>
                  <a:gd name="connsiteX4" fmla="*/ 9601 w 12641"/>
                  <a:gd name="connsiteY4" fmla="*/ 199 h 10094"/>
                  <a:gd name="connsiteX5" fmla="*/ 10271 w 12641"/>
                  <a:gd name="connsiteY5" fmla="*/ 9903 h 10094"/>
                  <a:gd name="connsiteX6" fmla="*/ 9584 w 12641"/>
                  <a:gd name="connsiteY6" fmla="*/ 10028 h 10094"/>
                  <a:gd name="connsiteX7" fmla="*/ 239 w 12641"/>
                  <a:gd name="connsiteY7" fmla="*/ 5054 h 10094"/>
                  <a:gd name="connsiteX0" fmla="*/ 239 w 12641"/>
                  <a:gd name="connsiteY0" fmla="*/ 5054 h 10102"/>
                  <a:gd name="connsiteX1" fmla="*/ 142 w 12641"/>
                  <a:gd name="connsiteY1" fmla="*/ 4698 h 10102"/>
                  <a:gd name="connsiteX2" fmla="*/ 8743 w 12641"/>
                  <a:gd name="connsiteY2" fmla="*/ 110 h 10102"/>
                  <a:gd name="connsiteX3" fmla="*/ 8749 w 12641"/>
                  <a:gd name="connsiteY3" fmla="*/ 110 h 10102"/>
                  <a:gd name="connsiteX4" fmla="*/ 9601 w 12641"/>
                  <a:gd name="connsiteY4" fmla="*/ 199 h 10102"/>
                  <a:gd name="connsiteX5" fmla="*/ 10271 w 12641"/>
                  <a:gd name="connsiteY5" fmla="*/ 9903 h 10102"/>
                  <a:gd name="connsiteX6" fmla="*/ 9584 w 12641"/>
                  <a:gd name="connsiteY6" fmla="*/ 10028 h 10102"/>
                  <a:gd name="connsiteX7" fmla="*/ 239 w 12641"/>
                  <a:gd name="connsiteY7" fmla="*/ 5054 h 10102"/>
                  <a:gd name="connsiteX0" fmla="*/ 239 w 12641"/>
                  <a:gd name="connsiteY0" fmla="*/ 5019 h 10067"/>
                  <a:gd name="connsiteX1" fmla="*/ 142 w 12641"/>
                  <a:gd name="connsiteY1" fmla="*/ 4663 h 10067"/>
                  <a:gd name="connsiteX2" fmla="*/ 8743 w 12641"/>
                  <a:gd name="connsiteY2" fmla="*/ 75 h 10067"/>
                  <a:gd name="connsiteX3" fmla="*/ 8749 w 12641"/>
                  <a:gd name="connsiteY3" fmla="*/ 75 h 10067"/>
                  <a:gd name="connsiteX4" fmla="*/ 9601 w 12641"/>
                  <a:gd name="connsiteY4" fmla="*/ 164 h 10067"/>
                  <a:gd name="connsiteX5" fmla="*/ 10271 w 12641"/>
                  <a:gd name="connsiteY5" fmla="*/ 9868 h 10067"/>
                  <a:gd name="connsiteX6" fmla="*/ 9584 w 12641"/>
                  <a:gd name="connsiteY6" fmla="*/ 9993 h 10067"/>
                  <a:gd name="connsiteX7" fmla="*/ 239 w 12641"/>
                  <a:gd name="connsiteY7" fmla="*/ 5019 h 10067"/>
                  <a:gd name="connsiteX0" fmla="*/ 239 w 12603"/>
                  <a:gd name="connsiteY0" fmla="*/ 5019 h 10067"/>
                  <a:gd name="connsiteX1" fmla="*/ 142 w 12603"/>
                  <a:gd name="connsiteY1" fmla="*/ 4663 h 10067"/>
                  <a:gd name="connsiteX2" fmla="*/ 8743 w 12603"/>
                  <a:gd name="connsiteY2" fmla="*/ 75 h 10067"/>
                  <a:gd name="connsiteX3" fmla="*/ 8749 w 12603"/>
                  <a:gd name="connsiteY3" fmla="*/ 75 h 10067"/>
                  <a:gd name="connsiteX4" fmla="*/ 9601 w 12603"/>
                  <a:gd name="connsiteY4" fmla="*/ 164 h 10067"/>
                  <a:gd name="connsiteX5" fmla="*/ 10271 w 12603"/>
                  <a:gd name="connsiteY5" fmla="*/ 9868 h 10067"/>
                  <a:gd name="connsiteX6" fmla="*/ 9584 w 12603"/>
                  <a:gd name="connsiteY6" fmla="*/ 9993 h 10067"/>
                  <a:gd name="connsiteX7" fmla="*/ 239 w 12603"/>
                  <a:gd name="connsiteY7" fmla="*/ 5019 h 10067"/>
                  <a:gd name="connsiteX0" fmla="*/ 239 w 12603"/>
                  <a:gd name="connsiteY0" fmla="*/ 5019 h 10027"/>
                  <a:gd name="connsiteX1" fmla="*/ 142 w 12603"/>
                  <a:gd name="connsiteY1" fmla="*/ 4663 h 10027"/>
                  <a:gd name="connsiteX2" fmla="*/ 8743 w 12603"/>
                  <a:gd name="connsiteY2" fmla="*/ 75 h 10027"/>
                  <a:gd name="connsiteX3" fmla="*/ 8749 w 12603"/>
                  <a:gd name="connsiteY3" fmla="*/ 75 h 10027"/>
                  <a:gd name="connsiteX4" fmla="*/ 9601 w 12603"/>
                  <a:gd name="connsiteY4" fmla="*/ 164 h 10027"/>
                  <a:gd name="connsiteX5" fmla="*/ 10271 w 12603"/>
                  <a:gd name="connsiteY5" fmla="*/ 9868 h 10027"/>
                  <a:gd name="connsiteX6" fmla="*/ 9584 w 12603"/>
                  <a:gd name="connsiteY6" fmla="*/ 9993 h 10027"/>
                  <a:gd name="connsiteX7" fmla="*/ 239 w 12603"/>
                  <a:gd name="connsiteY7" fmla="*/ 5019 h 10027"/>
                  <a:gd name="connsiteX0" fmla="*/ 239 w 12548"/>
                  <a:gd name="connsiteY0" fmla="*/ 5019 h 10014"/>
                  <a:gd name="connsiteX1" fmla="*/ 142 w 12548"/>
                  <a:gd name="connsiteY1" fmla="*/ 4663 h 10014"/>
                  <a:gd name="connsiteX2" fmla="*/ 8743 w 12548"/>
                  <a:gd name="connsiteY2" fmla="*/ 75 h 10014"/>
                  <a:gd name="connsiteX3" fmla="*/ 8749 w 12548"/>
                  <a:gd name="connsiteY3" fmla="*/ 75 h 10014"/>
                  <a:gd name="connsiteX4" fmla="*/ 9601 w 12548"/>
                  <a:gd name="connsiteY4" fmla="*/ 164 h 10014"/>
                  <a:gd name="connsiteX5" fmla="*/ 10167 w 12548"/>
                  <a:gd name="connsiteY5" fmla="*/ 9812 h 10014"/>
                  <a:gd name="connsiteX6" fmla="*/ 9584 w 12548"/>
                  <a:gd name="connsiteY6" fmla="*/ 9993 h 10014"/>
                  <a:gd name="connsiteX7" fmla="*/ 239 w 12548"/>
                  <a:gd name="connsiteY7" fmla="*/ 5019 h 10014"/>
                  <a:gd name="connsiteX0" fmla="*/ 239 w 12548"/>
                  <a:gd name="connsiteY0" fmla="*/ 5019 h 9980"/>
                  <a:gd name="connsiteX1" fmla="*/ 142 w 12548"/>
                  <a:gd name="connsiteY1" fmla="*/ 4663 h 9980"/>
                  <a:gd name="connsiteX2" fmla="*/ 8743 w 12548"/>
                  <a:gd name="connsiteY2" fmla="*/ 75 h 9980"/>
                  <a:gd name="connsiteX3" fmla="*/ 8749 w 12548"/>
                  <a:gd name="connsiteY3" fmla="*/ 75 h 9980"/>
                  <a:gd name="connsiteX4" fmla="*/ 9601 w 12548"/>
                  <a:gd name="connsiteY4" fmla="*/ 164 h 9980"/>
                  <a:gd name="connsiteX5" fmla="*/ 10167 w 12548"/>
                  <a:gd name="connsiteY5" fmla="*/ 9812 h 9980"/>
                  <a:gd name="connsiteX6" fmla="*/ 9501 w 12548"/>
                  <a:gd name="connsiteY6" fmla="*/ 9949 h 9980"/>
                  <a:gd name="connsiteX7" fmla="*/ 239 w 12548"/>
                  <a:gd name="connsiteY7" fmla="*/ 5019 h 9980"/>
                  <a:gd name="connsiteX0" fmla="*/ 190 w 10182"/>
                  <a:gd name="connsiteY0" fmla="*/ 5029 h 10000"/>
                  <a:gd name="connsiteX1" fmla="*/ 113 w 10182"/>
                  <a:gd name="connsiteY1" fmla="*/ 4672 h 10000"/>
                  <a:gd name="connsiteX2" fmla="*/ 6968 w 10182"/>
                  <a:gd name="connsiteY2" fmla="*/ 75 h 10000"/>
                  <a:gd name="connsiteX3" fmla="*/ 6972 w 10182"/>
                  <a:gd name="connsiteY3" fmla="*/ 75 h 10000"/>
                  <a:gd name="connsiteX4" fmla="*/ 7651 w 10182"/>
                  <a:gd name="connsiteY4" fmla="*/ 164 h 10000"/>
                  <a:gd name="connsiteX5" fmla="*/ 8102 w 10182"/>
                  <a:gd name="connsiteY5" fmla="*/ 9832 h 10000"/>
                  <a:gd name="connsiteX6" fmla="*/ 7572 w 10182"/>
                  <a:gd name="connsiteY6" fmla="*/ 9969 h 10000"/>
                  <a:gd name="connsiteX7" fmla="*/ 190 w 10182"/>
                  <a:gd name="connsiteY7" fmla="*/ 5029 h 10000"/>
                  <a:gd name="connsiteX0" fmla="*/ 190 w 10309"/>
                  <a:gd name="connsiteY0" fmla="*/ 5029 h 10000"/>
                  <a:gd name="connsiteX1" fmla="*/ 113 w 10309"/>
                  <a:gd name="connsiteY1" fmla="*/ 4672 h 10000"/>
                  <a:gd name="connsiteX2" fmla="*/ 6968 w 10309"/>
                  <a:gd name="connsiteY2" fmla="*/ 75 h 10000"/>
                  <a:gd name="connsiteX3" fmla="*/ 6972 w 10309"/>
                  <a:gd name="connsiteY3" fmla="*/ 75 h 10000"/>
                  <a:gd name="connsiteX4" fmla="*/ 7651 w 10309"/>
                  <a:gd name="connsiteY4" fmla="*/ 164 h 10000"/>
                  <a:gd name="connsiteX5" fmla="*/ 8102 w 10309"/>
                  <a:gd name="connsiteY5" fmla="*/ 9832 h 10000"/>
                  <a:gd name="connsiteX6" fmla="*/ 7572 w 10309"/>
                  <a:gd name="connsiteY6" fmla="*/ 9969 h 10000"/>
                  <a:gd name="connsiteX7" fmla="*/ 190 w 10309"/>
                  <a:gd name="connsiteY7" fmla="*/ 5029 h 10000"/>
                  <a:gd name="connsiteX0" fmla="*/ 190 w 10331"/>
                  <a:gd name="connsiteY0" fmla="*/ 5029 h 10000"/>
                  <a:gd name="connsiteX1" fmla="*/ 113 w 10331"/>
                  <a:gd name="connsiteY1" fmla="*/ 4672 h 10000"/>
                  <a:gd name="connsiteX2" fmla="*/ 6968 w 10331"/>
                  <a:gd name="connsiteY2" fmla="*/ 75 h 10000"/>
                  <a:gd name="connsiteX3" fmla="*/ 6972 w 10331"/>
                  <a:gd name="connsiteY3" fmla="*/ 75 h 10000"/>
                  <a:gd name="connsiteX4" fmla="*/ 7651 w 10331"/>
                  <a:gd name="connsiteY4" fmla="*/ 164 h 10000"/>
                  <a:gd name="connsiteX5" fmla="*/ 8102 w 10331"/>
                  <a:gd name="connsiteY5" fmla="*/ 9832 h 10000"/>
                  <a:gd name="connsiteX6" fmla="*/ 7572 w 10331"/>
                  <a:gd name="connsiteY6" fmla="*/ 9969 h 10000"/>
                  <a:gd name="connsiteX7" fmla="*/ 190 w 10331"/>
                  <a:gd name="connsiteY7" fmla="*/ 5029 h 10000"/>
                  <a:gd name="connsiteX0" fmla="*/ 190 w 10238"/>
                  <a:gd name="connsiteY0" fmla="*/ 5029 h 10000"/>
                  <a:gd name="connsiteX1" fmla="*/ 113 w 10238"/>
                  <a:gd name="connsiteY1" fmla="*/ 4672 h 10000"/>
                  <a:gd name="connsiteX2" fmla="*/ 6968 w 10238"/>
                  <a:gd name="connsiteY2" fmla="*/ 75 h 10000"/>
                  <a:gd name="connsiteX3" fmla="*/ 6972 w 10238"/>
                  <a:gd name="connsiteY3" fmla="*/ 75 h 10000"/>
                  <a:gd name="connsiteX4" fmla="*/ 7651 w 10238"/>
                  <a:gd name="connsiteY4" fmla="*/ 164 h 10000"/>
                  <a:gd name="connsiteX5" fmla="*/ 8102 w 10238"/>
                  <a:gd name="connsiteY5" fmla="*/ 9832 h 10000"/>
                  <a:gd name="connsiteX6" fmla="*/ 7572 w 10238"/>
                  <a:gd name="connsiteY6" fmla="*/ 9969 h 10000"/>
                  <a:gd name="connsiteX7" fmla="*/ 190 w 10238"/>
                  <a:gd name="connsiteY7" fmla="*/ 5029 h 10000"/>
                  <a:gd name="connsiteX0" fmla="*/ 190 w 10215"/>
                  <a:gd name="connsiteY0" fmla="*/ 5055 h 10026"/>
                  <a:gd name="connsiteX1" fmla="*/ 113 w 10215"/>
                  <a:gd name="connsiteY1" fmla="*/ 4698 h 10026"/>
                  <a:gd name="connsiteX2" fmla="*/ 6968 w 10215"/>
                  <a:gd name="connsiteY2" fmla="*/ 101 h 10026"/>
                  <a:gd name="connsiteX3" fmla="*/ 6972 w 10215"/>
                  <a:gd name="connsiteY3" fmla="*/ 101 h 10026"/>
                  <a:gd name="connsiteX4" fmla="*/ 7599 w 10215"/>
                  <a:gd name="connsiteY4" fmla="*/ 132 h 10026"/>
                  <a:gd name="connsiteX5" fmla="*/ 8102 w 10215"/>
                  <a:gd name="connsiteY5" fmla="*/ 9858 h 10026"/>
                  <a:gd name="connsiteX6" fmla="*/ 7572 w 10215"/>
                  <a:gd name="connsiteY6" fmla="*/ 9995 h 10026"/>
                  <a:gd name="connsiteX7" fmla="*/ 190 w 10215"/>
                  <a:gd name="connsiteY7" fmla="*/ 5055 h 10026"/>
                  <a:gd name="connsiteX0" fmla="*/ 190 w 10215"/>
                  <a:gd name="connsiteY0" fmla="*/ 5023 h 9994"/>
                  <a:gd name="connsiteX1" fmla="*/ 113 w 10215"/>
                  <a:gd name="connsiteY1" fmla="*/ 4666 h 9994"/>
                  <a:gd name="connsiteX2" fmla="*/ 6968 w 10215"/>
                  <a:gd name="connsiteY2" fmla="*/ 69 h 9994"/>
                  <a:gd name="connsiteX3" fmla="*/ 6972 w 10215"/>
                  <a:gd name="connsiteY3" fmla="*/ 69 h 9994"/>
                  <a:gd name="connsiteX4" fmla="*/ 7599 w 10215"/>
                  <a:gd name="connsiteY4" fmla="*/ 100 h 9994"/>
                  <a:gd name="connsiteX5" fmla="*/ 8102 w 10215"/>
                  <a:gd name="connsiteY5" fmla="*/ 9826 h 9994"/>
                  <a:gd name="connsiteX6" fmla="*/ 7572 w 10215"/>
                  <a:gd name="connsiteY6" fmla="*/ 9963 h 9994"/>
                  <a:gd name="connsiteX7" fmla="*/ 190 w 10215"/>
                  <a:gd name="connsiteY7" fmla="*/ 5023 h 9994"/>
                  <a:gd name="connsiteX0" fmla="*/ 186 w 10000"/>
                  <a:gd name="connsiteY0" fmla="*/ 5026 h 10046"/>
                  <a:gd name="connsiteX1" fmla="*/ 111 w 10000"/>
                  <a:gd name="connsiteY1" fmla="*/ 4669 h 10046"/>
                  <a:gd name="connsiteX2" fmla="*/ 6821 w 10000"/>
                  <a:gd name="connsiteY2" fmla="*/ 69 h 10046"/>
                  <a:gd name="connsiteX3" fmla="*/ 6825 w 10000"/>
                  <a:gd name="connsiteY3" fmla="*/ 69 h 10046"/>
                  <a:gd name="connsiteX4" fmla="*/ 7439 w 10000"/>
                  <a:gd name="connsiteY4" fmla="*/ 100 h 10046"/>
                  <a:gd name="connsiteX5" fmla="*/ 7931 w 10000"/>
                  <a:gd name="connsiteY5" fmla="*/ 9832 h 10046"/>
                  <a:gd name="connsiteX6" fmla="*/ 7396 w 10000"/>
                  <a:gd name="connsiteY6" fmla="*/ 10027 h 10046"/>
                  <a:gd name="connsiteX7" fmla="*/ 186 w 10000"/>
                  <a:gd name="connsiteY7" fmla="*/ 5026 h 10046"/>
                  <a:gd name="connsiteX0" fmla="*/ 186 w 10000"/>
                  <a:gd name="connsiteY0" fmla="*/ 5026 h 9991"/>
                  <a:gd name="connsiteX1" fmla="*/ 111 w 10000"/>
                  <a:gd name="connsiteY1" fmla="*/ 4669 h 9991"/>
                  <a:gd name="connsiteX2" fmla="*/ 6821 w 10000"/>
                  <a:gd name="connsiteY2" fmla="*/ 69 h 9991"/>
                  <a:gd name="connsiteX3" fmla="*/ 6825 w 10000"/>
                  <a:gd name="connsiteY3" fmla="*/ 69 h 9991"/>
                  <a:gd name="connsiteX4" fmla="*/ 7439 w 10000"/>
                  <a:gd name="connsiteY4" fmla="*/ 100 h 9991"/>
                  <a:gd name="connsiteX5" fmla="*/ 7931 w 10000"/>
                  <a:gd name="connsiteY5" fmla="*/ 9832 h 9991"/>
                  <a:gd name="connsiteX6" fmla="*/ 7362 w 10000"/>
                  <a:gd name="connsiteY6" fmla="*/ 9957 h 9991"/>
                  <a:gd name="connsiteX7" fmla="*/ 186 w 10000"/>
                  <a:gd name="connsiteY7" fmla="*/ 5026 h 9991"/>
                  <a:gd name="connsiteX0" fmla="*/ 186 w 10215"/>
                  <a:gd name="connsiteY0" fmla="*/ 5031 h 10000"/>
                  <a:gd name="connsiteX1" fmla="*/ 111 w 10215"/>
                  <a:gd name="connsiteY1" fmla="*/ 4673 h 10000"/>
                  <a:gd name="connsiteX2" fmla="*/ 6821 w 10215"/>
                  <a:gd name="connsiteY2" fmla="*/ 69 h 10000"/>
                  <a:gd name="connsiteX3" fmla="*/ 6825 w 10215"/>
                  <a:gd name="connsiteY3" fmla="*/ 69 h 10000"/>
                  <a:gd name="connsiteX4" fmla="*/ 7439 w 10215"/>
                  <a:gd name="connsiteY4" fmla="*/ 100 h 10000"/>
                  <a:gd name="connsiteX5" fmla="*/ 7931 w 10215"/>
                  <a:gd name="connsiteY5" fmla="*/ 9841 h 10000"/>
                  <a:gd name="connsiteX6" fmla="*/ 7362 w 10215"/>
                  <a:gd name="connsiteY6" fmla="*/ 9966 h 10000"/>
                  <a:gd name="connsiteX7" fmla="*/ 186 w 10215"/>
                  <a:gd name="connsiteY7" fmla="*/ 5031 h 10000"/>
                  <a:gd name="connsiteX0" fmla="*/ 186 w 10307"/>
                  <a:gd name="connsiteY0" fmla="*/ 5031 h 10000"/>
                  <a:gd name="connsiteX1" fmla="*/ 111 w 10307"/>
                  <a:gd name="connsiteY1" fmla="*/ 4673 h 10000"/>
                  <a:gd name="connsiteX2" fmla="*/ 6821 w 10307"/>
                  <a:gd name="connsiteY2" fmla="*/ 69 h 10000"/>
                  <a:gd name="connsiteX3" fmla="*/ 6825 w 10307"/>
                  <a:gd name="connsiteY3" fmla="*/ 69 h 10000"/>
                  <a:gd name="connsiteX4" fmla="*/ 7439 w 10307"/>
                  <a:gd name="connsiteY4" fmla="*/ 100 h 10000"/>
                  <a:gd name="connsiteX5" fmla="*/ 7931 w 10307"/>
                  <a:gd name="connsiteY5" fmla="*/ 9841 h 10000"/>
                  <a:gd name="connsiteX6" fmla="*/ 7362 w 10307"/>
                  <a:gd name="connsiteY6" fmla="*/ 9966 h 10000"/>
                  <a:gd name="connsiteX7" fmla="*/ 186 w 10307"/>
                  <a:gd name="connsiteY7" fmla="*/ 5031 h 10000"/>
                  <a:gd name="connsiteX0" fmla="*/ 186 w 10276"/>
                  <a:gd name="connsiteY0" fmla="*/ 5065 h 10034"/>
                  <a:gd name="connsiteX1" fmla="*/ 111 w 10276"/>
                  <a:gd name="connsiteY1" fmla="*/ 4707 h 10034"/>
                  <a:gd name="connsiteX2" fmla="*/ 6821 w 10276"/>
                  <a:gd name="connsiteY2" fmla="*/ 103 h 10034"/>
                  <a:gd name="connsiteX3" fmla="*/ 6825 w 10276"/>
                  <a:gd name="connsiteY3" fmla="*/ 103 h 10034"/>
                  <a:gd name="connsiteX4" fmla="*/ 7374 w 10276"/>
                  <a:gd name="connsiteY4" fmla="*/ 66 h 10034"/>
                  <a:gd name="connsiteX5" fmla="*/ 7931 w 10276"/>
                  <a:gd name="connsiteY5" fmla="*/ 9875 h 10034"/>
                  <a:gd name="connsiteX6" fmla="*/ 7362 w 10276"/>
                  <a:gd name="connsiteY6" fmla="*/ 10000 h 10034"/>
                  <a:gd name="connsiteX7" fmla="*/ 186 w 10276"/>
                  <a:gd name="connsiteY7" fmla="*/ 5065 h 10034"/>
                  <a:gd name="connsiteX0" fmla="*/ 186 w 10268"/>
                  <a:gd name="connsiteY0" fmla="*/ 5065 h 10069"/>
                  <a:gd name="connsiteX1" fmla="*/ 111 w 10268"/>
                  <a:gd name="connsiteY1" fmla="*/ 4707 h 10069"/>
                  <a:gd name="connsiteX2" fmla="*/ 6821 w 10268"/>
                  <a:gd name="connsiteY2" fmla="*/ 103 h 10069"/>
                  <a:gd name="connsiteX3" fmla="*/ 6825 w 10268"/>
                  <a:gd name="connsiteY3" fmla="*/ 103 h 10069"/>
                  <a:gd name="connsiteX4" fmla="*/ 7374 w 10268"/>
                  <a:gd name="connsiteY4" fmla="*/ 66 h 10069"/>
                  <a:gd name="connsiteX5" fmla="*/ 7915 w 10268"/>
                  <a:gd name="connsiteY5" fmla="*/ 9954 h 10069"/>
                  <a:gd name="connsiteX6" fmla="*/ 7362 w 10268"/>
                  <a:gd name="connsiteY6" fmla="*/ 10000 h 10069"/>
                  <a:gd name="connsiteX7" fmla="*/ 186 w 10268"/>
                  <a:gd name="connsiteY7" fmla="*/ 5065 h 10069"/>
                  <a:gd name="connsiteX0" fmla="*/ 186 w 10268"/>
                  <a:gd name="connsiteY0" fmla="*/ 5065 h 10036"/>
                  <a:gd name="connsiteX1" fmla="*/ 111 w 10268"/>
                  <a:gd name="connsiteY1" fmla="*/ 4707 h 10036"/>
                  <a:gd name="connsiteX2" fmla="*/ 6821 w 10268"/>
                  <a:gd name="connsiteY2" fmla="*/ 103 h 10036"/>
                  <a:gd name="connsiteX3" fmla="*/ 6825 w 10268"/>
                  <a:gd name="connsiteY3" fmla="*/ 103 h 10036"/>
                  <a:gd name="connsiteX4" fmla="*/ 7374 w 10268"/>
                  <a:gd name="connsiteY4" fmla="*/ 66 h 10036"/>
                  <a:gd name="connsiteX5" fmla="*/ 7915 w 10268"/>
                  <a:gd name="connsiteY5" fmla="*/ 9954 h 10036"/>
                  <a:gd name="connsiteX6" fmla="*/ 7362 w 10268"/>
                  <a:gd name="connsiteY6" fmla="*/ 10000 h 10036"/>
                  <a:gd name="connsiteX7" fmla="*/ 186 w 10268"/>
                  <a:gd name="connsiteY7" fmla="*/ 5065 h 10036"/>
                  <a:gd name="connsiteX0" fmla="*/ 186 w 10268"/>
                  <a:gd name="connsiteY0" fmla="*/ 5065 h 10041"/>
                  <a:gd name="connsiteX1" fmla="*/ 111 w 10268"/>
                  <a:gd name="connsiteY1" fmla="*/ 4707 h 10041"/>
                  <a:gd name="connsiteX2" fmla="*/ 6821 w 10268"/>
                  <a:gd name="connsiteY2" fmla="*/ 103 h 10041"/>
                  <a:gd name="connsiteX3" fmla="*/ 6825 w 10268"/>
                  <a:gd name="connsiteY3" fmla="*/ 103 h 10041"/>
                  <a:gd name="connsiteX4" fmla="*/ 7374 w 10268"/>
                  <a:gd name="connsiteY4" fmla="*/ 66 h 10041"/>
                  <a:gd name="connsiteX5" fmla="*/ 7915 w 10268"/>
                  <a:gd name="connsiteY5" fmla="*/ 9954 h 10041"/>
                  <a:gd name="connsiteX6" fmla="*/ 7362 w 10268"/>
                  <a:gd name="connsiteY6" fmla="*/ 10000 h 10041"/>
                  <a:gd name="connsiteX7" fmla="*/ 186 w 10268"/>
                  <a:gd name="connsiteY7" fmla="*/ 5065 h 10041"/>
                  <a:gd name="connsiteX0" fmla="*/ 186 w 10303"/>
                  <a:gd name="connsiteY0" fmla="*/ 5065 h 10041"/>
                  <a:gd name="connsiteX1" fmla="*/ 111 w 10303"/>
                  <a:gd name="connsiteY1" fmla="*/ 4707 h 10041"/>
                  <a:gd name="connsiteX2" fmla="*/ 6821 w 10303"/>
                  <a:gd name="connsiteY2" fmla="*/ 103 h 10041"/>
                  <a:gd name="connsiteX3" fmla="*/ 6825 w 10303"/>
                  <a:gd name="connsiteY3" fmla="*/ 103 h 10041"/>
                  <a:gd name="connsiteX4" fmla="*/ 7374 w 10303"/>
                  <a:gd name="connsiteY4" fmla="*/ 66 h 10041"/>
                  <a:gd name="connsiteX5" fmla="*/ 7915 w 10303"/>
                  <a:gd name="connsiteY5" fmla="*/ 9954 h 10041"/>
                  <a:gd name="connsiteX6" fmla="*/ 7362 w 10303"/>
                  <a:gd name="connsiteY6" fmla="*/ 10000 h 10041"/>
                  <a:gd name="connsiteX7" fmla="*/ 186 w 10303"/>
                  <a:gd name="connsiteY7" fmla="*/ 5065 h 10041"/>
                  <a:gd name="connsiteX0" fmla="*/ 578 w 10695"/>
                  <a:gd name="connsiteY0" fmla="*/ 5065 h 10041"/>
                  <a:gd name="connsiteX1" fmla="*/ 45 w 10695"/>
                  <a:gd name="connsiteY1" fmla="*/ 5022 h 10041"/>
                  <a:gd name="connsiteX2" fmla="*/ 7213 w 10695"/>
                  <a:gd name="connsiteY2" fmla="*/ 103 h 10041"/>
                  <a:gd name="connsiteX3" fmla="*/ 7217 w 10695"/>
                  <a:gd name="connsiteY3" fmla="*/ 103 h 10041"/>
                  <a:gd name="connsiteX4" fmla="*/ 7766 w 10695"/>
                  <a:gd name="connsiteY4" fmla="*/ 66 h 10041"/>
                  <a:gd name="connsiteX5" fmla="*/ 8307 w 10695"/>
                  <a:gd name="connsiteY5" fmla="*/ 9954 h 10041"/>
                  <a:gd name="connsiteX6" fmla="*/ 7754 w 10695"/>
                  <a:gd name="connsiteY6" fmla="*/ 10000 h 10041"/>
                  <a:gd name="connsiteX7" fmla="*/ 578 w 10695"/>
                  <a:gd name="connsiteY7" fmla="*/ 5065 h 10041"/>
                  <a:gd name="connsiteX0" fmla="*/ 165 w 10772"/>
                  <a:gd name="connsiteY0" fmla="*/ 5268 h 10041"/>
                  <a:gd name="connsiteX1" fmla="*/ 122 w 10772"/>
                  <a:gd name="connsiteY1" fmla="*/ 5022 h 10041"/>
                  <a:gd name="connsiteX2" fmla="*/ 7290 w 10772"/>
                  <a:gd name="connsiteY2" fmla="*/ 103 h 10041"/>
                  <a:gd name="connsiteX3" fmla="*/ 7294 w 10772"/>
                  <a:gd name="connsiteY3" fmla="*/ 103 h 10041"/>
                  <a:gd name="connsiteX4" fmla="*/ 7843 w 10772"/>
                  <a:gd name="connsiteY4" fmla="*/ 66 h 10041"/>
                  <a:gd name="connsiteX5" fmla="*/ 8384 w 10772"/>
                  <a:gd name="connsiteY5" fmla="*/ 9954 h 10041"/>
                  <a:gd name="connsiteX6" fmla="*/ 7831 w 10772"/>
                  <a:gd name="connsiteY6" fmla="*/ 10000 h 10041"/>
                  <a:gd name="connsiteX7" fmla="*/ 165 w 10772"/>
                  <a:gd name="connsiteY7" fmla="*/ 5268 h 10041"/>
                  <a:gd name="connsiteX0" fmla="*/ 146 w 10753"/>
                  <a:gd name="connsiteY0" fmla="*/ 5268 h 10041"/>
                  <a:gd name="connsiteX1" fmla="*/ 136 w 10753"/>
                  <a:gd name="connsiteY1" fmla="*/ 5067 h 10041"/>
                  <a:gd name="connsiteX2" fmla="*/ 7271 w 10753"/>
                  <a:gd name="connsiteY2" fmla="*/ 103 h 10041"/>
                  <a:gd name="connsiteX3" fmla="*/ 7275 w 10753"/>
                  <a:gd name="connsiteY3" fmla="*/ 103 h 10041"/>
                  <a:gd name="connsiteX4" fmla="*/ 7824 w 10753"/>
                  <a:gd name="connsiteY4" fmla="*/ 66 h 10041"/>
                  <a:gd name="connsiteX5" fmla="*/ 8365 w 10753"/>
                  <a:gd name="connsiteY5" fmla="*/ 9954 h 10041"/>
                  <a:gd name="connsiteX6" fmla="*/ 7812 w 10753"/>
                  <a:gd name="connsiteY6" fmla="*/ 10000 h 10041"/>
                  <a:gd name="connsiteX7" fmla="*/ 146 w 10753"/>
                  <a:gd name="connsiteY7" fmla="*/ 5268 h 10041"/>
                  <a:gd name="connsiteX0" fmla="*/ 175 w 10782"/>
                  <a:gd name="connsiteY0" fmla="*/ 5268 h 10041"/>
                  <a:gd name="connsiteX1" fmla="*/ 116 w 10782"/>
                  <a:gd name="connsiteY1" fmla="*/ 5033 h 10041"/>
                  <a:gd name="connsiteX2" fmla="*/ 7300 w 10782"/>
                  <a:gd name="connsiteY2" fmla="*/ 103 h 10041"/>
                  <a:gd name="connsiteX3" fmla="*/ 7304 w 10782"/>
                  <a:gd name="connsiteY3" fmla="*/ 103 h 10041"/>
                  <a:gd name="connsiteX4" fmla="*/ 7853 w 10782"/>
                  <a:gd name="connsiteY4" fmla="*/ 66 h 10041"/>
                  <a:gd name="connsiteX5" fmla="*/ 8394 w 10782"/>
                  <a:gd name="connsiteY5" fmla="*/ 9954 h 10041"/>
                  <a:gd name="connsiteX6" fmla="*/ 7841 w 10782"/>
                  <a:gd name="connsiteY6" fmla="*/ 10000 h 10041"/>
                  <a:gd name="connsiteX7" fmla="*/ 175 w 10782"/>
                  <a:gd name="connsiteY7" fmla="*/ 5268 h 10041"/>
                  <a:gd name="connsiteX0" fmla="*/ 175 w 10782"/>
                  <a:gd name="connsiteY0" fmla="*/ 5268 h 10323"/>
                  <a:gd name="connsiteX1" fmla="*/ 116 w 10782"/>
                  <a:gd name="connsiteY1" fmla="*/ 5033 h 10323"/>
                  <a:gd name="connsiteX2" fmla="*/ 7300 w 10782"/>
                  <a:gd name="connsiteY2" fmla="*/ 103 h 10323"/>
                  <a:gd name="connsiteX3" fmla="*/ 7304 w 10782"/>
                  <a:gd name="connsiteY3" fmla="*/ 103 h 10323"/>
                  <a:gd name="connsiteX4" fmla="*/ 7853 w 10782"/>
                  <a:gd name="connsiteY4" fmla="*/ 66 h 10323"/>
                  <a:gd name="connsiteX5" fmla="*/ 8394 w 10782"/>
                  <a:gd name="connsiteY5" fmla="*/ 9954 h 10323"/>
                  <a:gd name="connsiteX6" fmla="*/ 7514 w 10782"/>
                  <a:gd name="connsiteY6" fmla="*/ 10315 h 10323"/>
                  <a:gd name="connsiteX7" fmla="*/ 175 w 10782"/>
                  <a:gd name="connsiteY7" fmla="*/ 5268 h 10323"/>
                  <a:gd name="connsiteX0" fmla="*/ 175 w 10581"/>
                  <a:gd name="connsiteY0" fmla="*/ 5268 h 10349"/>
                  <a:gd name="connsiteX1" fmla="*/ 116 w 10581"/>
                  <a:gd name="connsiteY1" fmla="*/ 5033 h 10349"/>
                  <a:gd name="connsiteX2" fmla="*/ 7300 w 10581"/>
                  <a:gd name="connsiteY2" fmla="*/ 103 h 10349"/>
                  <a:gd name="connsiteX3" fmla="*/ 7304 w 10581"/>
                  <a:gd name="connsiteY3" fmla="*/ 103 h 10349"/>
                  <a:gd name="connsiteX4" fmla="*/ 7853 w 10581"/>
                  <a:gd name="connsiteY4" fmla="*/ 66 h 10349"/>
                  <a:gd name="connsiteX5" fmla="*/ 8002 w 10581"/>
                  <a:gd name="connsiteY5" fmla="*/ 10247 h 10349"/>
                  <a:gd name="connsiteX6" fmla="*/ 7514 w 10581"/>
                  <a:gd name="connsiteY6" fmla="*/ 10315 h 10349"/>
                  <a:gd name="connsiteX7" fmla="*/ 175 w 10581"/>
                  <a:gd name="connsiteY7" fmla="*/ 5268 h 10349"/>
                  <a:gd name="connsiteX0" fmla="*/ 175 w 10747"/>
                  <a:gd name="connsiteY0" fmla="*/ 5268 h 10349"/>
                  <a:gd name="connsiteX1" fmla="*/ 116 w 10747"/>
                  <a:gd name="connsiteY1" fmla="*/ 5033 h 10349"/>
                  <a:gd name="connsiteX2" fmla="*/ 7300 w 10747"/>
                  <a:gd name="connsiteY2" fmla="*/ 103 h 10349"/>
                  <a:gd name="connsiteX3" fmla="*/ 7304 w 10747"/>
                  <a:gd name="connsiteY3" fmla="*/ 103 h 10349"/>
                  <a:gd name="connsiteX4" fmla="*/ 7853 w 10747"/>
                  <a:gd name="connsiteY4" fmla="*/ 66 h 10349"/>
                  <a:gd name="connsiteX5" fmla="*/ 8002 w 10747"/>
                  <a:gd name="connsiteY5" fmla="*/ 10247 h 10349"/>
                  <a:gd name="connsiteX6" fmla="*/ 7514 w 10747"/>
                  <a:gd name="connsiteY6" fmla="*/ 10315 h 10349"/>
                  <a:gd name="connsiteX7" fmla="*/ 175 w 10747"/>
                  <a:gd name="connsiteY7" fmla="*/ 5268 h 10349"/>
                  <a:gd name="connsiteX0" fmla="*/ 175 w 10802"/>
                  <a:gd name="connsiteY0" fmla="*/ 5268 h 10349"/>
                  <a:gd name="connsiteX1" fmla="*/ 116 w 10802"/>
                  <a:gd name="connsiteY1" fmla="*/ 5033 h 10349"/>
                  <a:gd name="connsiteX2" fmla="*/ 7300 w 10802"/>
                  <a:gd name="connsiteY2" fmla="*/ 103 h 10349"/>
                  <a:gd name="connsiteX3" fmla="*/ 7304 w 10802"/>
                  <a:gd name="connsiteY3" fmla="*/ 103 h 10349"/>
                  <a:gd name="connsiteX4" fmla="*/ 7853 w 10802"/>
                  <a:gd name="connsiteY4" fmla="*/ 66 h 10349"/>
                  <a:gd name="connsiteX5" fmla="*/ 8002 w 10802"/>
                  <a:gd name="connsiteY5" fmla="*/ 10247 h 10349"/>
                  <a:gd name="connsiteX6" fmla="*/ 7514 w 10802"/>
                  <a:gd name="connsiteY6" fmla="*/ 10315 h 10349"/>
                  <a:gd name="connsiteX7" fmla="*/ 175 w 10802"/>
                  <a:gd name="connsiteY7" fmla="*/ 5268 h 10349"/>
                  <a:gd name="connsiteX0" fmla="*/ 175 w 10765"/>
                  <a:gd name="connsiteY0" fmla="*/ 5268 h 10349"/>
                  <a:gd name="connsiteX1" fmla="*/ 116 w 10765"/>
                  <a:gd name="connsiteY1" fmla="*/ 5033 h 10349"/>
                  <a:gd name="connsiteX2" fmla="*/ 7300 w 10765"/>
                  <a:gd name="connsiteY2" fmla="*/ 103 h 10349"/>
                  <a:gd name="connsiteX3" fmla="*/ 7304 w 10765"/>
                  <a:gd name="connsiteY3" fmla="*/ 103 h 10349"/>
                  <a:gd name="connsiteX4" fmla="*/ 7853 w 10765"/>
                  <a:gd name="connsiteY4" fmla="*/ 66 h 10349"/>
                  <a:gd name="connsiteX5" fmla="*/ 8002 w 10765"/>
                  <a:gd name="connsiteY5" fmla="*/ 10247 h 10349"/>
                  <a:gd name="connsiteX6" fmla="*/ 7514 w 10765"/>
                  <a:gd name="connsiteY6" fmla="*/ 10315 h 10349"/>
                  <a:gd name="connsiteX7" fmla="*/ 175 w 10765"/>
                  <a:gd name="connsiteY7" fmla="*/ 5268 h 10349"/>
                  <a:gd name="connsiteX0" fmla="*/ 260 w 10736"/>
                  <a:gd name="connsiteY0" fmla="*/ 5302 h 10349"/>
                  <a:gd name="connsiteX1" fmla="*/ 87 w 10736"/>
                  <a:gd name="connsiteY1" fmla="*/ 5033 h 10349"/>
                  <a:gd name="connsiteX2" fmla="*/ 7271 w 10736"/>
                  <a:gd name="connsiteY2" fmla="*/ 103 h 10349"/>
                  <a:gd name="connsiteX3" fmla="*/ 7275 w 10736"/>
                  <a:gd name="connsiteY3" fmla="*/ 103 h 10349"/>
                  <a:gd name="connsiteX4" fmla="*/ 7824 w 10736"/>
                  <a:gd name="connsiteY4" fmla="*/ 66 h 10349"/>
                  <a:gd name="connsiteX5" fmla="*/ 7973 w 10736"/>
                  <a:gd name="connsiteY5" fmla="*/ 10247 h 10349"/>
                  <a:gd name="connsiteX6" fmla="*/ 7485 w 10736"/>
                  <a:gd name="connsiteY6" fmla="*/ 10315 h 10349"/>
                  <a:gd name="connsiteX7" fmla="*/ 260 w 10736"/>
                  <a:gd name="connsiteY7" fmla="*/ 5302 h 10349"/>
                  <a:gd name="connsiteX0" fmla="*/ 187 w 10663"/>
                  <a:gd name="connsiteY0" fmla="*/ 5302 h 10349"/>
                  <a:gd name="connsiteX1" fmla="*/ 112 w 10663"/>
                  <a:gd name="connsiteY1" fmla="*/ 5010 h 10349"/>
                  <a:gd name="connsiteX2" fmla="*/ 7198 w 10663"/>
                  <a:gd name="connsiteY2" fmla="*/ 103 h 10349"/>
                  <a:gd name="connsiteX3" fmla="*/ 7202 w 10663"/>
                  <a:gd name="connsiteY3" fmla="*/ 103 h 10349"/>
                  <a:gd name="connsiteX4" fmla="*/ 7751 w 10663"/>
                  <a:gd name="connsiteY4" fmla="*/ 66 h 10349"/>
                  <a:gd name="connsiteX5" fmla="*/ 7900 w 10663"/>
                  <a:gd name="connsiteY5" fmla="*/ 10247 h 10349"/>
                  <a:gd name="connsiteX6" fmla="*/ 7412 w 10663"/>
                  <a:gd name="connsiteY6" fmla="*/ 10315 h 10349"/>
                  <a:gd name="connsiteX7" fmla="*/ 187 w 10663"/>
                  <a:gd name="connsiteY7" fmla="*/ 5302 h 10349"/>
                  <a:gd name="connsiteX0" fmla="*/ 220 w 10696"/>
                  <a:gd name="connsiteY0" fmla="*/ 5302 h 10349"/>
                  <a:gd name="connsiteX1" fmla="*/ 97 w 10696"/>
                  <a:gd name="connsiteY1" fmla="*/ 4994 h 10349"/>
                  <a:gd name="connsiteX2" fmla="*/ 7231 w 10696"/>
                  <a:gd name="connsiteY2" fmla="*/ 103 h 10349"/>
                  <a:gd name="connsiteX3" fmla="*/ 7235 w 10696"/>
                  <a:gd name="connsiteY3" fmla="*/ 103 h 10349"/>
                  <a:gd name="connsiteX4" fmla="*/ 7784 w 10696"/>
                  <a:gd name="connsiteY4" fmla="*/ 66 h 10349"/>
                  <a:gd name="connsiteX5" fmla="*/ 7933 w 10696"/>
                  <a:gd name="connsiteY5" fmla="*/ 10247 h 10349"/>
                  <a:gd name="connsiteX6" fmla="*/ 7445 w 10696"/>
                  <a:gd name="connsiteY6" fmla="*/ 10315 h 10349"/>
                  <a:gd name="connsiteX7" fmla="*/ 220 w 10696"/>
                  <a:gd name="connsiteY7" fmla="*/ 5302 h 10349"/>
                  <a:gd name="connsiteX0" fmla="*/ 149 w 10625"/>
                  <a:gd name="connsiteY0" fmla="*/ 5302 h 10349"/>
                  <a:gd name="connsiteX1" fmla="*/ 133 w 10625"/>
                  <a:gd name="connsiteY1" fmla="*/ 4969 h 10349"/>
                  <a:gd name="connsiteX2" fmla="*/ 7160 w 10625"/>
                  <a:gd name="connsiteY2" fmla="*/ 103 h 10349"/>
                  <a:gd name="connsiteX3" fmla="*/ 7164 w 10625"/>
                  <a:gd name="connsiteY3" fmla="*/ 103 h 10349"/>
                  <a:gd name="connsiteX4" fmla="*/ 7713 w 10625"/>
                  <a:gd name="connsiteY4" fmla="*/ 66 h 10349"/>
                  <a:gd name="connsiteX5" fmla="*/ 7862 w 10625"/>
                  <a:gd name="connsiteY5" fmla="*/ 10247 h 10349"/>
                  <a:gd name="connsiteX6" fmla="*/ 7374 w 10625"/>
                  <a:gd name="connsiteY6" fmla="*/ 10315 h 10349"/>
                  <a:gd name="connsiteX7" fmla="*/ 149 w 10625"/>
                  <a:gd name="connsiteY7" fmla="*/ 5302 h 10349"/>
                  <a:gd name="connsiteX0" fmla="*/ 142 w 10618"/>
                  <a:gd name="connsiteY0" fmla="*/ 5302 h 10349"/>
                  <a:gd name="connsiteX1" fmla="*/ 138 w 10618"/>
                  <a:gd name="connsiteY1" fmla="*/ 4928 h 10349"/>
                  <a:gd name="connsiteX2" fmla="*/ 7153 w 10618"/>
                  <a:gd name="connsiteY2" fmla="*/ 103 h 10349"/>
                  <a:gd name="connsiteX3" fmla="*/ 7157 w 10618"/>
                  <a:gd name="connsiteY3" fmla="*/ 103 h 10349"/>
                  <a:gd name="connsiteX4" fmla="*/ 7706 w 10618"/>
                  <a:gd name="connsiteY4" fmla="*/ 66 h 10349"/>
                  <a:gd name="connsiteX5" fmla="*/ 7855 w 10618"/>
                  <a:gd name="connsiteY5" fmla="*/ 10247 h 10349"/>
                  <a:gd name="connsiteX6" fmla="*/ 7367 w 10618"/>
                  <a:gd name="connsiteY6" fmla="*/ 10315 h 10349"/>
                  <a:gd name="connsiteX7" fmla="*/ 142 w 10618"/>
                  <a:gd name="connsiteY7" fmla="*/ 5302 h 10349"/>
                  <a:gd name="connsiteX0" fmla="*/ 97 w 10668"/>
                  <a:gd name="connsiteY0" fmla="*/ 5286 h 10349"/>
                  <a:gd name="connsiteX1" fmla="*/ 188 w 10668"/>
                  <a:gd name="connsiteY1" fmla="*/ 4928 h 10349"/>
                  <a:gd name="connsiteX2" fmla="*/ 7203 w 10668"/>
                  <a:gd name="connsiteY2" fmla="*/ 103 h 10349"/>
                  <a:gd name="connsiteX3" fmla="*/ 7207 w 10668"/>
                  <a:gd name="connsiteY3" fmla="*/ 103 h 10349"/>
                  <a:gd name="connsiteX4" fmla="*/ 7756 w 10668"/>
                  <a:gd name="connsiteY4" fmla="*/ 66 h 10349"/>
                  <a:gd name="connsiteX5" fmla="*/ 7905 w 10668"/>
                  <a:gd name="connsiteY5" fmla="*/ 10247 h 10349"/>
                  <a:gd name="connsiteX6" fmla="*/ 7417 w 10668"/>
                  <a:gd name="connsiteY6" fmla="*/ 10315 h 10349"/>
                  <a:gd name="connsiteX7" fmla="*/ 97 w 10668"/>
                  <a:gd name="connsiteY7" fmla="*/ 5286 h 10349"/>
                  <a:gd name="connsiteX0" fmla="*/ 97 w 10668"/>
                  <a:gd name="connsiteY0" fmla="*/ 5286 h 10387"/>
                  <a:gd name="connsiteX1" fmla="*/ 188 w 10668"/>
                  <a:gd name="connsiteY1" fmla="*/ 4928 h 10387"/>
                  <a:gd name="connsiteX2" fmla="*/ 7203 w 10668"/>
                  <a:gd name="connsiteY2" fmla="*/ 103 h 10387"/>
                  <a:gd name="connsiteX3" fmla="*/ 7207 w 10668"/>
                  <a:gd name="connsiteY3" fmla="*/ 103 h 10387"/>
                  <a:gd name="connsiteX4" fmla="*/ 7756 w 10668"/>
                  <a:gd name="connsiteY4" fmla="*/ 66 h 10387"/>
                  <a:gd name="connsiteX5" fmla="*/ 7905 w 10668"/>
                  <a:gd name="connsiteY5" fmla="*/ 10247 h 10387"/>
                  <a:gd name="connsiteX6" fmla="*/ 7417 w 10668"/>
                  <a:gd name="connsiteY6" fmla="*/ 10364 h 10387"/>
                  <a:gd name="connsiteX7" fmla="*/ 97 w 10668"/>
                  <a:gd name="connsiteY7" fmla="*/ 5286 h 10387"/>
                  <a:gd name="connsiteX0" fmla="*/ 156 w 10608"/>
                  <a:gd name="connsiteY0" fmla="*/ 5351 h 10387"/>
                  <a:gd name="connsiteX1" fmla="*/ 128 w 10608"/>
                  <a:gd name="connsiteY1" fmla="*/ 4928 h 10387"/>
                  <a:gd name="connsiteX2" fmla="*/ 7143 w 10608"/>
                  <a:gd name="connsiteY2" fmla="*/ 103 h 10387"/>
                  <a:gd name="connsiteX3" fmla="*/ 7147 w 10608"/>
                  <a:gd name="connsiteY3" fmla="*/ 103 h 10387"/>
                  <a:gd name="connsiteX4" fmla="*/ 7696 w 10608"/>
                  <a:gd name="connsiteY4" fmla="*/ 66 h 10387"/>
                  <a:gd name="connsiteX5" fmla="*/ 7845 w 10608"/>
                  <a:gd name="connsiteY5" fmla="*/ 10247 h 10387"/>
                  <a:gd name="connsiteX6" fmla="*/ 7357 w 10608"/>
                  <a:gd name="connsiteY6" fmla="*/ 10364 h 10387"/>
                  <a:gd name="connsiteX7" fmla="*/ 156 w 10608"/>
                  <a:gd name="connsiteY7" fmla="*/ 5351 h 10387"/>
                  <a:gd name="connsiteX0" fmla="*/ 156 w 10608"/>
                  <a:gd name="connsiteY0" fmla="*/ 5351 h 10332"/>
                  <a:gd name="connsiteX1" fmla="*/ 128 w 10608"/>
                  <a:gd name="connsiteY1" fmla="*/ 4928 h 10332"/>
                  <a:gd name="connsiteX2" fmla="*/ 7143 w 10608"/>
                  <a:gd name="connsiteY2" fmla="*/ 103 h 10332"/>
                  <a:gd name="connsiteX3" fmla="*/ 7147 w 10608"/>
                  <a:gd name="connsiteY3" fmla="*/ 103 h 10332"/>
                  <a:gd name="connsiteX4" fmla="*/ 7696 w 10608"/>
                  <a:gd name="connsiteY4" fmla="*/ 66 h 10332"/>
                  <a:gd name="connsiteX5" fmla="*/ 7845 w 10608"/>
                  <a:gd name="connsiteY5" fmla="*/ 10247 h 10332"/>
                  <a:gd name="connsiteX6" fmla="*/ 7274 w 10608"/>
                  <a:gd name="connsiteY6" fmla="*/ 10290 h 10332"/>
                  <a:gd name="connsiteX7" fmla="*/ 156 w 10608"/>
                  <a:gd name="connsiteY7" fmla="*/ 5351 h 10332"/>
                  <a:gd name="connsiteX0" fmla="*/ 156 w 10608"/>
                  <a:gd name="connsiteY0" fmla="*/ 5351 h 10314"/>
                  <a:gd name="connsiteX1" fmla="*/ 128 w 10608"/>
                  <a:gd name="connsiteY1" fmla="*/ 4928 h 10314"/>
                  <a:gd name="connsiteX2" fmla="*/ 7143 w 10608"/>
                  <a:gd name="connsiteY2" fmla="*/ 103 h 10314"/>
                  <a:gd name="connsiteX3" fmla="*/ 7147 w 10608"/>
                  <a:gd name="connsiteY3" fmla="*/ 103 h 10314"/>
                  <a:gd name="connsiteX4" fmla="*/ 7696 w 10608"/>
                  <a:gd name="connsiteY4" fmla="*/ 66 h 10314"/>
                  <a:gd name="connsiteX5" fmla="*/ 7845 w 10608"/>
                  <a:gd name="connsiteY5" fmla="*/ 10247 h 10314"/>
                  <a:gd name="connsiteX6" fmla="*/ 7298 w 10608"/>
                  <a:gd name="connsiteY6" fmla="*/ 10257 h 10314"/>
                  <a:gd name="connsiteX7" fmla="*/ 156 w 10608"/>
                  <a:gd name="connsiteY7" fmla="*/ 5351 h 10314"/>
                  <a:gd name="connsiteX0" fmla="*/ 135 w 10587"/>
                  <a:gd name="connsiteY0" fmla="*/ 5351 h 10314"/>
                  <a:gd name="connsiteX1" fmla="*/ 145 w 10587"/>
                  <a:gd name="connsiteY1" fmla="*/ 5007 h 10314"/>
                  <a:gd name="connsiteX2" fmla="*/ 7122 w 10587"/>
                  <a:gd name="connsiteY2" fmla="*/ 103 h 10314"/>
                  <a:gd name="connsiteX3" fmla="*/ 7126 w 10587"/>
                  <a:gd name="connsiteY3" fmla="*/ 103 h 10314"/>
                  <a:gd name="connsiteX4" fmla="*/ 7675 w 10587"/>
                  <a:gd name="connsiteY4" fmla="*/ 66 h 10314"/>
                  <a:gd name="connsiteX5" fmla="*/ 7824 w 10587"/>
                  <a:gd name="connsiteY5" fmla="*/ 10247 h 10314"/>
                  <a:gd name="connsiteX6" fmla="*/ 7277 w 10587"/>
                  <a:gd name="connsiteY6" fmla="*/ 10257 h 10314"/>
                  <a:gd name="connsiteX7" fmla="*/ 135 w 10587"/>
                  <a:gd name="connsiteY7" fmla="*/ 5351 h 10314"/>
                  <a:gd name="connsiteX0" fmla="*/ 167 w 10619"/>
                  <a:gd name="connsiteY0" fmla="*/ 5351 h 10314"/>
                  <a:gd name="connsiteX1" fmla="*/ 120 w 10619"/>
                  <a:gd name="connsiteY1" fmla="*/ 4968 h 10314"/>
                  <a:gd name="connsiteX2" fmla="*/ 7154 w 10619"/>
                  <a:gd name="connsiteY2" fmla="*/ 103 h 10314"/>
                  <a:gd name="connsiteX3" fmla="*/ 7158 w 10619"/>
                  <a:gd name="connsiteY3" fmla="*/ 103 h 10314"/>
                  <a:gd name="connsiteX4" fmla="*/ 7707 w 10619"/>
                  <a:gd name="connsiteY4" fmla="*/ 66 h 10314"/>
                  <a:gd name="connsiteX5" fmla="*/ 7856 w 10619"/>
                  <a:gd name="connsiteY5" fmla="*/ 10247 h 10314"/>
                  <a:gd name="connsiteX6" fmla="*/ 7309 w 10619"/>
                  <a:gd name="connsiteY6" fmla="*/ 10257 h 10314"/>
                  <a:gd name="connsiteX7" fmla="*/ 167 w 10619"/>
                  <a:gd name="connsiteY7" fmla="*/ 5351 h 10314"/>
                  <a:gd name="connsiteX0" fmla="*/ 167 w 10619"/>
                  <a:gd name="connsiteY0" fmla="*/ 5351 h 10336"/>
                  <a:gd name="connsiteX1" fmla="*/ 120 w 10619"/>
                  <a:gd name="connsiteY1" fmla="*/ 4968 h 10336"/>
                  <a:gd name="connsiteX2" fmla="*/ 7154 w 10619"/>
                  <a:gd name="connsiteY2" fmla="*/ 103 h 10336"/>
                  <a:gd name="connsiteX3" fmla="*/ 7158 w 10619"/>
                  <a:gd name="connsiteY3" fmla="*/ 103 h 10336"/>
                  <a:gd name="connsiteX4" fmla="*/ 7707 w 10619"/>
                  <a:gd name="connsiteY4" fmla="*/ 66 h 10336"/>
                  <a:gd name="connsiteX5" fmla="*/ 7856 w 10619"/>
                  <a:gd name="connsiteY5" fmla="*/ 10247 h 10336"/>
                  <a:gd name="connsiteX6" fmla="*/ 7252 w 10619"/>
                  <a:gd name="connsiteY6" fmla="*/ 10296 h 10336"/>
                  <a:gd name="connsiteX7" fmla="*/ 167 w 10619"/>
                  <a:gd name="connsiteY7" fmla="*/ 5351 h 10336"/>
                  <a:gd name="connsiteX0" fmla="*/ 114 w 10662"/>
                  <a:gd name="connsiteY0" fmla="*/ 5338 h 10336"/>
                  <a:gd name="connsiteX1" fmla="*/ 163 w 10662"/>
                  <a:gd name="connsiteY1" fmla="*/ 4968 h 10336"/>
                  <a:gd name="connsiteX2" fmla="*/ 7197 w 10662"/>
                  <a:gd name="connsiteY2" fmla="*/ 103 h 10336"/>
                  <a:gd name="connsiteX3" fmla="*/ 7201 w 10662"/>
                  <a:gd name="connsiteY3" fmla="*/ 103 h 10336"/>
                  <a:gd name="connsiteX4" fmla="*/ 7750 w 10662"/>
                  <a:gd name="connsiteY4" fmla="*/ 66 h 10336"/>
                  <a:gd name="connsiteX5" fmla="*/ 7899 w 10662"/>
                  <a:gd name="connsiteY5" fmla="*/ 10247 h 10336"/>
                  <a:gd name="connsiteX6" fmla="*/ 7295 w 10662"/>
                  <a:gd name="connsiteY6" fmla="*/ 10296 h 10336"/>
                  <a:gd name="connsiteX7" fmla="*/ 114 w 10662"/>
                  <a:gd name="connsiteY7" fmla="*/ 5338 h 10336"/>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74"/>
                  <a:gd name="connsiteY0" fmla="*/ 5338 h 10322"/>
                  <a:gd name="connsiteX1" fmla="*/ 163 w 10674"/>
                  <a:gd name="connsiteY1" fmla="*/ 4968 h 10322"/>
                  <a:gd name="connsiteX2" fmla="*/ 7197 w 10674"/>
                  <a:gd name="connsiteY2" fmla="*/ 103 h 10322"/>
                  <a:gd name="connsiteX3" fmla="*/ 7201 w 10674"/>
                  <a:gd name="connsiteY3" fmla="*/ 103 h 10322"/>
                  <a:gd name="connsiteX4" fmla="*/ 7750 w 10674"/>
                  <a:gd name="connsiteY4" fmla="*/ 66 h 10322"/>
                  <a:gd name="connsiteX5" fmla="*/ 7823 w 10674"/>
                  <a:gd name="connsiteY5" fmla="*/ 10194 h 10322"/>
                  <a:gd name="connsiteX6" fmla="*/ 7295 w 10674"/>
                  <a:gd name="connsiteY6" fmla="*/ 10296 h 10322"/>
                  <a:gd name="connsiteX7" fmla="*/ 114 w 10674"/>
                  <a:gd name="connsiteY7" fmla="*/ 5338 h 10322"/>
                  <a:gd name="connsiteX0" fmla="*/ 114 w 10695"/>
                  <a:gd name="connsiteY0" fmla="*/ 5338 h 10322"/>
                  <a:gd name="connsiteX1" fmla="*/ 163 w 10695"/>
                  <a:gd name="connsiteY1" fmla="*/ 4968 h 10322"/>
                  <a:gd name="connsiteX2" fmla="*/ 7197 w 10695"/>
                  <a:gd name="connsiteY2" fmla="*/ 103 h 10322"/>
                  <a:gd name="connsiteX3" fmla="*/ 7201 w 10695"/>
                  <a:gd name="connsiteY3" fmla="*/ 103 h 10322"/>
                  <a:gd name="connsiteX4" fmla="*/ 7750 w 10695"/>
                  <a:gd name="connsiteY4" fmla="*/ 66 h 10322"/>
                  <a:gd name="connsiteX5" fmla="*/ 7823 w 10695"/>
                  <a:gd name="connsiteY5" fmla="*/ 10194 h 10322"/>
                  <a:gd name="connsiteX6" fmla="*/ 7295 w 10695"/>
                  <a:gd name="connsiteY6" fmla="*/ 10296 h 10322"/>
                  <a:gd name="connsiteX7" fmla="*/ 114 w 10695"/>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03"/>
                  <a:gd name="connsiteY0" fmla="*/ 5338 h 10322"/>
                  <a:gd name="connsiteX1" fmla="*/ 163 w 10603"/>
                  <a:gd name="connsiteY1" fmla="*/ 4968 h 10322"/>
                  <a:gd name="connsiteX2" fmla="*/ 7197 w 10603"/>
                  <a:gd name="connsiteY2" fmla="*/ 103 h 10322"/>
                  <a:gd name="connsiteX3" fmla="*/ 7201 w 10603"/>
                  <a:gd name="connsiteY3" fmla="*/ 103 h 10322"/>
                  <a:gd name="connsiteX4" fmla="*/ 7750 w 10603"/>
                  <a:gd name="connsiteY4" fmla="*/ 66 h 10322"/>
                  <a:gd name="connsiteX5" fmla="*/ 7823 w 10603"/>
                  <a:gd name="connsiteY5" fmla="*/ 10194 h 10322"/>
                  <a:gd name="connsiteX6" fmla="*/ 7295 w 10603"/>
                  <a:gd name="connsiteY6" fmla="*/ 10296 h 10322"/>
                  <a:gd name="connsiteX7" fmla="*/ 114 w 10603"/>
                  <a:gd name="connsiteY7" fmla="*/ 5338 h 10322"/>
                  <a:gd name="connsiteX0" fmla="*/ 114 w 10660"/>
                  <a:gd name="connsiteY0" fmla="*/ 5338 h 10322"/>
                  <a:gd name="connsiteX1" fmla="*/ 163 w 10660"/>
                  <a:gd name="connsiteY1" fmla="*/ 4968 h 10322"/>
                  <a:gd name="connsiteX2" fmla="*/ 7197 w 10660"/>
                  <a:gd name="connsiteY2" fmla="*/ 103 h 10322"/>
                  <a:gd name="connsiteX3" fmla="*/ 7201 w 10660"/>
                  <a:gd name="connsiteY3" fmla="*/ 103 h 10322"/>
                  <a:gd name="connsiteX4" fmla="*/ 7750 w 10660"/>
                  <a:gd name="connsiteY4" fmla="*/ 66 h 10322"/>
                  <a:gd name="connsiteX5" fmla="*/ 7823 w 10660"/>
                  <a:gd name="connsiteY5" fmla="*/ 10194 h 10322"/>
                  <a:gd name="connsiteX6" fmla="*/ 7295 w 10660"/>
                  <a:gd name="connsiteY6" fmla="*/ 10296 h 10322"/>
                  <a:gd name="connsiteX7" fmla="*/ 114 w 10660"/>
                  <a:gd name="connsiteY7" fmla="*/ 5338 h 10322"/>
                  <a:gd name="connsiteX0" fmla="*/ 114 w 10754"/>
                  <a:gd name="connsiteY0" fmla="*/ 5338 h 10322"/>
                  <a:gd name="connsiteX1" fmla="*/ 163 w 10754"/>
                  <a:gd name="connsiteY1" fmla="*/ 4968 h 10322"/>
                  <a:gd name="connsiteX2" fmla="*/ 7197 w 10754"/>
                  <a:gd name="connsiteY2" fmla="*/ 103 h 10322"/>
                  <a:gd name="connsiteX3" fmla="*/ 7201 w 10754"/>
                  <a:gd name="connsiteY3" fmla="*/ 103 h 10322"/>
                  <a:gd name="connsiteX4" fmla="*/ 7750 w 10754"/>
                  <a:gd name="connsiteY4" fmla="*/ 66 h 10322"/>
                  <a:gd name="connsiteX5" fmla="*/ 7823 w 10754"/>
                  <a:gd name="connsiteY5" fmla="*/ 10194 h 10322"/>
                  <a:gd name="connsiteX6" fmla="*/ 7295 w 10754"/>
                  <a:gd name="connsiteY6" fmla="*/ 10296 h 10322"/>
                  <a:gd name="connsiteX7" fmla="*/ 114 w 10754"/>
                  <a:gd name="connsiteY7" fmla="*/ 5338 h 10322"/>
                  <a:gd name="connsiteX0" fmla="*/ 114 w 10725"/>
                  <a:gd name="connsiteY0" fmla="*/ 5338 h 10322"/>
                  <a:gd name="connsiteX1" fmla="*/ 163 w 10725"/>
                  <a:gd name="connsiteY1" fmla="*/ 4968 h 10322"/>
                  <a:gd name="connsiteX2" fmla="*/ 7197 w 10725"/>
                  <a:gd name="connsiteY2" fmla="*/ 103 h 10322"/>
                  <a:gd name="connsiteX3" fmla="*/ 7201 w 10725"/>
                  <a:gd name="connsiteY3" fmla="*/ 103 h 10322"/>
                  <a:gd name="connsiteX4" fmla="*/ 7750 w 10725"/>
                  <a:gd name="connsiteY4" fmla="*/ 66 h 10322"/>
                  <a:gd name="connsiteX5" fmla="*/ 7823 w 10725"/>
                  <a:gd name="connsiteY5" fmla="*/ 10194 h 10322"/>
                  <a:gd name="connsiteX6" fmla="*/ 7295 w 10725"/>
                  <a:gd name="connsiteY6" fmla="*/ 10296 h 10322"/>
                  <a:gd name="connsiteX7" fmla="*/ 114 w 10725"/>
                  <a:gd name="connsiteY7" fmla="*/ 5338 h 10322"/>
                  <a:gd name="connsiteX0" fmla="*/ 114 w 10669"/>
                  <a:gd name="connsiteY0" fmla="*/ 5338 h 10322"/>
                  <a:gd name="connsiteX1" fmla="*/ 163 w 10669"/>
                  <a:gd name="connsiteY1" fmla="*/ 4968 h 10322"/>
                  <a:gd name="connsiteX2" fmla="*/ 7197 w 10669"/>
                  <a:gd name="connsiteY2" fmla="*/ 103 h 10322"/>
                  <a:gd name="connsiteX3" fmla="*/ 7201 w 10669"/>
                  <a:gd name="connsiteY3" fmla="*/ 103 h 10322"/>
                  <a:gd name="connsiteX4" fmla="*/ 7750 w 10669"/>
                  <a:gd name="connsiteY4" fmla="*/ 66 h 10322"/>
                  <a:gd name="connsiteX5" fmla="*/ 7823 w 10669"/>
                  <a:gd name="connsiteY5" fmla="*/ 10194 h 10322"/>
                  <a:gd name="connsiteX6" fmla="*/ 7295 w 10669"/>
                  <a:gd name="connsiteY6" fmla="*/ 10296 h 10322"/>
                  <a:gd name="connsiteX7" fmla="*/ 114 w 10669"/>
                  <a:gd name="connsiteY7" fmla="*/ 5338 h 10322"/>
                  <a:gd name="connsiteX0" fmla="*/ 114 w 10585"/>
                  <a:gd name="connsiteY0" fmla="*/ 5338 h 10322"/>
                  <a:gd name="connsiteX1" fmla="*/ 163 w 10585"/>
                  <a:gd name="connsiteY1" fmla="*/ 4968 h 10322"/>
                  <a:gd name="connsiteX2" fmla="*/ 7197 w 10585"/>
                  <a:gd name="connsiteY2" fmla="*/ 103 h 10322"/>
                  <a:gd name="connsiteX3" fmla="*/ 7201 w 10585"/>
                  <a:gd name="connsiteY3" fmla="*/ 103 h 10322"/>
                  <a:gd name="connsiteX4" fmla="*/ 7750 w 10585"/>
                  <a:gd name="connsiteY4" fmla="*/ 66 h 10322"/>
                  <a:gd name="connsiteX5" fmla="*/ 7823 w 10585"/>
                  <a:gd name="connsiteY5" fmla="*/ 10194 h 10322"/>
                  <a:gd name="connsiteX6" fmla="*/ 7295 w 10585"/>
                  <a:gd name="connsiteY6" fmla="*/ 10296 h 10322"/>
                  <a:gd name="connsiteX7" fmla="*/ 114 w 10585"/>
                  <a:gd name="connsiteY7" fmla="*/ 5338 h 10322"/>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4" h="10322">
                    <a:moveTo>
                      <a:pt x="114" y="5338"/>
                    </a:moveTo>
                    <a:cubicBezTo>
                      <a:pt x="-44" y="5239"/>
                      <a:pt x="-49" y="5112"/>
                      <a:pt x="163" y="4968"/>
                    </a:cubicBezTo>
                    <a:lnTo>
                      <a:pt x="7197" y="103"/>
                    </a:lnTo>
                    <a:lnTo>
                      <a:pt x="7201" y="103"/>
                    </a:lnTo>
                    <a:cubicBezTo>
                      <a:pt x="7364" y="-5"/>
                      <a:pt x="7445" y="-45"/>
                      <a:pt x="7750" y="66"/>
                    </a:cubicBezTo>
                    <a:cubicBezTo>
                      <a:pt x="11745" y="2845"/>
                      <a:pt x="11393" y="7777"/>
                      <a:pt x="7823" y="10194"/>
                    </a:cubicBezTo>
                    <a:cubicBezTo>
                      <a:pt x="7514" y="10293"/>
                      <a:pt x="7618" y="10363"/>
                      <a:pt x="7295" y="10296"/>
                    </a:cubicBezTo>
                    <a:lnTo>
                      <a:pt x="114" y="5338"/>
                    </a:lnTo>
                    <a:close/>
                  </a:path>
                </a:pathLst>
              </a:custGeom>
              <a:solidFill>
                <a:srgbClr val="FFFFFF">
                  <a:lumMod val="85000"/>
                </a:srgbClr>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49" name="Freeform 8"/>
              <p:cNvSpPr>
                <a:spLocks/>
              </p:cNvSpPr>
              <p:nvPr/>
            </p:nvSpPr>
            <p:spPr bwMode="auto">
              <a:xfrm rot="8111245">
                <a:off x="2372101" y="2781431"/>
                <a:ext cx="2101833" cy="2965242"/>
              </a:xfrm>
              <a:custGeom>
                <a:avLst/>
                <a:gdLst>
                  <a:gd name="connsiteX0" fmla="*/ 0 w 10000"/>
                  <a:gd name="connsiteY0" fmla="*/ 10000 h 10000"/>
                  <a:gd name="connsiteX1" fmla="*/ 0 w 10000"/>
                  <a:gd name="connsiteY1" fmla="*/ 10000 h 10000"/>
                  <a:gd name="connsiteX2" fmla="*/ 6791 w 10000"/>
                  <a:gd name="connsiteY2" fmla="*/ 211 h 10000"/>
                  <a:gd name="connsiteX3" fmla="*/ 6795 w 10000"/>
                  <a:gd name="connsiteY3" fmla="*/ 211 h 10000"/>
                  <a:gd name="connsiteX4" fmla="*/ 7346 w 10000"/>
                  <a:gd name="connsiteY4" fmla="*/ 198 h 10000"/>
                  <a:gd name="connsiteX5" fmla="*/ 10000 w 10000"/>
                  <a:gd name="connsiteY5" fmla="*/ 9424 h 10000"/>
                  <a:gd name="connsiteX6" fmla="*/ 9996 w 10000"/>
                  <a:gd name="connsiteY6" fmla="*/ 9424 h 10000"/>
                  <a:gd name="connsiteX7" fmla="*/ 9592 w 10000"/>
                  <a:gd name="connsiteY7" fmla="*/ 10000 h 10000"/>
                  <a:gd name="connsiteX8" fmla="*/ 9587 w 10000"/>
                  <a:gd name="connsiteY8" fmla="*/ 9994 h 10000"/>
                  <a:gd name="connsiteX9" fmla="*/ 9587 w 10000"/>
                  <a:gd name="connsiteY9" fmla="*/ 10000 h 10000"/>
                  <a:gd name="connsiteX10" fmla="*/ 746 w 10000"/>
                  <a:gd name="connsiteY10" fmla="*/ 9954 h 10000"/>
                  <a:gd name="connsiteX11" fmla="*/ 0 w 10000"/>
                  <a:gd name="connsiteY11" fmla="*/ 10000 h 10000"/>
                  <a:gd name="connsiteX0" fmla="*/ 0 w 10000"/>
                  <a:gd name="connsiteY0" fmla="*/ 10000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12" fmla="*/ 0 w 10000"/>
                  <a:gd name="connsiteY12" fmla="*/ 10000 h 10000"/>
                  <a:gd name="connsiteX0" fmla="*/ 746 w 10000"/>
                  <a:gd name="connsiteY0" fmla="*/ 9954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0" fmla="*/ 309 w 9563"/>
                  <a:gd name="connsiteY0" fmla="*/ 9954 h 10000"/>
                  <a:gd name="connsiteX1" fmla="*/ 0 w 9563"/>
                  <a:gd name="connsiteY1" fmla="*/ 9452 h 10000"/>
                  <a:gd name="connsiteX2" fmla="*/ 6354 w 9563"/>
                  <a:gd name="connsiteY2" fmla="*/ 211 h 10000"/>
                  <a:gd name="connsiteX3" fmla="*/ 6358 w 9563"/>
                  <a:gd name="connsiteY3" fmla="*/ 211 h 10000"/>
                  <a:gd name="connsiteX4" fmla="*/ 6909 w 9563"/>
                  <a:gd name="connsiteY4" fmla="*/ 198 h 10000"/>
                  <a:gd name="connsiteX5" fmla="*/ 9563 w 9563"/>
                  <a:gd name="connsiteY5" fmla="*/ 9424 h 10000"/>
                  <a:gd name="connsiteX6" fmla="*/ 9559 w 9563"/>
                  <a:gd name="connsiteY6" fmla="*/ 9424 h 10000"/>
                  <a:gd name="connsiteX7" fmla="*/ 9155 w 9563"/>
                  <a:gd name="connsiteY7" fmla="*/ 10000 h 10000"/>
                  <a:gd name="connsiteX8" fmla="*/ 9150 w 9563"/>
                  <a:gd name="connsiteY8" fmla="*/ 9994 h 10000"/>
                  <a:gd name="connsiteX9" fmla="*/ 9150 w 9563"/>
                  <a:gd name="connsiteY9" fmla="*/ 10000 h 10000"/>
                  <a:gd name="connsiteX10" fmla="*/ 309 w 9563"/>
                  <a:gd name="connsiteY10" fmla="*/ 9954 h 10000"/>
                  <a:gd name="connsiteX0" fmla="*/ 489 w 10166"/>
                  <a:gd name="connsiteY0" fmla="*/ 9954 h 10000"/>
                  <a:gd name="connsiteX1" fmla="*/ 166 w 10166"/>
                  <a:gd name="connsiteY1" fmla="*/ 9452 h 10000"/>
                  <a:gd name="connsiteX2" fmla="*/ 6810 w 10166"/>
                  <a:gd name="connsiteY2" fmla="*/ 211 h 10000"/>
                  <a:gd name="connsiteX3" fmla="*/ 6815 w 10166"/>
                  <a:gd name="connsiteY3" fmla="*/ 211 h 10000"/>
                  <a:gd name="connsiteX4" fmla="*/ 7391 w 10166"/>
                  <a:gd name="connsiteY4" fmla="*/ 198 h 10000"/>
                  <a:gd name="connsiteX5" fmla="*/ 10166 w 10166"/>
                  <a:gd name="connsiteY5" fmla="*/ 9424 h 10000"/>
                  <a:gd name="connsiteX6" fmla="*/ 10162 w 10166"/>
                  <a:gd name="connsiteY6" fmla="*/ 9424 h 10000"/>
                  <a:gd name="connsiteX7" fmla="*/ 9739 w 10166"/>
                  <a:gd name="connsiteY7" fmla="*/ 10000 h 10000"/>
                  <a:gd name="connsiteX8" fmla="*/ 9734 w 10166"/>
                  <a:gd name="connsiteY8" fmla="*/ 9994 h 10000"/>
                  <a:gd name="connsiteX9" fmla="*/ 9734 w 10166"/>
                  <a:gd name="connsiteY9" fmla="*/ 10000 h 10000"/>
                  <a:gd name="connsiteX10" fmla="*/ 489 w 10166"/>
                  <a:gd name="connsiteY10" fmla="*/ 9954 h 10000"/>
                  <a:gd name="connsiteX0" fmla="*/ 527 w 10204"/>
                  <a:gd name="connsiteY0" fmla="*/ 9954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527 w 10204"/>
                  <a:gd name="connsiteY10" fmla="*/ 9954 h 10000"/>
                  <a:gd name="connsiteX0" fmla="*/ 489 w 10258"/>
                  <a:gd name="connsiteY0" fmla="*/ 9970 h 10000"/>
                  <a:gd name="connsiteX1" fmla="*/ 258 w 10258"/>
                  <a:gd name="connsiteY1" fmla="*/ 9452 h 10000"/>
                  <a:gd name="connsiteX2" fmla="*/ 6902 w 10258"/>
                  <a:gd name="connsiteY2" fmla="*/ 211 h 10000"/>
                  <a:gd name="connsiteX3" fmla="*/ 6907 w 10258"/>
                  <a:gd name="connsiteY3" fmla="*/ 211 h 10000"/>
                  <a:gd name="connsiteX4" fmla="*/ 7483 w 10258"/>
                  <a:gd name="connsiteY4" fmla="*/ 198 h 10000"/>
                  <a:gd name="connsiteX5" fmla="*/ 10258 w 10258"/>
                  <a:gd name="connsiteY5" fmla="*/ 9424 h 10000"/>
                  <a:gd name="connsiteX6" fmla="*/ 10254 w 10258"/>
                  <a:gd name="connsiteY6" fmla="*/ 9424 h 10000"/>
                  <a:gd name="connsiteX7" fmla="*/ 9831 w 10258"/>
                  <a:gd name="connsiteY7" fmla="*/ 10000 h 10000"/>
                  <a:gd name="connsiteX8" fmla="*/ 9826 w 10258"/>
                  <a:gd name="connsiteY8" fmla="*/ 9994 h 10000"/>
                  <a:gd name="connsiteX9" fmla="*/ 9826 w 10258"/>
                  <a:gd name="connsiteY9" fmla="*/ 10000 h 10000"/>
                  <a:gd name="connsiteX10" fmla="*/ 489 w 10258"/>
                  <a:gd name="connsiteY10" fmla="*/ 9970 h 10000"/>
                  <a:gd name="connsiteX0" fmla="*/ 435 w 10204"/>
                  <a:gd name="connsiteY0" fmla="*/ 9970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435 w 10204"/>
                  <a:gd name="connsiteY10" fmla="*/ 9970 h 10000"/>
                  <a:gd name="connsiteX0" fmla="*/ 447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447 w 10204"/>
                  <a:gd name="connsiteY10" fmla="*/ 10018 h 10027"/>
                  <a:gd name="connsiteX0" fmla="*/ 539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539 w 10204"/>
                  <a:gd name="connsiteY10" fmla="*/ 10018 h 10027"/>
                  <a:gd name="connsiteX0" fmla="*/ 447 w 10112"/>
                  <a:gd name="connsiteY0" fmla="*/ 10018 h 10027"/>
                  <a:gd name="connsiteX1" fmla="*/ 204 w 10112"/>
                  <a:gd name="connsiteY1" fmla="*/ 9324 h 10027"/>
                  <a:gd name="connsiteX2" fmla="*/ 6756 w 10112"/>
                  <a:gd name="connsiteY2" fmla="*/ 211 h 10027"/>
                  <a:gd name="connsiteX3" fmla="*/ 6761 w 10112"/>
                  <a:gd name="connsiteY3" fmla="*/ 211 h 10027"/>
                  <a:gd name="connsiteX4" fmla="*/ 7337 w 10112"/>
                  <a:gd name="connsiteY4" fmla="*/ 198 h 10027"/>
                  <a:gd name="connsiteX5" fmla="*/ 10112 w 10112"/>
                  <a:gd name="connsiteY5" fmla="*/ 9424 h 10027"/>
                  <a:gd name="connsiteX6" fmla="*/ 10108 w 10112"/>
                  <a:gd name="connsiteY6" fmla="*/ 9424 h 10027"/>
                  <a:gd name="connsiteX7" fmla="*/ 9685 w 10112"/>
                  <a:gd name="connsiteY7" fmla="*/ 10000 h 10027"/>
                  <a:gd name="connsiteX8" fmla="*/ 9680 w 10112"/>
                  <a:gd name="connsiteY8" fmla="*/ 9994 h 10027"/>
                  <a:gd name="connsiteX9" fmla="*/ 9680 w 10112"/>
                  <a:gd name="connsiteY9" fmla="*/ 10000 h 10027"/>
                  <a:gd name="connsiteX10" fmla="*/ 447 w 10112"/>
                  <a:gd name="connsiteY10" fmla="*/ 10018 h 10027"/>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9585 w 10017"/>
                  <a:gd name="connsiteY8" fmla="*/ 994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7749 w 10017"/>
                  <a:gd name="connsiteY8" fmla="*/ 1917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9590 w 10017"/>
                  <a:gd name="connsiteY6" fmla="*/ 9949 h 19510"/>
                  <a:gd name="connsiteX7" fmla="*/ 7749 w 10017"/>
                  <a:gd name="connsiteY7" fmla="*/ 19173 h 19510"/>
                  <a:gd name="connsiteX8" fmla="*/ 7297 w 10017"/>
                  <a:gd name="connsiteY8" fmla="*/ 19510 h 19510"/>
                  <a:gd name="connsiteX9" fmla="*/ 352 w 10017"/>
                  <a:gd name="connsiteY9"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7749 w 10017"/>
                  <a:gd name="connsiteY6" fmla="*/ 19173 h 19510"/>
                  <a:gd name="connsiteX7" fmla="*/ 7297 w 10017"/>
                  <a:gd name="connsiteY7" fmla="*/ 19510 h 19510"/>
                  <a:gd name="connsiteX8" fmla="*/ 352 w 10017"/>
                  <a:gd name="connsiteY8" fmla="*/ 9967 h 19510"/>
                  <a:gd name="connsiteX0" fmla="*/ 352 w 7749"/>
                  <a:gd name="connsiteY0" fmla="*/ 9967 h 19510"/>
                  <a:gd name="connsiteX1" fmla="*/ 109 w 7749"/>
                  <a:gd name="connsiteY1" fmla="*/ 9273 h 19510"/>
                  <a:gd name="connsiteX2" fmla="*/ 6661 w 7749"/>
                  <a:gd name="connsiteY2" fmla="*/ 160 h 19510"/>
                  <a:gd name="connsiteX3" fmla="*/ 6666 w 7749"/>
                  <a:gd name="connsiteY3" fmla="*/ 160 h 19510"/>
                  <a:gd name="connsiteX4" fmla="*/ 7242 w 7749"/>
                  <a:gd name="connsiteY4" fmla="*/ 147 h 19510"/>
                  <a:gd name="connsiteX5" fmla="*/ 7749 w 7749"/>
                  <a:gd name="connsiteY5" fmla="*/ 19173 h 19510"/>
                  <a:gd name="connsiteX6" fmla="*/ 7297 w 7749"/>
                  <a:gd name="connsiteY6" fmla="*/ 19510 h 19510"/>
                  <a:gd name="connsiteX7" fmla="*/ 352 w 7749"/>
                  <a:gd name="connsiteY7" fmla="*/ 9967 h 1951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35 w 10081"/>
                  <a:gd name="connsiteY0" fmla="*/ 5109 h 10000"/>
                  <a:gd name="connsiteX1" fmla="*/ 222 w 10081"/>
                  <a:gd name="connsiteY1" fmla="*/ 4753 h 10000"/>
                  <a:gd name="connsiteX2" fmla="*/ 8677 w 10081"/>
                  <a:gd name="connsiteY2" fmla="*/ 82 h 10000"/>
                  <a:gd name="connsiteX3" fmla="*/ 8683 w 10081"/>
                  <a:gd name="connsiteY3" fmla="*/ 82 h 10000"/>
                  <a:gd name="connsiteX4" fmla="*/ 9427 w 10081"/>
                  <a:gd name="connsiteY4" fmla="*/ 75 h 10000"/>
                  <a:gd name="connsiteX5" fmla="*/ 10081 w 10081"/>
                  <a:gd name="connsiteY5" fmla="*/ 9827 h 10000"/>
                  <a:gd name="connsiteX6" fmla="*/ 9498 w 10081"/>
                  <a:gd name="connsiteY6" fmla="*/ 10000 h 10000"/>
                  <a:gd name="connsiteX7" fmla="*/ 535 w 10081"/>
                  <a:gd name="connsiteY7" fmla="*/ 5109 h 10000"/>
                  <a:gd name="connsiteX0" fmla="*/ 457 w 10003"/>
                  <a:gd name="connsiteY0" fmla="*/ 5109 h 10000"/>
                  <a:gd name="connsiteX1" fmla="*/ 144 w 10003"/>
                  <a:gd name="connsiteY1" fmla="*/ 4753 h 10000"/>
                  <a:gd name="connsiteX2" fmla="*/ 8599 w 10003"/>
                  <a:gd name="connsiteY2" fmla="*/ 82 h 10000"/>
                  <a:gd name="connsiteX3" fmla="*/ 8605 w 10003"/>
                  <a:gd name="connsiteY3" fmla="*/ 82 h 10000"/>
                  <a:gd name="connsiteX4" fmla="*/ 9349 w 10003"/>
                  <a:gd name="connsiteY4" fmla="*/ 75 h 10000"/>
                  <a:gd name="connsiteX5" fmla="*/ 10003 w 10003"/>
                  <a:gd name="connsiteY5" fmla="*/ 9827 h 10000"/>
                  <a:gd name="connsiteX6" fmla="*/ 9420 w 10003"/>
                  <a:gd name="connsiteY6" fmla="*/ 10000 h 10000"/>
                  <a:gd name="connsiteX7" fmla="*/ 457 w 10003"/>
                  <a:gd name="connsiteY7" fmla="*/ 5109 h 10000"/>
                  <a:gd name="connsiteX0" fmla="*/ 208 w 9754"/>
                  <a:gd name="connsiteY0" fmla="*/ 5109 h 10000"/>
                  <a:gd name="connsiteX1" fmla="*/ 460 w 9754"/>
                  <a:gd name="connsiteY1" fmla="*/ 4419 h 10000"/>
                  <a:gd name="connsiteX2" fmla="*/ 8350 w 9754"/>
                  <a:gd name="connsiteY2" fmla="*/ 82 h 10000"/>
                  <a:gd name="connsiteX3" fmla="*/ 8356 w 9754"/>
                  <a:gd name="connsiteY3" fmla="*/ 82 h 10000"/>
                  <a:gd name="connsiteX4" fmla="*/ 9100 w 9754"/>
                  <a:gd name="connsiteY4" fmla="*/ 75 h 10000"/>
                  <a:gd name="connsiteX5" fmla="*/ 9754 w 9754"/>
                  <a:gd name="connsiteY5" fmla="*/ 9827 h 10000"/>
                  <a:gd name="connsiteX6" fmla="*/ 9171 w 9754"/>
                  <a:gd name="connsiteY6" fmla="*/ 10000 h 10000"/>
                  <a:gd name="connsiteX7" fmla="*/ 208 w 9754"/>
                  <a:gd name="connsiteY7" fmla="*/ 5109 h 10000"/>
                  <a:gd name="connsiteX0" fmla="*/ 241 w 10028"/>
                  <a:gd name="connsiteY0" fmla="*/ 5109 h 10000"/>
                  <a:gd name="connsiteX1" fmla="*/ 389 w 10028"/>
                  <a:gd name="connsiteY1" fmla="*/ 4479 h 10000"/>
                  <a:gd name="connsiteX2" fmla="*/ 8589 w 10028"/>
                  <a:gd name="connsiteY2" fmla="*/ 82 h 10000"/>
                  <a:gd name="connsiteX3" fmla="*/ 8595 w 10028"/>
                  <a:gd name="connsiteY3" fmla="*/ 82 h 10000"/>
                  <a:gd name="connsiteX4" fmla="*/ 9358 w 10028"/>
                  <a:gd name="connsiteY4" fmla="*/ 75 h 10000"/>
                  <a:gd name="connsiteX5" fmla="*/ 10028 w 10028"/>
                  <a:gd name="connsiteY5" fmla="*/ 9827 h 10000"/>
                  <a:gd name="connsiteX6" fmla="*/ 9430 w 10028"/>
                  <a:gd name="connsiteY6" fmla="*/ 10000 h 10000"/>
                  <a:gd name="connsiteX7" fmla="*/ 241 w 10028"/>
                  <a:gd name="connsiteY7" fmla="*/ 5109 h 10000"/>
                  <a:gd name="connsiteX0" fmla="*/ 335 w 10122"/>
                  <a:gd name="connsiteY0" fmla="*/ 5109 h 10000"/>
                  <a:gd name="connsiteX1" fmla="*/ 238 w 10122"/>
                  <a:gd name="connsiteY1" fmla="*/ 4658 h 10000"/>
                  <a:gd name="connsiteX2" fmla="*/ 8683 w 10122"/>
                  <a:gd name="connsiteY2" fmla="*/ 82 h 10000"/>
                  <a:gd name="connsiteX3" fmla="*/ 8689 w 10122"/>
                  <a:gd name="connsiteY3" fmla="*/ 82 h 10000"/>
                  <a:gd name="connsiteX4" fmla="*/ 9452 w 10122"/>
                  <a:gd name="connsiteY4" fmla="*/ 75 h 10000"/>
                  <a:gd name="connsiteX5" fmla="*/ 10122 w 10122"/>
                  <a:gd name="connsiteY5" fmla="*/ 9827 h 10000"/>
                  <a:gd name="connsiteX6" fmla="*/ 9524 w 10122"/>
                  <a:gd name="connsiteY6" fmla="*/ 10000 h 10000"/>
                  <a:gd name="connsiteX7" fmla="*/ 335 w 10122"/>
                  <a:gd name="connsiteY7" fmla="*/ 5109 h 10000"/>
                  <a:gd name="connsiteX0" fmla="*/ 409 w 10196"/>
                  <a:gd name="connsiteY0" fmla="*/ 5109 h 10000"/>
                  <a:gd name="connsiteX1" fmla="*/ 178 w 10196"/>
                  <a:gd name="connsiteY1" fmla="*/ 4634 h 10000"/>
                  <a:gd name="connsiteX2" fmla="*/ 8757 w 10196"/>
                  <a:gd name="connsiteY2" fmla="*/ 82 h 10000"/>
                  <a:gd name="connsiteX3" fmla="*/ 8763 w 10196"/>
                  <a:gd name="connsiteY3" fmla="*/ 82 h 10000"/>
                  <a:gd name="connsiteX4" fmla="*/ 9526 w 10196"/>
                  <a:gd name="connsiteY4" fmla="*/ 75 h 10000"/>
                  <a:gd name="connsiteX5" fmla="*/ 10196 w 10196"/>
                  <a:gd name="connsiteY5" fmla="*/ 9827 h 10000"/>
                  <a:gd name="connsiteX6" fmla="*/ 9598 w 10196"/>
                  <a:gd name="connsiteY6" fmla="*/ 10000 h 10000"/>
                  <a:gd name="connsiteX7" fmla="*/ 409 w 10196"/>
                  <a:gd name="connsiteY7" fmla="*/ 5109 h 10000"/>
                  <a:gd name="connsiteX0" fmla="*/ 383 w 10170"/>
                  <a:gd name="connsiteY0" fmla="*/ 5109 h 10000"/>
                  <a:gd name="connsiteX1" fmla="*/ 197 w 10170"/>
                  <a:gd name="connsiteY1" fmla="*/ 4706 h 10000"/>
                  <a:gd name="connsiteX2" fmla="*/ 8731 w 10170"/>
                  <a:gd name="connsiteY2" fmla="*/ 82 h 10000"/>
                  <a:gd name="connsiteX3" fmla="*/ 8737 w 10170"/>
                  <a:gd name="connsiteY3" fmla="*/ 82 h 10000"/>
                  <a:gd name="connsiteX4" fmla="*/ 9500 w 10170"/>
                  <a:gd name="connsiteY4" fmla="*/ 75 h 10000"/>
                  <a:gd name="connsiteX5" fmla="*/ 10170 w 10170"/>
                  <a:gd name="connsiteY5" fmla="*/ 9827 h 10000"/>
                  <a:gd name="connsiteX6" fmla="*/ 9572 w 10170"/>
                  <a:gd name="connsiteY6" fmla="*/ 10000 h 10000"/>
                  <a:gd name="connsiteX7" fmla="*/ 383 w 10170"/>
                  <a:gd name="connsiteY7" fmla="*/ 5109 h 10000"/>
                  <a:gd name="connsiteX0" fmla="*/ 423 w 10210"/>
                  <a:gd name="connsiteY0" fmla="*/ 5109 h 10000"/>
                  <a:gd name="connsiteX1" fmla="*/ 170 w 10210"/>
                  <a:gd name="connsiteY1" fmla="*/ 4670 h 10000"/>
                  <a:gd name="connsiteX2" fmla="*/ 8771 w 10210"/>
                  <a:gd name="connsiteY2" fmla="*/ 82 h 10000"/>
                  <a:gd name="connsiteX3" fmla="*/ 8777 w 10210"/>
                  <a:gd name="connsiteY3" fmla="*/ 82 h 10000"/>
                  <a:gd name="connsiteX4" fmla="*/ 9540 w 10210"/>
                  <a:gd name="connsiteY4" fmla="*/ 75 h 10000"/>
                  <a:gd name="connsiteX5" fmla="*/ 10210 w 10210"/>
                  <a:gd name="connsiteY5" fmla="*/ 9827 h 10000"/>
                  <a:gd name="connsiteX6" fmla="*/ 9612 w 10210"/>
                  <a:gd name="connsiteY6" fmla="*/ 10000 h 10000"/>
                  <a:gd name="connsiteX7" fmla="*/ 423 w 10210"/>
                  <a:gd name="connsiteY7" fmla="*/ 5109 h 10000"/>
                  <a:gd name="connsiteX0" fmla="*/ 286 w 10340"/>
                  <a:gd name="connsiteY0" fmla="*/ 4966 h 10000"/>
                  <a:gd name="connsiteX1" fmla="*/ 300 w 10340"/>
                  <a:gd name="connsiteY1" fmla="*/ 4670 h 10000"/>
                  <a:gd name="connsiteX2" fmla="*/ 8901 w 10340"/>
                  <a:gd name="connsiteY2" fmla="*/ 82 h 10000"/>
                  <a:gd name="connsiteX3" fmla="*/ 8907 w 10340"/>
                  <a:gd name="connsiteY3" fmla="*/ 82 h 10000"/>
                  <a:gd name="connsiteX4" fmla="*/ 9670 w 10340"/>
                  <a:gd name="connsiteY4" fmla="*/ 75 h 10000"/>
                  <a:gd name="connsiteX5" fmla="*/ 10340 w 10340"/>
                  <a:gd name="connsiteY5" fmla="*/ 9827 h 10000"/>
                  <a:gd name="connsiteX6" fmla="*/ 9742 w 10340"/>
                  <a:gd name="connsiteY6" fmla="*/ 10000 h 10000"/>
                  <a:gd name="connsiteX7" fmla="*/ 286 w 10340"/>
                  <a:gd name="connsiteY7" fmla="*/ 4966 h 10000"/>
                  <a:gd name="connsiteX0" fmla="*/ 172 w 10226"/>
                  <a:gd name="connsiteY0" fmla="*/ 4966 h 10000"/>
                  <a:gd name="connsiteX1" fmla="*/ 186 w 10226"/>
                  <a:gd name="connsiteY1" fmla="*/ 4670 h 10000"/>
                  <a:gd name="connsiteX2" fmla="*/ 8787 w 10226"/>
                  <a:gd name="connsiteY2" fmla="*/ 82 h 10000"/>
                  <a:gd name="connsiteX3" fmla="*/ 8793 w 10226"/>
                  <a:gd name="connsiteY3" fmla="*/ 82 h 10000"/>
                  <a:gd name="connsiteX4" fmla="*/ 9556 w 10226"/>
                  <a:gd name="connsiteY4" fmla="*/ 75 h 10000"/>
                  <a:gd name="connsiteX5" fmla="*/ 10226 w 10226"/>
                  <a:gd name="connsiteY5" fmla="*/ 9827 h 10000"/>
                  <a:gd name="connsiteX6" fmla="*/ 9628 w 10226"/>
                  <a:gd name="connsiteY6" fmla="*/ 10000 h 10000"/>
                  <a:gd name="connsiteX7" fmla="*/ 172 w 10226"/>
                  <a:gd name="connsiteY7" fmla="*/ 4966 h 10000"/>
                  <a:gd name="connsiteX0" fmla="*/ 239 w 10182"/>
                  <a:gd name="connsiteY0" fmla="*/ 5026 h 10000"/>
                  <a:gd name="connsiteX1" fmla="*/ 142 w 10182"/>
                  <a:gd name="connsiteY1" fmla="*/ 4670 h 10000"/>
                  <a:gd name="connsiteX2" fmla="*/ 8743 w 10182"/>
                  <a:gd name="connsiteY2" fmla="*/ 82 h 10000"/>
                  <a:gd name="connsiteX3" fmla="*/ 8749 w 10182"/>
                  <a:gd name="connsiteY3" fmla="*/ 82 h 10000"/>
                  <a:gd name="connsiteX4" fmla="*/ 9512 w 10182"/>
                  <a:gd name="connsiteY4" fmla="*/ 75 h 10000"/>
                  <a:gd name="connsiteX5" fmla="*/ 10182 w 10182"/>
                  <a:gd name="connsiteY5" fmla="*/ 9827 h 10000"/>
                  <a:gd name="connsiteX6" fmla="*/ 9584 w 10182"/>
                  <a:gd name="connsiteY6" fmla="*/ 10000 h 10000"/>
                  <a:gd name="connsiteX7" fmla="*/ 239 w 10182"/>
                  <a:gd name="connsiteY7" fmla="*/ 5026 h 10000"/>
                  <a:gd name="connsiteX0" fmla="*/ 239 w 10182"/>
                  <a:gd name="connsiteY0" fmla="*/ 5026 h 10043"/>
                  <a:gd name="connsiteX1" fmla="*/ 142 w 10182"/>
                  <a:gd name="connsiteY1" fmla="*/ 4670 h 10043"/>
                  <a:gd name="connsiteX2" fmla="*/ 8743 w 10182"/>
                  <a:gd name="connsiteY2" fmla="*/ 82 h 10043"/>
                  <a:gd name="connsiteX3" fmla="*/ 8749 w 10182"/>
                  <a:gd name="connsiteY3" fmla="*/ 82 h 10043"/>
                  <a:gd name="connsiteX4" fmla="*/ 9512 w 10182"/>
                  <a:gd name="connsiteY4" fmla="*/ 75 h 10043"/>
                  <a:gd name="connsiteX5" fmla="*/ 10182 w 10182"/>
                  <a:gd name="connsiteY5" fmla="*/ 9827 h 10043"/>
                  <a:gd name="connsiteX6" fmla="*/ 9584 w 10182"/>
                  <a:gd name="connsiteY6" fmla="*/ 10000 h 10043"/>
                  <a:gd name="connsiteX7" fmla="*/ 239 w 10182"/>
                  <a:gd name="connsiteY7" fmla="*/ 5026 h 10043"/>
                  <a:gd name="connsiteX0" fmla="*/ 239 w 10182"/>
                  <a:gd name="connsiteY0" fmla="*/ 5026 h 10055"/>
                  <a:gd name="connsiteX1" fmla="*/ 142 w 10182"/>
                  <a:gd name="connsiteY1" fmla="*/ 4670 h 10055"/>
                  <a:gd name="connsiteX2" fmla="*/ 8743 w 10182"/>
                  <a:gd name="connsiteY2" fmla="*/ 82 h 10055"/>
                  <a:gd name="connsiteX3" fmla="*/ 8749 w 10182"/>
                  <a:gd name="connsiteY3" fmla="*/ 82 h 10055"/>
                  <a:gd name="connsiteX4" fmla="*/ 9512 w 10182"/>
                  <a:gd name="connsiteY4" fmla="*/ 75 h 10055"/>
                  <a:gd name="connsiteX5" fmla="*/ 10182 w 10182"/>
                  <a:gd name="connsiteY5" fmla="*/ 9827 h 10055"/>
                  <a:gd name="connsiteX6" fmla="*/ 9584 w 10182"/>
                  <a:gd name="connsiteY6" fmla="*/ 10000 h 10055"/>
                  <a:gd name="connsiteX7" fmla="*/ 239 w 10182"/>
                  <a:gd name="connsiteY7" fmla="*/ 5026 h 10055"/>
                  <a:gd name="connsiteX0" fmla="*/ 239 w 10182"/>
                  <a:gd name="connsiteY0" fmla="*/ 5064 h 10093"/>
                  <a:gd name="connsiteX1" fmla="*/ 142 w 10182"/>
                  <a:gd name="connsiteY1" fmla="*/ 4708 h 10093"/>
                  <a:gd name="connsiteX2" fmla="*/ 8743 w 10182"/>
                  <a:gd name="connsiteY2" fmla="*/ 120 h 10093"/>
                  <a:gd name="connsiteX3" fmla="*/ 8749 w 10182"/>
                  <a:gd name="connsiteY3" fmla="*/ 120 h 10093"/>
                  <a:gd name="connsiteX4" fmla="*/ 9512 w 10182"/>
                  <a:gd name="connsiteY4" fmla="*/ 113 h 10093"/>
                  <a:gd name="connsiteX5" fmla="*/ 10182 w 10182"/>
                  <a:gd name="connsiteY5" fmla="*/ 9865 h 10093"/>
                  <a:gd name="connsiteX6" fmla="*/ 9584 w 10182"/>
                  <a:gd name="connsiteY6" fmla="*/ 10038 h 10093"/>
                  <a:gd name="connsiteX7" fmla="*/ 239 w 10182"/>
                  <a:gd name="connsiteY7" fmla="*/ 5064 h 10093"/>
                  <a:gd name="connsiteX0" fmla="*/ 239 w 10182"/>
                  <a:gd name="connsiteY0" fmla="*/ 5069 h 10098"/>
                  <a:gd name="connsiteX1" fmla="*/ 142 w 10182"/>
                  <a:gd name="connsiteY1" fmla="*/ 4713 h 10098"/>
                  <a:gd name="connsiteX2" fmla="*/ 8743 w 10182"/>
                  <a:gd name="connsiteY2" fmla="*/ 125 h 10098"/>
                  <a:gd name="connsiteX3" fmla="*/ 8749 w 10182"/>
                  <a:gd name="connsiteY3" fmla="*/ 125 h 10098"/>
                  <a:gd name="connsiteX4" fmla="*/ 9512 w 10182"/>
                  <a:gd name="connsiteY4" fmla="*/ 118 h 10098"/>
                  <a:gd name="connsiteX5" fmla="*/ 10182 w 10182"/>
                  <a:gd name="connsiteY5" fmla="*/ 9870 h 10098"/>
                  <a:gd name="connsiteX6" fmla="*/ 9584 w 10182"/>
                  <a:gd name="connsiteY6" fmla="*/ 10043 h 10098"/>
                  <a:gd name="connsiteX7" fmla="*/ 239 w 10182"/>
                  <a:gd name="connsiteY7" fmla="*/ 5069 h 10098"/>
                  <a:gd name="connsiteX0" fmla="*/ 239 w 10182"/>
                  <a:gd name="connsiteY0" fmla="*/ 5025 h 10054"/>
                  <a:gd name="connsiteX1" fmla="*/ 142 w 10182"/>
                  <a:gd name="connsiteY1" fmla="*/ 4669 h 10054"/>
                  <a:gd name="connsiteX2" fmla="*/ 8743 w 10182"/>
                  <a:gd name="connsiteY2" fmla="*/ 81 h 10054"/>
                  <a:gd name="connsiteX3" fmla="*/ 8749 w 10182"/>
                  <a:gd name="connsiteY3" fmla="*/ 81 h 10054"/>
                  <a:gd name="connsiteX4" fmla="*/ 9490 w 10182"/>
                  <a:gd name="connsiteY4" fmla="*/ 158 h 10054"/>
                  <a:gd name="connsiteX5" fmla="*/ 10182 w 10182"/>
                  <a:gd name="connsiteY5" fmla="*/ 9826 h 10054"/>
                  <a:gd name="connsiteX6" fmla="*/ 9584 w 10182"/>
                  <a:gd name="connsiteY6" fmla="*/ 9999 h 10054"/>
                  <a:gd name="connsiteX7" fmla="*/ 239 w 10182"/>
                  <a:gd name="connsiteY7" fmla="*/ 5025 h 10054"/>
                  <a:gd name="connsiteX0" fmla="*/ 239 w 10182"/>
                  <a:gd name="connsiteY0" fmla="*/ 5051 h 10080"/>
                  <a:gd name="connsiteX1" fmla="*/ 142 w 10182"/>
                  <a:gd name="connsiteY1" fmla="*/ 4695 h 10080"/>
                  <a:gd name="connsiteX2" fmla="*/ 8743 w 10182"/>
                  <a:gd name="connsiteY2" fmla="*/ 107 h 10080"/>
                  <a:gd name="connsiteX3" fmla="*/ 8749 w 10182"/>
                  <a:gd name="connsiteY3" fmla="*/ 107 h 10080"/>
                  <a:gd name="connsiteX4" fmla="*/ 9490 w 10182"/>
                  <a:gd name="connsiteY4" fmla="*/ 184 h 10080"/>
                  <a:gd name="connsiteX5" fmla="*/ 10182 w 10182"/>
                  <a:gd name="connsiteY5" fmla="*/ 9852 h 10080"/>
                  <a:gd name="connsiteX6" fmla="*/ 9584 w 10182"/>
                  <a:gd name="connsiteY6" fmla="*/ 10025 h 10080"/>
                  <a:gd name="connsiteX7" fmla="*/ 239 w 10182"/>
                  <a:gd name="connsiteY7" fmla="*/ 5051 h 10080"/>
                  <a:gd name="connsiteX0" fmla="*/ 239 w 11279"/>
                  <a:gd name="connsiteY0" fmla="*/ 5051 h 10080"/>
                  <a:gd name="connsiteX1" fmla="*/ 142 w 11279"/>
                  <a:gd name="connsiteY1" fmla="*/ 4695 h 10080"/>
                  <a:gd name="connsiteX2" fmla="*/ 8743 w 11279"/>
                  <a:gd name="connsiteY2" fmla="*/ 107 h 10080"/>
                  <a:gd name="connsiteX3" fmla="*/ 8749 w 11279"/>
                  <a:gd name="connsiteY3" fmla="*/ 107 h 10080"/>
                  <a:gd name="connsiteX4" fmla="*/ 9490 w 11279"/>
                  <a:gd name="connsiteY4" fmla="*/ 184 h 10080"/>
                  <a:gd name="connsiteX5" fmla="*/ 10182 w 11279"/>
                  <a:gd name="connsiteY5" fmla="*/ 9852 h 10080"/>
                  <a:gd name="connsiteX6" fmla="*/ 9584 w 11279"/>
                  <a:gd name="connsiteY6" fmla="*/ 10025 h 10080"/>
                  <a:gd name="connsiteX7" fmla="*/ 239 w 11279"/>
                  <a:gd name="connsiteY7" fmla="*/ 5051 h 10080"/>
                  <a:gd name="connsiteX0" fmla="*/ 239 w 12060"/>
                  <a:gd name="connsiteY0" fmla="*/ 5051 h 10080"/>
                  <a:gd name="connsiteX1" fmla="*/ 142 w 12060"/>
                  <a:gd name="connsiteY1" fmla="*/ 4695 h 10080"/>
                  <a:gd name="connsiteX2" fmla="*/ 8743 w 12060"/>
                  <a:gd name="connsiteY2" fmla="*/ 107 h 10080"/>
                  <a:gd name="connsiteX3" fmla="*/ 8749 w 12060"/>
                  <a:gd name="connsiteY3" fmla="*/ 107 h 10080"/>
                  <a:gd name="connsiteX4" fmla="*/ 9490 w 12060"/>
                  <a:gd name="connsiteY4" fmla="*/ 184 h 10080"/>
                  <a:gd name="connsiteX5" fmla="*/ 10182 w 12060"/>
                  <a:gd name="connsiteY5" fmla="*/ 9852 h 10080"/>
                  <a:gd name="connsiteX6" fmla="*/ 9584 w 12060"/>
                  <a:gd name="connsiteY6" fmla="*/ 10025 h 10080"/>
                  <a:gd name="connsiteX7" fmla="*/ 239 w 12060"/>
                  <a:gd name="connsiteY7" fmla="*/ 5051 h 10080"/>
                  <a:gd name="connsiteX0" fmla="*/ 239 w 11976"/>
                  <a:gd name="connsiteY0" fmla="*/ 5051 h 10080"/>
                  <a:gd name="connsiteX1" fmla="*/ 142 w 11976"/>
                  <a:gd name="connsiteY1" fmla="*/ 4695 h 10080"/>
                  <a:gd name="connsiteX2" fmla="*/ 8743 w 11976"/>
                  <a:gd name="connsiteY2" fmla="*/ 107 h 10080"/>
                  <a:gd name="connsiteX3" fmla="*/ 8749 w 11976"/>
                  <a:gd name="connsiteY3" fmla="*/ 107 h 10080"/>
                  <a:gd name="connsiteX4" fmla="*/ 9490 w 11976"/>
                  <a:gd name="connsiteY4" fmla="*/ 184 h 10080"/>
                  <a:gd name="connsiteX5" fmla="*/ 10182 w 11976"/>
                  <a:gd name="connsiteY5" fmla="*/ 9852 h 10080"/>
                  <a:gd name="connsiteX6" fmla="*/ 9584 w 11976"/>
                  <a:gd name="connsiteY6" fmla="*/ 10025 h 10080"/>
                  <a:gd name="connsiteX7" fmla="*/ 239 w 11976"/>
                  <a:gd name="connsiteY7" fmla="*/ 5051 h 10080"/>
                  <a:gd name="connsiteX0" fmla="*/ 239 w 12020"/>
                  <a:gd name="connsiteY0" fmla="*/ 5051 h 10091"/>
                  <a:gd name="connsiteX1" fmla="*/ 142 w 12020"/>
                  <a:gd name="connsiteY1" fmla="*/ 4695 h 10091"/>
                  <a:gd name="connsiteX2" fmla="*/ 8743 w 12020"/>
                  <a:gd name="connsiteY2" fmla="*/ 107 h 10091"/>
                  <a:gd name="connsiteX3" fmla="*/ 8749 w 12020"/>
                  <a:gd name="connsiteY3" fmla="*/ 107 h 10091"/>
                  <a:gd name="connsiteX4" fmla="*/ 9490 w 12020"/>
                  <a:gd name="connsiteY4" fmla="*/ 184 h 10091"/>
                  <a:gd name="connsiteX5" fmla="*/ 10271 w 12020"/>
                  <a:gd name="connsiteY5" fmla="*/ 9900 h 10091"/>
                  <a:gd name="connsiteX6" fmla="*/ 9584 w 12020"/>
                  <a:gd name="connsiteY6" fmla="*/ 10025 h 10091"/>
                  <a:gd name="connsiteX7" fmla="*/ 239 w 12020"/>
                  <a:gd name="connsiteY7" fmla="*/ 5051 h 10091"/>
                  <a:gd name="connsiteX0" fmla="*/ 239 w 12076"/>
                  <a:gd name="connsiteY0" fmla="*/ 5046 h 10086"/>
                  <a:gd name="connsiteX1" fmla="*/ 142 w 12076"/>
                  <a:gd name="connsiteY1" fmla="*/ 4690 h 10086"/>
                  <a:gd name="connsiteX2" fmla="*/ 8743 w 12076"/>
                  <a:gd name="connsiteY2" fmla="*/ 102 h 10086"/>
                  <a:gd name="connsiteX3" fmla="*/ 8749 w 12076"/>
                  <a:gd name="connsiteY3" fmla="*/ 102 h 10086"/>
                  <a:gd name="connsiteX4" fmla="*/ 9601 w 12076"/>
                  <a:gd name="connsiteY4" fmla="*/ 191 h 10086"/>
                  <a:gd name="connsiteX5" fmla="*/ 10271 w 12076"/>
                  <a:gd name="connsiteY5" fmla="*/ 9895 h 10086"/>
                  <a:gd name="connsiteX6" fmla="*/ 9584 w 12076"/>
                  <a:gd name="connsiteY6" fmla="*/ 10020 h 10086"/>
                  <a:gd name="connsiteX7" fmla="*/ 239 w 12076"/>
                  <a:gd name="connsiteY7" fmla="*/ 5046 h 10086"/>
                  <a:gd name="connsiteX0" fmla="*/ 239 w 12076"/>
                  <a:gd name="connsiteY0" fmla="*/ 5054 h 10094"/>
                  <a:gd name="connsiteX1" fmla="*/ 142 w 12076"/>
                  <a:gd name="connsiteY1" fmla="*/ 4698 h 10094"/>
                  <a:gd name="connsiteX2" fmla="*/ 8743 w 12076"/>
                  <a:gd name="connsiteY2" fmla="*/ 110 h 10094"/>
                  <a:gd name="connsiteX3" fmla="*/ 8749 w 12076"/>
                  <a:gd name="connsiteY3" fmla="*/ 110 h 10094"/>
                  <a:gd name="connsiteX4" fmla="*/ 9601 w 12076"/>
                  <a:gd name="connsiteY4" fmla="*/ 199 h 10094"/>
                  <a:gd name="connsiteX5" fmla="*/ 10271 w 12076"/>
                  <a:gd name="connsiteY5" fmla="*/ 9903 h 10094"/>
                  <a:gd name="connsiteX6" fmla="*/ 9584 w 12076"/>
                  <a:gd name="connsiteY6" fmla="*/ 10028 h 10094"/>
                  <a:gd name="connsiteX7" fmla="*/ 239 w 12076"/>
                  <a:gd name="connsiteY7" fmla="*/ 5054 h 10094"/>
                  <a:gd name="connsiteX0" fmla="*/ 239 w 12796"/>
                  <a:gd name="connsiteY0" fmla="*/ 5054 h 10094"/>
                  <a:gd name="connsiteX1" fmla="*/ 142 w 12796"/>
                  <a:gd name="connsiteY1" fmla="*/ 4698 h 10094"/>
                  <a:gd name="connsiteX2" fmla="*/ 8743 w 12796"/>
                  <a:gd name="connsiteY2" fmla="*/ 110 h 10094"/>
                  <a:gd name="connsiteX3" fmla="*/ 8749 w 12796"/>
                  <a:gd name="connsiteY3" fmla="*/ 110 h 10094"/>
                  <a:gd name="connsiteX4" fmla="*/ 9601 w 12796"/>
                  <a:gd name="connsiteY4" fmla="*/ 199 h 10094"/>
                  <a:gd name="connsiteX5" fmla="*/ 10271 w 12796"/>
                  <a:gd name="connsiteY5" fmla="*/ 9903 h 10094"/>
                  <a:gd name="connsiteX6" fmla="*/ 9584 w 12796"/>
                  <a:gd name="connsiteY6" fmla="*/ 10028 h 10094"/>
                  <a:gd name="connsiteX7" fmla="*/ 239 w 12796"/>
                  <a:gd name="connsiteY7" fmla="*/ 5054 h 10094"/>
                  <a:gd name="connsiteX0" fmla="*/ 239 w 13067"/>
                  <a:gd name="connsiteY0" fmla="*/ 5054 h 10094"/>
                  <a:gd name="connsiteX1" fmla="*/ 142 w 13067"/>
                  <a:gd name="connsiteY1" fmla="*/ 4698 h 10094"/>
                  <a:gd name="connsiteX2" fmla="*/ 8743 w 13067"/>
                  <a:gd name="connsiteY2" fmla="*/ 110 h 10094"/>
                  <a:gd name="connsiteX3" fmla="*/ 8749 w 13067"/>
                  <a:gd name="connsiteY3" fmla="*/ 110 h 10094"/>
                  <a:gd name="connsiteX4" fmla="*/ 9601 w 13067"/>
                  <a:gd name="connsiteY4" fmla="*/ 199 h 10094"/>
                  <a:gd name="connsiteX5" fmla="*/ 10271 w 13067"/>
                  <a:gd name="connsiteY5" fmla="*/ 9903 h 10094"/>
                  <a:gd name="connsiteX6" fmla="*/ 9584 w 13067"/>
                  <a:gd name="connsiteY6" fmla="*/ 10028 h 10094"/>
                  <a:gd name="connsiteX7" fmla="*/ 239 w 13067"/>
                  <a:gd name="connsiteY7" fmla="*/ 5054 h 10094"/>
                  <a:gd name="connsiteX0" fmla="*/ 239 w 12520"/>
                  <a:gd name="connsiteY0" fmla="*/ 5054 h 10094"/>
                  <a:gd name="connsiteX1" fmla="*/ 142 w 12520"/>
                  <a:gd name="connsiteY1" fmla="*/ 4698 h 10094"/>
                  <a:gd name="connsiteX2" fmla="*/ 8743 w 12520"/>
                  <a:gd name="connsiteY2" fmla="*/ 110 h 10094"/>
                  <a:gd name="connsiteX3" fmla="*/ 8749 w 12520"/>
                  <a:gd name="connsiteY3" fmla="*/ 110 h 10094"/>
                  <a:gd name="connsiteX4" fmla="*/ 9601 w 12520"/>
                  <a:gd name="connsiteY4" fmla="*/ 199 h 10094"/>
                  <a:gd name="connsiteX5" fmla="*/ 10271 w 12520"/>
                  <a:gd name="connsiteY5" fmla="*/ 9903 h 10094"/>
                  <a:gd name="connsiteX6" fmla="*/ 9584 w 12520"/>
                  <a:gd name="connsiteY6" fmla="*/ 10028 h 10094"/>
                  <a:gd name="connsiteX7" fmla="*/ 239 w 12520"/>
                  <a:gd name="connsiteY7" fmla="*/ 5054 h 10094"/>
                  <a:gd name="connsiteX0" fmla="*/ 239 w 12641"/>
                  <a:gd name="connsiteY0" fmla="*/ 5054 h 10094"/>
                  <a:gd name="connsiteX1" fmla="*/ 142 w 12641"/>
                  <a:gd name="connsiteY1" fmla="*/ 4698 h 10094"/>
                  <a:gd name="connsiteX2" fmla="*/ 8743 w 12641"/>
                  <a:gd name="connsiteY2" fmla="*/ 110 h 10094"/>
                  <a:gd name="connsiteX3" fmla="*/ 8749 w 12641"/>
                  <a:gd name="connsiteY3" fmla="*/ 110 h 10094"/>
                  <a:gd name="connsiteX4" fmla="*/ 9601 w 12641"/>
                  <a:gd name="connsiteY4" fmla="*/ 199 h 10094"/>
                  <a:gd name="connsiteX5" fmla="*/ 10271 w 12641"/>
                  <a:gd name="connsiteY5" fmla="*/ 9903 h 10094"/>
                  <a:gd name="connsiteX6" fmla="*/ 9584 w 12641"/>
                  <a:gd name="connsiteY6" fmla="*/ 10028 h 10094"/>
                  <a:gd name="connsiteX7" fmla="*/ 239 w 12641"/>
                  <a:gd name="connsiteY7" fmla="*/ 5054 h 10094"/>
                  <a:gd name="connsiteX0" fmla="*/ 239 w 12641"/>
                  <a:gd name="connsiteY0" fmla="*/ 5054 h 10102"/>
                  <a:gd name="connsiteX1" fmla="*/ 142 w 12641"/>
                  <a:gd name="connsiteY1" fmla="*/ 4698 h 10102"/>
                  <a:gd name="connsiteX2" fmla="*/ 8743 w 12641"/>
                  <a:gd name="connsiteY2" fmla="*/ 110 h 10102"/>
                  <a:gd name="connsiteX3" fmla="*/ 8749 w 12641"/>
                  <a:gd name="connsiteY3" fmla="*/ 110 h 10102"/>
                  <a:gd name="connsiteX4" fmla="*/ 9601 w 12641"/>
                  <a:gd name="connsiteY4" fmla="*/ 199 h 10102"/>
                  <a:gd name="connsiteX5" fmla="*/ 10271 w 12641"/>
                  <a:gd name="connsiteY5" fmla="*/ 9903 h 10102"/>
                  <a:gd name="connsiteX6" fmla="*/ 9584 w 12641"/>
                  <a:gd name="connsiteY6" fmla="*/ 10028 h 10102"/>
                  <a:gd name="connsiteX7" fmla="*/ 239 w 12641"/>
                  <a:gd name="connsiteY7" fmla="*/ 5054 h 10102"/>
                  <a:gd name="connsiteX0" fmla="*/ 239 w 12641"/>
                  <a:gd name="connsiteY0" fmla="*/ 5019 h 10067"/>
                  <a:gd name="connsiteX1" fmla="*/ 142 w 12641"/>
                  <a:gd name="connsiteY1" fmla="*/ 4663 h 10067"/>
                  <a:gd name="connsiteX2" fmla="*/ 8743 w 12641"/>
                  <a:gd name="connsiteY2" fmla="*/ 75 h 10067"/>
                  <a:gd name="connsiteX3" fmla="*/ 8749 w 12641"/>
                  <a:gd name="connsiteY3" fmla="*/ 75 h 10067"/>
                  <a:gd name="connsiteX4" fmla="*/ 9601 w 12641"/>
                  <a:gd name="connsiteY4" fmla="*/ 164 h 10067"/>
                  <a:gd name="connsiteX5" fmla="*/ 10271 w 12641"/>
                  <a:gd name="connsiteY5" fmla="*/ 9868 h 10067"/>
                  <a:gd name="connsiteX6" fmla="*/ 9584 w 12641"/>
                  <a:gd name="connsiteY6" fmla="*/ 9993 h 10067"/>
                  <a:gd name="connsiteX7" fmla="*/ 239 w 12641"/>
                  <a:gd name="connsiteY7" fmla="*/ 5019 h 10067"/>
                  <a:gd name="connsiteX0" fmla="*/ 239 w 12603"/>
                  <a:gd name="connsiteY0" fmla="*/ 5019 h 10067"/>
                  <a:gd name="connsiteX1" fmla="*/ 142 w 12603"/>
                  <a:gd name="connsiteY1" fmla="*/ 4663 h 10067"/>
                  <a:gd name="connsiteX2" fmla="*/ 8743 w 12603"/>
                  <a:gd name="connsiteY2" fmla="*/ 75 h 10067"/>
                  <a:gd name="connsiteX3" fmla="*/ 8749 w 12603"/>
                  <a:gd name="connsiteY3" fmla="*/ 75 h 10067"/>
                  <a:gd name="connsiteX4" fmla="*/ 9601 w 12603"/>
                  <a:gd name="connsiteY4" fmla="*/ 164 h 10067"/>
                  <a:gd name="connsiteX5" fmla="*/ 10271 w 12603"/>
                  <a:gd name="connsiteY5" fmla="*/ 9868 h 10067"/>
                  <a:gd name="connsiteX6" fmla="*/ 9584 w 12603"/>
                  <a:gd name="connsiteY6" fmla="*/ 9993 h 10067"/>
                  <a:gd name="connsiteX7" fmla="*/ 239 w 12603"/>
                  <a:gd name="connsiteY7" fmla="*/ 5019 h 10067"/>
                  <a:gd name="connsiteX0" fmla="*/ 239 w 12603"/>
                  <a:gd name="connsiteY0" fmla="*/ 5019 h 10027"/>
                  <a:gd name="connsiteX1" fmla="*/ 142 w 12603"/>
                  <a:gd name="connsiteY1" fmla="*/ 4663 h 10027"/>
                  <a:gd name="connsiteX2" fmla="*/ 8743 w 12603"/>
                  <a:gd name="connsiteY2" fmla="*/ 75 h 10027"/>
                  <a:gd name="connsiteX3" fmla="*/ 8749 w 12603"/>
                  <a:gd name="connsiteY3" fmla="*/ 75 h 10027"/>
                  <a:gd name="connsiteX4" fmla="*/ 9601 w 12603"/>
                  <a:gd name="connsiteY4" fmla="*/ 164 h 10027"/>
                  <a:gd name="connsiteX5" fmla="*/ 10271 w 12603"/>
                  <a:gd name="connsiteY5" fmla="*/ 9868 h 10027"/>
                  <a:gd name="connsiteX6" fmla="*/ 9584 w 12603"/>
                  <a:gd name="connsiteY6" fmla="*/ 9993 h 10027"/>
                  <a:gd name="connsiteX7" fmla="*/ 239 w 12603"/>
                  <a:gd name="connsiteY7" fmla="*/ 5019 h 10027"/>
                  <a:gd name="connsiteX0" fmla="*/ 239 w 12548"/>
                  <a:gd name="connsiteY0" fmla="*/ 5019 h 10014"/>
                  <a:gd name="connsiteX1" fmla="*/ 142 w 12548"/>
                  <a:gd name="connsiteY1" fmla="*/ 4663 h 10014"/>
                  <a:gd name="connsiteX2" fmla="*/ 8743 w 12548"/>
                  <a:gd name="connsiteY2" fmla="*/ 75 h 10014"/>
                  <a:gd name="connsiteX3" fmla="*/ 8749 w 12548"/>
                  <a:gd name="connsiteY3" fmla="*/ 75 h 10014"/>
                  <a:gd name="connsiteX4" fmla="*/ 9601 w 12548"/>
                  <a:gd name="connsiteY4" fmla="*/ 164 h 10014"/>
                  <a:gd name="connsiteX5" fmla="*/ 10167 w 12548"/>
                  <a:gd name="connsiteY5" fmla="*/ 9812 h 10014"/>
                  <a:gd name="connsiteX6" fmla="*/ 9584 w 12548"/>
                  <a:gd name="connsiteY6" fmla="*/ 9993 h 10014"/>
                  <a:gd name="connsiteX7" fmla="*/ 239 w 12548"/>
                  <a:gd name="connsiteY7" fmla="*/ 5019 h 10014"/>
                  <a:gd name="connsiteX0" fmla="*/ 239 w 12548"/>
                  <a:gd name="connsiteY0" fmla="*/ 5019 h 9980"/>
                  <a:gd name="connsiteX1" fmla="*/ 142 w 12548"/>
                  <a:gd name="connsiteY1" fmla="*/ 4663 h 9980"/>
                  <a:gd name="connsiteX2" fmla="*/ 8743 w 12548"/>
                  <a:gd name="connsiteY2" fmla="*/ 75 h 9980"/>
                  <a:gd name="connsiteX3" fmla="*/ 8749 w 12548"/>
                  <a:gd name="connsiteY3" fmla="*/ 75 h 9980"/>
                  <a:gd name="connsiteX4" fmla="*/ 9601 w 12548"/>
                  <a:gd name="connsiteY4" fmla="*/ 164 h 9980"/>
                  <a:gd name="connsiteX5" fmla="*/ 10167 w 12548"/>
                  <a:gd name="connsiteY5" fmla="*/ 9812 h 9980"/>
                  <a:gd name="connsiteX6" fmla="*/ 9501 w 12548"/>
                  <a:gd name="connsiteY6" fmla="*/ 9949 h 9980"/>
                  <a:gd name="connsiteX7" fmla="*/ 239 w 12548"/>
                  <a:gd name="connsiteY7" fmla="*/ 5019 h 9980"/>
                  <a:gd name="connsiteX0" fmla="*/ 190 w 10182"/>
                  <a:gd name="connsiteY0" fmla="*/ 5029 h 10000"/>
                  <a:gd name="connsiteX1" fmla="*/ 113 w 10182"/>
                  <a:gd name="connsiteY1" fmla="*/ 4672 h 10000"/>
                  <a:gd name="connsiteX2" fmla="*/ 6968 w 10182"/>
                  <a:gd name="connsiteY2" fmla="*/ 75 h 10000"/>
                  <a:gd name="connsiteX3" fmla="*/ 6972 w 10182"/>
                  <a:gd name="connsiteY3" fmla="*/ 75 h 10000"/>
                  <a:gd name="connsiteX4" fmla="*/ 7651 w 10182"/>
                  <a:gd name="connsiteY4" fmla="*/ 164 h 10000"/>
                  <a:gd name="connsiteX5" fmla="*/ 8102 w 10182"/>
                  <a:gd name="connsiteY5" fmla="*/ 9832 h 10000"/>
                  <a:gd name="connsiteX6" fmla="*/ 7572 w 10182"/>
                  <a:gd name="connsiteY6" fmla="*/ 9969 h 10000"/>
                  <a:gd name="connsiteX7" fmla="*/ 190 w 10182"/>
                  <a:gd name="connsiteY7" fmla="*/ 5029 h 10000"/>
                  <a:gd name="connsiteX0" fmla="*/ 190 w 10309"/>
                  <a:gd name="connsiteY0" fmla="*/ 5029 h 10000"/>
                  <a:gd name="connsiteX1" fmla="*/ 113 w 10309"/>
                  <a:gd name="connsiteY1" fmla="*/ 4672 h 10000"/>
                  <a:gd name="connsiteX2" fmla="*/ 6968 w 10309"/>
                  <a:gd name="connsiteY2" fmla="*/ 75 h 10000"/>
                  <a:gd name="connsiteX3" fmla="*/ 6972 w 10309"/>
                  <a:gd name="connsiteY3" fmla="*/ 75 h 10000"/>
                  <a:gd name="connsiteX4" fmla="*/ 7651 w 10309"/>
                  <a:gd name="connsiteY4" fmla="*/ 164 h 10000"/>
                  <a:gd name="connsiteX5" fmla="*/ 8102 w 10309"/>
                  <a:gd name="connsiteY5" fmla="*/ 9832 h 10000"/>
                  <a:gd name="connsiteX6" fmla="*/ 7572 w 10309"/>
                  <a:gd name="connsiteY6" fmla="*/ 9969 h 10000"/>
                  <a:gd name="connsiteX7" fmla="*/ 190 w 10309"/>
                  <a:gd name="connsiteY7" fmla="*/ 5029 h 10000"/>
                  <a:gd name="connsiteX0" fmla="*/ 190 w 10331"/>
                  <a:gd name="connsiteY0" fmla="*/ 5029 h 10000"/>
                  <a:gd name="connsiteX1" fmla="*/ 113 w 10331"/>
                  <a:gd name="connsiteY1" fmla="*/ 4672 h 10000"/>
                  <a:gd name="connsiteX2" fmla="*/ 6968 w 10331"/>
                  <a:gd name="connsiteY2" fmla="*/ 75 h 10000"/>
                  <a:gd name="connsiteX3" fmla="*/ 6972 w 10331"/>
                  <a:gd name="connsiteY3" fmla="*/ 75 h 10000"/>
                  <a:gd name="connsiteX4" fmla="*/ 7651 w 10331"/>
                  <a:gd name="connsiteY4" fmla="*/ 164 h 10000"/>
                  <a:gd name="connsiteX5" fmla="*/ 8102 w 10331"/>
                  <a:gd name="connsiteY5" fmla="*/ 9832 h 10000"/>
                  <a:gd name="connsiteX6" fmla="*/ 7572 w 10331"/>
                  <a:gd name="connsiteY6" fmla="*/ 9969 h 10000"/>
                  <a:gd name="connsiteX7" fmla="*/ 190 w 10331"/>
                  <a:gd name="connsiteY7" fmla="*/ 5029 h 10000"/>
                  <a:gd name="connsiteX0" fmla="*/ 190 w 10238"/>
                  <a:gd name="connsiteY0" fmla="*/ 5029 h 10000"/>
                  <a:gd name="connsiteX1" fmla="*/ 113 w 10238"/>
                  <a:gd name="connsiteY1" fmla="*/ 4672 h 10000"/>
                  <a:gd name="connsiteX2" fmla="*/ 6968 w 10238"/>
                  <a:gd name="connsiteY2" fmla="*/ 75 h 10000"/>
                  <a:gd name="connsiteX3" fmla="*/ 6972 w 10238"/>
                  <a:gd name="connsiteY3" fmla="*/ 75 h 10000"/>
                  <a:gd name="connsiteX4" fmla="*/ 7651 w 10238"/>
                  <a:gd name="connsiteY4" fmla="*/ 164 h 10000"/>
                  <a:gd name="connsiteX5" fmla="*/ 8102 w 10238"/>
                  <a:gd name="connsiteY5" fmla="*/ 9832 h 10000"/>
                  <a:gd name="connsiteX6" fmla="*/ 7572 w 10238"/>
                  <a:gd name="connsiteY6" fmla="*/ 9969 h 10000"/>
                  <a:gd name="connsiteX7" fmla="*/ 190 w 10238"/>
                  <a:gd name="connsiteY7" fmla="*/ 5029 h 10000"/>
                  <a:gd name="connsiteX0" fmla="*/ 190 w 10215"/>
                  <a:gd name="connsiteY0" fmla="*/ 5055 h 10026"/>
                  <a:gd name="connsiteX1" fmla="*/ 113 w 10215"/>
                  <a:gd name="connsiteY1" fmla="*/ 4698 h 10026"/>
                  <a:gd name="connsiteX2" fmla="*/ 6968 w 10215"/>
                  <a:gd name="connsiteY2" fmla="*/ 101 h 10026"/>
                  <a:gd name="connsiteX3" fmla="*/ 6972 w 10215"/>
                  <a:gd name="connsiteY3" fmla="*/ 101 h 10026"/>
                  <a:gd name="connsiteX4" fmla="*/ 7599 w 10215"/>
                  <a:gd name="connsiteY4" fmla="*/ 132 h 10026"/>
                  <a:gd name="connsiteX5" fmla="*/ 8102 w 10215"/>
                  <a:gd name="connsiteY5" fmla="*/ 9858 h 10026"/>
                  <a:gd name="connsiteX6" fmla="*/ 7572 w 10215"/>
                  <a:gd name="connsiteY6" fmla="*/ 9995 h 10026"/>
                  <a:gd name="connsiteX7" fmla="*/ 190 w 10215"/>
                  <a:gd name="connsiteY7" fmla="*/ 5055 h 10026"/>
                  <a:gd name="connsiteX0" fmla="*/ 190 w 10215"/>
                  <a:gd name="connsiteY0" fmla="*/ 5023 h 9994"/>
                  <a:gd name="connsiteX1" fmla="*/ 113 w 10215"/>
                  <a:gd name="connsiteY1" fmla="*/ 4666 h 9994"/>
                  <a:gd name="connsiteX2" fmla="*/ 6968 w 10215"/>
                  <a:gd name="connsiteY2" fmla="*/ 69 h 9994"/>
                  <a:gd name="connsiteX3" fmla="*/ 6972 w 10215"/>
                  <a:gd name="connsiteY3" fmla="*/ 69 h 9994"/>
                  <a:gd name="connsiteX4" fmla="*/ 7599 w 10215"/>
                  <a:gd name="connsiteY4" fmla="*/ 100 h 9994"/>
                  <a:gd name="connsiteX5" fmla="*/ 8102 w 10215"/>
                  <a:gd name="connsiteY5" fmla="*/ 9826 h 9994"/>
                  <a:gd name="connsiteX6" fmla="*/ 7572 w 10215"/>
                  <a:gd name="connsiteY6" fmla="*/ 9963 h 9994"/>
                  <a:gd name="connsiteX7" fmla="*/ 190 w 10215"/>
                  <a:gd name="connsiteY7" fmla="*/ 5023 h 9994"/>
                  <a:gd name="connsiteX0" fmla="*/ 186 w 10000"/>
                  <a:gd name="connsiteY0" fmla="*/ 5026 h 10046"/>
                  <a:gd name="connsiteX1" fmla="*/ 111 w 10000"/>
                  <a:gd name="connsiteY1" fmla="*/ 4669 h 10046"/>
                  <a:gd name="connsiteX2" fmla="*/ 6821 w 10000"/>
                  <a:gd name="connsiteY2" fmla="*/ 69 h 10046"/>
                  <a:gd name="connsiteX3" fmla="*/ 6825 w 10000"/>
                  <a:gd name="connsiteY3" fmla="*/ 69 h 10046"/>
                  <a:gd name="connsiteX4" fmla="*/ 7439 w 10000"/>
                  <a:gd name="connsiteY4" fmla="*/ 100 h 10046"/>
                  <a:gd name="connsiteX5" fmla="*/ 7931 w 10000"/>
                  <a:gd name="connsiteY5" fmla="*/ 9832 h 10046"/>
                  <a:gd name="connsiteX6" fmla="*/ 7396 w 10000"/>
                  <a:gd name="connsiteY6" fmla="*/ 10027 h 10046"/>
                  <a:gd name="connsiteX7" fmla="*/ 186 w 10000"/>
                  <a:gd name="connsiteY7" fmla="*/ 5026 h 10046"/>
                  <a:gd name="connsiteX0" fmla="*/ 186 w 10000"/>
                  <a:gd name="connsiteY0" fmla="*/ 5026 h 9991"/>
                  <a:gd name="connsiteX1" fmla="*/ 111 w 10000"/>
                  <a:gd name="connsiteY1" fmla="*/ 4669 h 9991"/>
                  <a:gd name="connsiteX2" fmla="*/ 6821 w 10000"/>
                  <a:gd name="connsiteY2" fmla="*/ 69 h 9991"/>
                  <a:gd name="connsiteX3" fmla="*/ 6825 w 10000"/>
                  <a:gd name="connsiteY3" fmla="*/ 69 h 9991"/>
                  <a:gd name="connsiteX4" fmla="*/ 7439 w 10000"/>
                  <a:gd name="connsiteY4" fmla="*/ 100 h 9991"/>
                  <a:gd name="connsiteX5" fmla="*/ 7931 w 10000"/>
                  <a:gd name="connsiteY5" fmla="*/ 9832 h 9991"/>
                  <a:gd name="connsiteX6" fmla="*/ 7362 w 10000"/>
                  <a:gd name="connsiteY6" fmla="*/ 9957 h 9991"/>
                  <a:gd name="connsiteX7" fmla="*/ 186 w 10000"/>
                  <a:gd name="connsiteY7" fmla="*/ 5026 h 9991"/>
                  <a:gd name="connsiteX0" fmla="*/ 186 w 10215"/>
                  <a:gd name="connsiteY0" fmla="*/ 5031 h 10000"/>
                  <a:gd name="connsiteX1" fmla="*/ 111 w 10215"/>
                  <a:gd name="connsiteY1" fmla="*/ 4673 h 10000"/>
                  <a:gd name="connsiteX2" fmla="*/ 6821 w 10215"/>
                  <a:gd name="connsiteY2" fmla="*/ 69 h 10000"/>
                  <a:gd name="connsiteX3" fmla="*/ 6825 w 10215"/>
                  <a:gd name="connsiteY3" fmla="*/ 69 h 10000"/>
                  <a:gd name="connsiteX4" fmla="*/ 7439 w 10215"/>
                  <a:gd name="connsiteY4" fmla="*/ 100 h 10000"/>
                  <a:gd name="connsiteX5" fmla="*/ 7931 w 10215"/>
                  <a:gd name="connsiteY5" fmla="*/ 9841 h 10000"/>
                  <a:gd name="connsiteX6" fmla="*/ 7362 w 10215"/>
                  <a:gd name="connsiteY6" fmla="*/ 9966 h 10000"/>
                  <a:gd name="connsiteX7" fmla="*/ 186 w 10215"/>
                  <a:gd name="connsiteY7" fmla="*/ 5031 h 10000"/>
                  <a:gd name="connsiteX0" fmla="*/ 186 w 10307"/>
                  <a:gd name="connsiteY0" fmla="*/ 5031 h 10000"/>
                  <a:gd name="connsiteX1" fmla="*/ 111 w 10307"/>
                  <a:gd name="connsiteY1" fmla="*/ 4673 h 10000"/>
                  <a:gd name="connsiteX2" fmla="*/ 6821 w 10307"/>
                  <a:gd name="connsiteY2" fmla="*/ 69 h 10000"/>
                  <a:gd name="connsiteX3" fmla="*/ 6825 w 10307"/>
                  <a:gd name="connsiteY3" fmla="*/ 69 h 10000"/>
                  <a:gd name="connsiteX4" fmla="*/ 7439 w 10307"/>
                  <a:gd name="connsiteY4" fmla="*/ 100 h 10000"/>
                  <a:gd name="connsiteX5" fmla="*/ 7931 w 10307"/>
                  <a:gd name="connsiteY5" fmla="*/ 9841 h 10000"/>
                  <a:gd name="connsiteX6" fmla="*/ 7362 w 10307"/>
                  <a:gd name="connsiteY6" fmla="*/ 9966 h 10000"/>
                  <a:gd name="connsiteX7" fmla="*/ 186 w 10307"/>
                  <a:gd name="connsiteY7" fmla="*/ 5031 h 10000"/>
                  <a:gd name="connsiteX0" fmla="*/ 186 w 10276"/>
                  <a:gd name="connsiteY0" fmla="*/ 5065 h 10034"/>
                  <a:gd name="connsiteX1" fmla="*/ 111 w 10276"/>
                  <a:gd name="connsiteY1" fmla="*/ 4707 h 10034"/>
                  <a:gd name="connsiteX2" fmla="*/ 6821 w 10276"/>
                  <a:gd name="connsiteY2" fmla="*/ 103 h 10034"/>
                  <a:gd name="connsiteX3" fmla="*/ 6825 w 10276"/>
                  <a:gd name="connsiteY3" fmla="*/ 103 h 10034"/>
                  <a:gd name="connsiteX4" fmla="*/ 7374 w 10276"/>
                  <a:gd name="connsiteY4" fmla="*/ 66 h 10034"/>
                  <a:gd name="connsiteX5" fmla="*/ 7931 w 10276"/>
                  <a:gd name="connsiteY5" fmla="*/ 9875 h 10034"/>
                  <a:gd name="connsiteX6" fmla="*/ 7362 w 10276"/>
                  <a:gd name="connsiteY6" fmla="*/ 10000 h 10034"/>
                  <a:gd name="connsiteX7" fmla="*/ 186 w 10276"/>
                  <a:gd name="connsiteY7" fmla="*/ 5065 h 10034"/>
                  <a:gd name="connsiteX0" fmla="*/ 186 w 10268"/>
                  <a:gd name="connsiteY0" fmla="*/ 5065 h 10069"/>
                  <a:gd name="connsiteX1" fmla="*/ 111 w 10268"/>
                  <a:gd name="connsiteY1" fmla="*/ 4707 h 10069"/>
                  <a:gd name="connsiteX2" fmla="*/ 6821 w 10268"/>
                  <a:gd name="connsiteY2" fmla="*/ 103 h 10069"/>
                  <a:gd name="connsiteX3" fmla="*/ 6825 w 10268"/>
                  <a:gd name="connsiteY3" fmla="*/ 103 h 10069"/>
                  <a:gd name="connsiteX4" fmla="*/ 7374 w 10268"/>
                  <a:gd name="connsiteY4" fmla="*/ 66 h 10069"/>
                  <a:gd name="connsiteX5" fmla="*/ 7915 w 10268"/>
                  <a:gd name="connsiteY5" fmla="*/ 9954 h 10069"/>
                  <a:gd name="connsiteX6" fmla="*/ 7362 w 10268"/>
                  <a:gd name="connsiteY6" fmla="*/ 10000 h 10069"/>
                  <a:gd name="connsiteX7" fmla="*/ 186 w 10268"/>
                  <a:gd name="connsiteY7" fmla="*/ 5065 h 10069"/>
                  <a:gd name="connsiteX0" fmla="*/ 186 w 10268"/>
                  <a:gd name="connsiteY0" fmla="*/ 5065 h 10036"/>
                  <a:gd name="connsiteX1" fmla="*/ 111 w 10268"/>
                  <a:gd name="connsiteY1" fmla="*/ 4707 h 10036"/>
                  <a:gd name="connsiteX2" fmla="*/ 6821 w 10268"/>
                  <a:gd name="connsiteY2" fmla="*/ 103 h 10036"/>
                  <a:gd name="connsiteX3" fmla="*/ 6825 w 10268"/>
                  <a:gd name="connsiteY3" fmla="*/ 103 h 10036"/>
                  <a:gd name="connsiteX4" fmla="*/ 7374 w 10268"/>
                  <a:gd name="connsiteY4" fmla="*/ 66 h 10036"/>
                  <a:gd name="connsiteX5" fmla="*/ 7915 w 10268"/>
                  <a:gd name="connsiteY5" fmla="*/ 9954 h 10036"/>
                  <a:gd name="connsiteX6" fmla="*/ 7362 w 10268"/>
                  <a:gd name="connsiteY6" fmla="*/ 10000 h 10036"/>
                  <a:gd name="connsiteX7" fmla="*/ 186 w 10268"/>
                  <a:gd name="connsiteY7" fmla="*/ 5065 h 10036"/>
                  <a:gd name="connsiteX0" fmla="*/ 186 w 10268"/>
                  <a:gd name="connsiteY0" fmla="*/ 5065 h 10041"/>
                  <a:gd name="connsiteX1" fmla="*/ 111 w 10268"/>
                  <a:gd name="connsiteY1" fmla="*/ 4707 h 10041"/>
                  <a:gd name="connsiteX2" fmla="*/ 6821 w 10268"/>
                  <a:gd name="connsiteY2" fmla="*/ 103 h 10041"/>
                  <a:gd name="connsiteX3" fmla="*/ 6825 w 10268"/>
                  <a:gd name="connsiteY3" fmla="*/ 103 h 10041"/>
                  <a:gd name="connsiteX4" fmla="*/ 7374 w 10268"/>
                  <a:gd name="connsiteY4" fmla="*/ 66 h 10041"/>
                  <a:gd name="connsiteX5" fmla="*/ 7915 w 10268"/>
                  <a:gd name="connsiteY5" fmla="*/ 9954 h 10041"/>
                  <a:gd name="connsiteX6" fmla="*/ 7362 w 10268"/>
                  <a:gd name="connsiteY6" fmla="*/ 10000 h 10041"/>
                  <a:gd name="connsiteX7" fmla="*/ 186 w 10268"/>
                  <a:gd name="connsiteY7" fmla="*/ 5065 h 10041"/>
                  <a:gd name="connsiteX0" fmla="*/ 186 w 10303"/>
                  <a:gd name="connsiteY0" fmla="*/ 5065 h 10041"/>
                  <a:gd name="connsiteX1" fmla="*/ 111 w 10303"/>
                  <a:gd name="connsiteY1" fmla="*/ 4707 h 10041"/>
                  <a:gd name="connsiteX2" fmla="*/ 6821 w 10303"/>
                  <a:gd name="connsiteY2" fmla="*/ 103 h 10041"/>
                  <a:gd name="connsiteX3" fmla="*/ 6825 w 10303"/>
                  <a:gd name="connsiteY3" fmla="*/ 103 h 10041"/>
                  <a:gd name="connsiteX4" fmla="*/ 7374 w 10303"/>
                  <a:gd name="connsiteY4" fmla="*/ 66 h 10041"/>
                  <a:gd name="connsiteX5" fmla="*/ 7915 w 10303"/>
                  <a:gd name="connsiteY5" fmla="*/ 9954 h 10041"/>
                  <a:gd name="connsiteX6" fmla="*/ 7362 w 10303"/>
                  <a:gd name="connsiteY6" fmla="*/ 10000 h 10041"/>
                  <a:gd name="connsiteX7" fmla="*/ 186 w 10303"/>
                  <a:gd name="connsiteY7" fmla="*/ 5065 h 10041"/>
                  <a:gd name="connsiteX0" fmla="*/ 578 w 10695"/>
                  <a:gd name="connsiteY0" fmla="*/ 5065 h 10041"/>
                  <a:gd name="connsiteX1" fmla="*/ 45 w 10695"/>
                  <a:gd name="connsiteY1" fmla="*/ 5022 h 10041"/>
                  <a:gd name="connsiteX2" fmla="*/ 7213 w 10695"/>
                  <a:gd name="connsiteY2" fmla="*/ 103 h 10041"/>
                  <a:gd name="connsiteX3" fmla="*/ 7217 w 10695"/>
                  <a:gd name="connsiteY3" fmla="*/ 103 h 10041"/>
                  <a:gd name="connsiteX4" fmla="*/ 7766 w 10695"/>
                  <a:gd name="connsiteY4" fmla="*/ 66 h 10041"/>
                  <a:gd name="connsiteX5" fmla="*/ 8307 w 10695"/>
                  <a:gd name="connsiteY5" fmla="*/ 9954 h 10041"/>
                  <a:gd name="connsiteX6" fmla="*/ 7754 w 10695"/>
                  <a:gd name="connsiteY6" fmla="*/ 10000 h 10041"/>
                  <a:gd name="connsiteX7" fmla="*/ 578 w 10695"/>
                  <a:gd name="connsiteY7" fmla="*/ 5065 h 10041"/>
                  <a:gd name="connsiteX0" fmla="*/ 165 w 10772"/>
                  <a:gd name="connsiteY0" fmla="*/ 5268 h 10041"/>
                  <a:gd name="connsiteX1" fmla="*/ 122 w 10772"/>
                  <a:gd name="connsiteY1" fmla="*/ 5022 h 10041"/>
                  <a:gd name="connsiteX2" fmla="*/ 7290 w 10772"/>
                  <a:gd name="connsiteY2" fmla="*/ 103 h 10041"/>
                  <a:gd name="connsiteX3" fmla="*/ 7294 w 10772"/>
                  <a:gd name="connsiteY3" fmla="*/ 103 h 10041"/>
                  <a:gd name="connsiteX4" fmla="*/ 7843 w 10772"/>
                  <a:gd name="connsiteY4" fmla="*/ 66 h 10041"/>
                  <a:gd name="connsiteX5" fmla="*/ 8384 w 10772"/>
                  <a:gd name="connsiteY5" fmla="*/ 9954 h 10041"/>
                  <a:gd name="connsiteX6" fmla="*/ 7831 w 10772"/>
                  <a:gd name="connsiteY6" fmla="*/ 10000 h 10041"/>
                  <a:gd name="connsiteX7" fmla="*/ 165 w 10772"/>
                  <a:gd name="connsiteY7" fmla="*/ 5268 h 10041"/>
                  <a:gd name="connsiteX0" fmla="*/ 146 w 10753"/>
                  <a:gd name="connsiteY0" fmla="*/ 5268 h 10041"/>
                  <a:gd name="connsiteX1" fmla="*/ 136 w 10753"/>
                  <a:gd name="connsiteY1" fmla="*/ 5067 h 10041"/>
                  <a:gd name="connsiteX2" fmla="*/ 7271 w 10753"/>
                  <a:gd name="connsiteY2" fmla="*/ 103 h 10041"/>
                  <a:gd name="connsiteX3" fmla="*/ 7275 w 10753"/>
                  <a:gd name="connsiteY3" fmla="*/ 103 h 10041"/>
                  <a:gd name="connsiteX4" fmla="*/ 7824 w 10753"/>
                  <a:gd name="connsiteY4" fmla="*/ 66 h 10041"/>
                  <a:gd name="connsiteX5" fmla="*/ 8365 w 10753"/>
                  <a:gd name="connsiteY5" fmla="*/ 9954 h 10041"/>
                  <a:gd name="connsiteX6" fmla="*/ 7812 w 10753"/>
                  <a:gd name="connsiteY6" fmla="*/ 10000 h 10041"/>
                  <a:gd name="connsiteX7" fmla="*/ 146 w 10753"/>
                  <a:gd name="connsiteY7" fmla="*/ 5268 h 10041"/>
                  <a:gd name="connsiteX0" fmla="*/ 175 w 10782"/>
                  <a:gd name="connsiteY0" fmla="*/ 5268 h 10041"/>
                  <a:gd name="connsiteX1" fmla="*/ 116 w 10782"/>
                  <a:gd name="connsiteY1" fmla="*/ 5033 h 10041"/>
                  <a:gd name="connsiteX2" fmla="*/ 7300 w 10782"/>
                  <a:gd name="connsiteY2" fmla="*/ 103 h 10041"/>
                  <a:gd name="connsiteX3" fmla="*/ 7304 w 10782"/>
                  <a:gd name="connsiteY3" fmla="*/ 103 h 10041"/>
                  <a:gd name="connsiteX4" fmla="*/ 7853 w 10782"/>
                  <a:gd name="connsiteY4" fmla="*/ 66 h 10041"/>
                  <a:gd name="connsiteX5" fmla="*/ 8394 w 10782"/>
                  <a:gd name="connsiteY5" fmla="*/ 9954 h 10041"/>
                  <a:gd name="connsiteX6" fmla="*/ 7841 w 10782"/>
                  <a:gd name="connsiteY6" fmla="*/ 10000 h 10041"/>
                  <a:gd name="connsiteX7" fmla="*/ 175 w 10782"/>
                  <a:gd name="connsiteY7" fmla="*/ 5268 h 10041"/>
                  <a:gd name="connsiteX0" fmla="*/ 175 w 10782"/>
                  <a:gd name="connsiteY0" fmla="*/ 5268 h 10323"/>
                  <a:gd name="connsiteX1" fmla="*/ 116 w 10782"/>
                  <a:gd name="connsiteY1" fmla="*/ 5033 h 10323"/>
                  <a:gd name="connsiteX2" fmla="*/ 7300 w 10782"/>
                  <a:gd name="connsiteY2" fmla="*/ 103 h 10323"/>
                  <a:gd name="connsiteX3" fmla="*/ 7304 w 10782"/>
                  <a:gd name="connsiteY3" fmla="*/ 103 h 10323"/>
                  <a:gd name="connsiteX4" fmla="*/ 7853 w 10782"/>
                  <a:gd name="connsiteY4" fmla="*/ 66 h 10323"/>
                  <a:gd name="connsiteX5" fmla="*/ 8394 w 10782"/>
                  <a:gd name="connsiteY5" fmla="*/ 9954 h 10323"/>
                  <a:gd name="connsiteX6" fmla="*/ 7514 w 10782"/>
                  <a:gd name="connsiteY6" fmla="*/ 10315 h 10323"/>
                  <a:gd name="connsiteX7" fmla="*/ 175 w 10782"/>
                  <a:gd name="connsiteY7" fmla="*/ 5268 h 10323"/>
                  <a:gd name="connsiteX0" fmla="*/ 175 w 10581"/>
                  <a:gd name="connsiteY0" fmla="*/ 5268 h 10349"/>
                  <a:gd name="connsiteX1" fmla="*/ 116 w 10581"/>
                  <a:gd name="connsiteY1" fmla="*/ 5033 h 10349"/>
                  <a:gd name="connsiteX2" fmla="*/ 7300 w 10581"/>
                  <a:gd name="connsiteY2" fmla="*/ 103 h 10349"/>
                  <a:gd name="connsiteX3" fmla="*/ 7304 w 10581"/>
                  <a:gd name="connsiteY3" fmla="*/ 103 h 10349"/>
                  <a:gd name="connsiteX4" fmla="*/ 7853 w 10581"/>
                  <a:gd name="connsiteY4" fmla="*/ 66 h 10349"/>
                  <a:gd name="connsiteX5" fmla="*/ 8002 w 10581"/>
                  <a:gd name="connsiteY5" fmla="*/ 10247 h 10349"/>
                  <a:gd name="connsiteX6" fmla="*/ 7514 w 10581"/>
                  <a:gd name="connsiteY6" fmla="*/ 10315 h 10349"/>
                  <a:gd name="connsiteX7" fmla="*/ 175 w 10581"/>
                  <a:gd name="connsiteY7" fmla="*/ 5268 h 10349"/>
                  <a:gd name="connsiteX0" fmla="*/ 175 w 10747"/>
                  <a:gd name="connsiteY0" fmla="*/ 5268 h 10349"/>
                  <a:gd name="connsiteX1" fmla="*/ 116 w 10747"/>
                  <a:gd name="connsiteY1" fmla="*/ 5033 h 10349"/>
                  <a:gd name="connsiteX2" fmla="*/ 7300 w 10747"/>
                  <a:gd name="connsiteY2" fmla="*/ 103 h 10349"/>
                  <a:gd name="connsiteX3" fmla="*/ 7304 w 10747"/>
                  <a:gd name="connsiteY3" fmla="*/ 103 h 10349"/>
                  <a:gd name="connsiteX4" fmla="*/ 7853 w 10747"/>
                  <a:gd name="connsiteY4" fmla="*/ 66 h 10349"/>
                  <a:gd name="connsiteX5" fmla="*/ 8002 w 10747"/>
                  <a:gd name="connsiteY5" fmla="*/ 10247 h 10349"/>
                  <a:gd name="connsiteX6" fmla="*/ 7514 w 10747"/>
                  <a:gd name="connsiteY6" fmla="*/ 10315 h 10349"/>
                  <a:gd name="connsiteX7" fmla="*/ 175 w 10747"/>
                  <a:gd name="connsiteY7" fmla="*/ 5268 h 10349"/>
                  <a:gd name="connsiteX0" fmla="*/ 175 w 10802"/>
                  <a:gd name="connsiteY0" fmla="*/ 5268 h 10349"/>
                  <a:gd name="connsiteX1" fmla="*/ 116 w 10802"/>
                  <a:gd name="connsiteY1" fmla="*/ 5033 h 10349"/>
                  <a:gd name="connsiteX2" fmla="*/ 7300 w 10802"/>
                  <a:gd name="connsiteY2" fmla="*/ 103 h 10349"/>
                  <a:gd name="connsiteX3" fmla="*/ 7304 w 10802"/>
                  <a:gd name="connsiteY3" fmla="*/ 103 h 10349"/>
                  <a:gd name="connsiteX4" fmla="*/ 7853 w 10802"/>
                  <a:gd name="connsiteY4" fmla="*/ 66 h 10349"/>
                  <a:gd name="connsiteX5" fmla="*/ 8002 w 10802"/>
                  <a:gd name="connsiteY5" fmla="*/ 10247 h 10349"/>
                  <a:gd name="connsiteX6" fmla="*/ 7514 w 10802"/>
                  <a:gd name="connsiteY6" fmla="*/ 10315 h 10349"/>
                  <a:gd name="connsiteX7" fmla="*/ 175 w 10802"/>
                  <a:gd name="connsiteY7" fmla="*/ 5268 h 10349"/>
                  <a:gd name="connsiteX0" fmla="*/ 175 w 10765"/>
                  <a:gd name="connsiteY0" fmla="*/ 5268 h 10349"/>
                  <a:gd name="connsiteX1" fmla="*/ 116 w 10765"/>
                  <a:gd name="connsiteY1" fmla="*/ 5033 h 10349"/>
                  <a:gd name="connsiteX2" fmla="*/ 7300 w 10765"/>
                  <a:gd name="connsiteY2" fmla="*/ 103 h 10349"/>
                  <a:gd name="connsiteX3" fmla="*/ 7304 w 10765"/>
                  <a:gd name="connsiteY3" fmla="*/ 103 h 10349"/>
                  <a:gd name="connsiteX4" fmla="*/ 7853 w 10765"/>
                  <a:gd name="connsiteY4" fmla="*/ 66 h 10349"/>
                  <a:gd name="connsiteX5" fmla="*/ 8002 w 10765"/>
                  <a:gd name="connsiteY5" fmla="*/ 10247 h 10349"/>
                  <a:gd name="connsiteX6" fmla="*/ 7514 w 10765"/>
                  <a:gd name="connsiteY6" fmla="*/ 10315 h 10349"/>
                  <a:gd name="connsiteX7" fmla="*/ 175 w 10765"/>
                  <a:gd name="connsiteY7" fmla="*/ 5268 h 10349"/>
                  <a:gd name="connsiteX0" fmla="*/ 260 w 10736"/>
                  <a:gd name="connsiteY0" fmla="*/ 5302 h 10349"/>
                  <a:gd name="connsiteX1" fmla="*/ 87 w 10736"/>
                  <a:gd name="connsiteY1" fmla="*/ 5033 h 10349"/>
                  <a:gd name="connsiteX2" fmla="*/ 7271 w 10736"/>
                  <a:gd name="connsiteY2" fmla="*/ 103 h 10349"/>
                  <a:gd name="connsiteX3" fmla="*/ 7275 w 10736"/>
                  <a:gd name="connsiteY3" fmla="*/ 103 h 10349"/>
                  <a:gd name="connsiteX4" fmla="*/ 7824 w 10736"/>
                  <a:gd name="connsiteY4" fmla="*/ 66 h 10349"/>
                  <a:gd name="connsiteX5" fmla="*/ 7973 w 10736"/>
                  <a:gd name="connsiteY5" fmla="*/ 10247 h 10349"/>
                  <a:gd name="connsiteX6" fmla="*/ 7485 w 10736"/>
                  <a:gd name="connsiteY6" fmla="*/ 10315 h 10349"/>
                  <a:gd name="connsiteX7" fmla="*/ 260 w 10736"/>
                  <a:gd name="connsiteY7" fmla="*/ 5302 h 10349"/>
                  <a:gd name="connsiteX0" fmla="*/ 187 w 10663"/>
                  <a:gd name="connsiteY0" fmla="*/ 5302 h 10349"/>
                  <a:gd name="connsiteX1" fmla="*/ 112 w 10663"/>
                  <a:gd name="connsiteY1" fmla="*/ 5010 h 10349"/>
                  <a:gd name="connsiteX2" fmla="*/ 7198 w 10663"/>
                  <a:gd name="connsiteY2" fmla="*/ 103 h 10349"/>
                  <a:gd name="connsiteX3" fmla="*/ 7202 w 10663"/>
                  <a:gd name="connsiteY3" fmla="*/ 103 h 10349"/>
                  <a:gd name="connsiteX4" fmla="*/ 7751 w 10663"/>
                  <a:gd name="connsiteY4" fmla="*/ 66 h 10349"/>
                  <a:gd name="connsiteX5" fmla="*/ 7900 w 10663"/>
                  <a:gd name="connsiteY5" fmla="*/ 10247 h 10349"/>
                  <a:gd name="connsiteX6" fmla="*/ 7412 w 10663"/>
                  <a:gd name="connsiteY6" fmla="*/ 10315 h 10349"/>
                  <a:gd name="connsiteX7" fmla="*/ 187 w 10663"/>
                  <a:gd name="connsiteY7" fmla="*/ 5302 h 10349"/>
                  <a:gd name="connsiteX0" fmla="*/ 220 w 10696"/>
                  <a:gd name="connsiteY0" fmla="*/ 5302 h 10349"/>
                  <a:gd name="connsiteX1" fmla="*/ 97 w 10696"/>
                  <a:gd name="connsiteY1" fmla="*/ 4994 h 10349"/>
                  <a:gd name="connsiteX2" fmla="*/ 7231 w 10696"/>
                  <a:gd name="connsiteY2" fmla="*/ 103 h 10349"/>
                  <a:gd name="connsiteX3" fmla="*/ 7235 w 10696"/>
                  <a:gd name="connsiteY3" fmla="*/ 103 h 10349"/>
                  <a:gd name="connsiteX4" fmla="*/ 7784 w 10696"/>
                  <a:gd name="connsiteY4" fmla="*/ 66 h 10349"/>
                  <a:gd name="connsiteX5" fmla="*/ 7933 w 10696"/>
                  <a:gd name="connsiteY5" fmla="*/ 10247 h 10349"/>
                  <a:gd name="connsiteX6" fmla="*/ 7445 w 10696"/>
                  <a:gd name="connsiteY6" fmla="*/ 10315 h 10349"/>
                  <a:gd name="connsiteX7" fmla="*/ 220 w 10696"/>
                  <a:gd name="connsiteY7" fmla="*/ 5302 h 10349"/>
                  <a:gd name="connsiteX0" fmla="*/ 149 w 10625"/>
                  <a:gd name="connsiteY0" fmla="*/ 5302 h 10349"/>
                  <a:gd name="connsiteX1" fmla="*/ 133 w 10625"/>
                  <a:gd name="connsiteY1" fmla="*/ 4969 h 10349"/>
                  <a:gd name="connsiteX2" fmla="*/ 7160 w 10625"/>
                  <a:gd name="connsiteY2" fmla="*/ 103 h 10349"/>
                  <a:gd name="connsiteX3" fmla="*/ 7164 w 10625"/>
                  <a:gd name="connsiteY3" fmla="*/ 103 h 10349"/>
                  <a:gd name="connsiteX4" fmla="*/ 7713 w 10625"/>
                  <a:gd name="connsiteY4" fmla="*/ 66 h 10349"/>
                  <a:gd name="connsiteX5" fmla="*/ 7862 w 10625"/>
                  <a:gd name="connsiteY5" fmla="*/ 10247 h 10349"/>
                  <a:gd name="connsiteX6" fmla="*/ 7374 w 10625"/>
                  <a:gd name="connsiteY6" fmla="*/ 10315 h 10349"/>
                  <a:gd name="connsiteX7" fmla="*/ 149 w 10625"/>
                  <a:gd name="connsiteY7" fmla="*/ 5302 h 10349"/>
                  <a:gd name="connsiteX0" fmla="*/ 142 w 10618"/>
                  <a:gd name="connsiteY0" fmla="*/ 5302 h 10349"/>
                  <a:gd name="connsiteX1" fmla="*/ 138 w 10618"/>
                  <a:gd name="connsiteY1" fmla="*/ 4928 h 10349"/>
                  <a:gd name="connsiteX2" fmla="*/ 7153 w 10618"/>
                  <a:gd name="connsiteY2" fmla="*/ 103 h 10349"/>
                  <a:gd name="connsiteX3" fmla="*/ 7157 w 10618"/>
                  <a:gd name="connsiteY3" fmla="*/ 103 h 10349"/>
                  <a:gd name="connsiteX4" fmla="*/ 7706 w 10618"/>
                  <a:gd name="connsiteY4" fmla="*/ 66 h 10349"/>
                  <a:gd name="connsiteX5" fmla="*/ 7855 w 10618"/>
                  <a:gd name="connsiteY5" fmla="*/ 10247 h 10349"/>
                  <a:gd name="connsiteX6" fmla="*/ 7367 w 10618"/>
                  <a:gd name="connsiteY6" fmla="*/ 10315 h 10349"/>
                  <a:gd name="connsiteX7" fmla="*/ 142 w 10618"/>
                  <a:gd name="connsiteY7" fmla="*/ 5302 h 10349"/>
                  <a:gd name="connsiteX0" fmla="*/ 97 w 10668"/>
                  <a:gd name="connsiteY0" fmla="*/ 5286 h 10349"/>
                  <a:gd name="connsiteX1" fmla="*/ 188 w 10668"/>
                  <a:gd name="connsiteY1" fmla="*/ 4928 h 10349"/>
                  <a:gd name="connsiteX2" fmla="*/ 7203 w 10668"/>
                  <a:gd name="connsiteY2" fmla="*/ 103 h 10349"/>
                  <a:gd name="connsiteX3" fmla="*/ 7207 w 10668"/>
                  <a:gd name="connsiteY3" fmla="*/ 103 h 10349"/>
                  <a:gd name="connsiteX4" fmla="*/ 7756 w 10668"/>
                  <a:gd name="connsiteY4" fmla="*/ 66 h 10349"/>
                  <a:gd name="connsiteX5" fmla="*/ 7905 w 10668"/>
                  <a:gd name="connsiteY5" fmla="*/ 10247 h 10349"/>
                  <a:gd name="connsiteX6" fmla="*/ 7417 w 10668"/>
                  <a:gd name="connsiteY6" fmla="*/ 10315 h 10349"/>
                  <a:gd name="connsiteX7" fmla="*/ 97 w 10668"/>
                  <a:gd name="connsiteY7" fmla="*/ 5286 h 10349"/>
                  <a:gd name="connsiteX0" fmla="*/ 97 w 10668"/>
                  <a:gd name="connsiteY0" fmla="*/ 5286 h 10387"/>
                  <a:gd name="connsiteX1" fmla="*/ 188 w 10668"/>
                  <a:gd name="connsiteY1" fmla="*/ 4928 h 10387"/>
                  <a:gd name="connsiteX2" fmla="*/ 7203 w 10668"/>
                  <a:gd name="connsiteY2" fmla="*/ 103 h 10387"/>
                  <a:gd name="connsiteX3" fmla="*/ 7207 w 10668"/>
                  <a:gd name="connsiteY3" fmla="*/ 103 h 10387"/>
                  <a:gd name="connsiteX4" fmla="*/ 7756 w 10668"/>
                  <a:gd name="connsiteY4" fmla="*/ 66 h 10387"/>
                  <a:gd name="connsiteX5" fmla="*/ 7905 w 10668"/>
                  <a:gd name="connsiteY5" fmla="*/ 10247 h 10387"/>
                  <a:gd name="connsiteX6" fmla="*/ 7417 w 10668"/>
                  <a:gd name="connsiteY6" fmla="*/ 10364 h 10387"/>
                  <a:gd name="connsiteX7" fmla="*/ 97 w 10668"/>
                  <a:gd name="connsiteY7" fmla="*/ 5286 h 10387"/>
                  <a:gd name="connsiteX0" fmla="*/ 156 w 10608"/>
                  <a:gd name="connsiteY0" fmla="*/ 5351 h 10387"/>
                  <a:gd name="connsiteX1" fmla="*/ 128 w 10608"/>
                  <a:gd name="connsiteY1" fmla="*/ 4928 h 10387"/>
                  <a:gd name="connsiteX2" fmla="*/ 7143 w 10608"/>
                  <a:gd name="connsiteY2" fmla="*/ 103 h 10387"/>
                  <a:gd name="connsiteX3" fmla="*/ 7147 w 10608"/>
                  <a:gd name="connsiteY3" fmla="*/ 103 h 10387"/>
                  <a:gd name="connsiteX4" fmla="*/ 7696 w 10608"/>
                  <a:gd name="connsiteY4" fmla="*/ 66 h 10387"/>
                  <a:gd name="connsiteX5" fmla="*/ 7845 w 10608"/>
                  <a:gd name="connsiteY5" fmla="*/ 10247 h 10387"/>
                  <a:gd name="connsiteX6" fmla="*/ 7357 w 10608"/>
                  <a:gd name="connsiteY6" fmla="*/ 10364 h 10387"/>
                  <a:gd name="connsiteX7" fmla="*/ 156 w 10608"/>
                  <a:gd name="connsiteY7" fmla="*/ 5351 h 10387"/>
                  <a:gd name="connsiteX0" fmla="*/ 156 w 10608"/>
                  <a:gd name="connsiteY0" fmla="*/ 5351 h 10332"/>
                  <a:gd name="connsiteX1" fmla="*/ 128 w 10608"/>
                  <a:gd name="connsiteY1" fmla="*/ 4928 h 10332"/>
                  <a:gd name="connsiteX2" fmla="*/ 7143 w 10608"/>
                  <a:gd name="connsiteY2" fmla="*/ 103 h 10332"/>
                  <a:gd name="connsiteX3" fmla="*/ 7147 w 10608"/>
                  <a:gd name="connsiteY3" fmla="*/ 103 h 10332"/>
                  <a:gd name="connsiteX4" fmla="*/ 7696 w 10608"/>
                  <a:gd name="connsiteY4" fmla="*/ 66 h 10332"/>
                  <a:gd name="connsiteX5" fmla="*/ 7845 w 10608"/>
                  <a:gd name="connsiteY5" fmla="*/ 10247 h 10332"/>
                  <a:gd name="connsiteX6" fmla="*/ 7274 w 10608"/>
                  <a:gd name="connsiteY6" fmla="*/ 10290 h 10332"/>
                  <a:gd name="connsiteX7" fmla="*/ 156 w 10608"/>
                  <a:gd name="connsiteY7" fmla="*/ 5351 h 10332"/>
                  <a:gd name="connsiteX0" fmla="*/ 156 w 10608"/>
                  <a:gd name="connsiteY0" fmla="*/ 5351 h 10314"/>
                  <a:gd name="connsiteX1" fmla="*/ 128 w 10608"/>
                  <a:gd name="connsiteY1" fmla="*/ 4928 h 10314"/>
                  <a:gd name="connsiteX2" fmla="*/ 7143 w 10608"/>
                  <a:gd name="connsiteY2" fmla="*/ 103 h 10314"/>
                  <a:gd name="connsiteX3" fmla="*/ 7147 w 10608"/>
                  <a:gd name="connsiteY3" fmla="*/ 103 h 10314"/>
                  <a:gd name="connsiteX4" fmla="*/ 7696 w 10608"/>
                  <a:gd name="connsiteY4" fmla="*/ 66 h 10314"/>
                  <a:gd name="connsiteX5" fmla="*/ 7845 w 10608"/>
                  <a:gd name="connsiteY5" fmla="*/ 10247 h 10314"/>
                  <a:gd name="connsiteX6" fmla="*/ 7298 w 10608"/>
                  <a:gd name="connsiteY6" fmla="*/ 10257 h 10314"/>
                  <a:gd name="connsiteX7" fmla="*/ 156 w 10608"/>
                  <a:gd name="connsiteY7" fmla="*/ 5351 h 10314"/>
                  <a:gd name="connsiteX0" fmla="*/ 135 w 10587"/>
                  <a:gd name="connsiteY0" fmla="*/ 5351 h 10314"/>
                  <a:gd name="connsiteX1" fmla="*/ 145 w 10587"/>
                  <a:gd name="connsiteY1" fmla="*/ 5007 h 10314"/>
                  <a:gd name="connsiteX2" fmla="*/ 7122 w 10587"/>
                  <a:gd name="connsiteY2" fmla="*/ 103 h 10314"/>
                  <a:gd name="connsiteX3" fmla="*/ 7126 w 10587"/>
                  <a:gd name="connsiteY3" fmla="*/ 103 h 10314"/>
                  <a:gd name="connsiteX4" fmla="*/ 7675 w 10587"/>
                  <a:gd name="connsiteY4" fmla="*/ 66 h 10314"/>
                  <a:gd name="connsiteX5" fmla="*/ 7824 w 10587"/>
                  <a:gd name="connsiteY5" fmla="*/ 10247 h 10314"/>
                  <a:gd name="connsiteX6" fmla="*/ 7277 w 10587"/>
                  <a:gd name="connsiteY6" fmla="*/ 10257 h 10314"/>
                  <a:gd name="connsiteX7" fmla="*/ 135 w 10587"/>
                  <a:gd name="connsiteY7" fmla="*/ 5351 h 10314"/>
                  <a:gd name="connsiteX0" fmla="*/ 167 w 10619"/>
                  <a:gd name="connsiteY0" fmla="*/ 5351 h 10314"/>
                  <a:gd name="connsiteX1" fmla="*/ 120 w 10619"/>
                  <a:gd name="connsiteY1" fmla="*/ 4968 h 10314"/>
                  <a:gd name="connsiteX2" fmla="*/ 7154 w 10619"/>
                  <a:gd name="connsiteY2" fmla="*/ 103 h 10314"/>
                  <a:gd name="connsiteX3" fmla="*/ 7158 w 10619"/>
                  <a:gd name="connsiteY3" fmla="*/ 103 h 10314"/>
                  <a:gd name="connsiteX4" fmla="*/ 7707 w 10619"/>
                  <a:gd name="connsiteY4" fmla="*/ 66 h 10314"/>
                  <a:gd name="connsiteX5" fmla="*/ 7856 w 10619"/>
                  <a:gd name="connsiteY5" fmla="*/ 10247 h 10314"/>
                  <a:gd name="connsiteX6" fmla="*/ 7309 w 10619"/>
                  <a:gd name="connsiteY6" fmla="*/ 10257 h 10314"/>
                  <a:gd name="connsiteX7" fmla="*/ 167 w 10619"/>
                  <a:gd name="connsiteY7" fmla="*/ 5351 h 10314"/>
                  <a:gd name="connsiteX0" fmla="*/ 167 w 10619"/>
                  <a:gd name="connsiteY0" fmla="*/ 5351 h 10336"/>
                  <a:gd name="connsiteX1" fmla="*/ 120 w 10619"/>
                  <a:gd name="connsiteY1" fmla="*/ 4968 h 10336"/>
                  <a:gd name="connsiteX2" fmla="*/ 7154 w 10619"/>
                  <a:gd name="connsiteY2" fmla="*/ 103 h 10336"/>
                  <a:gd name="connsiteX3" fmla="*/ 7158 w 10619"/>
                  <a:gd name="connsiteY3" fmla="*/ 103 h 10336"/>
                  <a:gd name="connsiteX4" fmla="*/ 7707 w 10619"/>
                  <a:gd name="connsiteY4" fmla="*/ 66 h 10336"/>
                  <a:gd name="connsiteX5" fmla="*/ 7856 w 10619"/>
                  <a:gd name="connsiteY5" fmla="*/ 10247 h 10336"/>
                  <a:gd name="connsiteX6" fmla="*/ 7252 w 10619"/>
                  <a:gd name="connsiteY6" fmla="*/ 10296 h 10336"/>
                  <a:gd name="connsiteX7" fmla="*/ 167 w 10619"/>
                  <a:gd name="connsiteY7" fmla="*/ 5351 h 10336"/>
                  <a:gd name="connsiteX0" fmla="*/ 114 w 10662"/>
                  <a:gd name="connsiteY0" fmla="*/ 5338 h 10336"/>
                  <a:gd name="connsiteX1" fmla="*/ 163 w 10662"/>
                  <a:gd name="connsiteY1" fmla="*/ 4968 h 10336"/>
                  <a:gd name="connsiteX2" fmla="*/ 7197 w 10662"/>
                  <a:gd name="connsiteY2" fmla="*/ 103 h 10336"/>
                  <a:gd name="connsiteX3" fmla="*/ 7201 w 10662"/>
                  <a:gd name="connsiteY3" fmla="*/ 103 h 10336"/>
                  <a:gd name="connsiteX4" fmla="*/ 7750 w 10662"/>
                  <a:gd name="connsiteY4" fmla="*/ 66 h 10336"/>
                  <a:gd name="connsiteX5" fmla="*/ 7899 w 10662"/>
                  <a:gd name="connsiteY5" fmla="*/ 10247 h 10336"/>
                  <a:gd name="connsiteX6" fmla="*/ 7295 w 10662"/>
                  <a:gd name="connsiteY6" fmla="*/ 10296 h 10336"/>
                  <a:gd name="connsiteX7" fmla="*/ 114 w 10662"/>
                  <a:gd name="connsiteY7" fmla="*/ 5338 h 10336"/>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74"/>
                  <a:gd name="connsiteY0" fmla="*/ 5338 h 10322"/>
                  <a:gd name="connsiteX1" fmla="*/ 163 w 10674"/>
                  <a:gd name="connsiteY1" fmla="*/ 4968 h 10322"/>
                  <a:gd name="connsiteX2" fmla="*/ 7197 w 10674"/>
                  <a:gd name="connsiteY2" fmla="*/ 103 h 10322"/>
                  <a:gd name="connsiteX3" fmla="*/ 7201 w 10674"/>
                  <a:gd name="connsiteY3" fmla="*/ 103 h 10322"/>
                  <a:gd name="connsiteX4" fmla="*/ 7750 w 10674"/>
                  <a:gd name="connsiteY4" fmla="*/ 66 h 10322"/>
                  <a:gd name="connsiteX5" fmla="*/ 7823 w 10674"/>
                  <a:gd name="connsiteY5" fmla="*/ 10194 h 10322"/>
                  <a:gd name="connsiteX6" fmla="*/ 7295 w 10674"/>
                  <a:gd name="connsiteY6" fmla="*/ 10296 h 10322"/>
                  <a:gd name="connsiteX7" fmla="*/ 114 w 10674"/>
                  <a:gd name="connsiteY7" fmla="*/ 5338 h 10322"/>
                  <a:gd name="connsiteX0" fmla="*/ 114 w 10695"/>
                  <a:gd name="connsiteY0" fmla="*/ 5338 h 10322"/>
                  <a:gd name="connsiteX1" fmla="*/ 163 w 10695"/>
                  <a:gd name="connsiteY1" fmla="*/ 4968 h 10322"/>
                  <a:gd name="connsiteX2" fmla="*/ 7197 w 10695"/>
                  <a:gd name="connsiteY2" fmla="*/ 103 h 10322"/>
                  <a:gd name="connsiteX3" fmla="*/ 7201 w 10695"/>
                  <a:gd name="connsiteY3" fmla="*/ 103 h 10322"/>
                  <a:gd name="connsiteX4" fmla="*/ 7750 w 10695"/>
                  <a:gd name="connsiteY4" fmla="*/ 66 h 10322"/>
                  <a:gd name="connsiteX5" fmla="*/ 7823 w 10695"/>
                  <a:gd name="connsiteY5" fmla="*/ 10194 h 10322"/>
                  <a:gd name="connsiteX6" fmla="*/ 7295 w 10695"/>
                  <a:gd name="connsiteY6" fmla="*/ 10296 h 10322"/>
                  <a:gd name="connsiteX7" fmla="*/ 114 w 10695"/>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03"/>
                  <a:gd name="connsiteY0" fmla="*/ 5338 h 10322"/>
                  <a:gd name="connsiteX1" fmla="*/ 163 w 10603"/>
                  <a:gd name="connsiteY1" fmla="*/ 4968 h 10322"/>
                  <a:gd name="connsiteX2" fmla="*/ 7197 w 10603"/>
                  <a:gd name="connsiteY2" fmla="*/ 103 h 10322"/>
                  <a:gd name="connsiteX3" fmla="*/ 7201 w 10603"/>
                  <a:gd name="connsiteY3" fmla="*/ 103 h 10322"/>
                  <a:gd name="connsiteX4" fmla="*/ 7750 w 10603"/>
                  <a:gd name="connsiteY4" fmla="*/ 66 h 10322"/>
                  <a:gd name="connsiteX5" fmla="*/ 7823 w 10603"/>
                  <a:gd name="connsiteY5" fmla="*/ 10194 h 10322"/>
                  <a:gd name="connsiteX6" fmla="*/ 7295 w 10603"/>
                  <a:gd name="connsiteY6" fmla="*/ 10296 h 10322"/>
                  <a:gd name="connsiteX7" fmla="*/ 114 w 10603"/>
                  <a:gd name="connsiteY7" fmla="*/ 5338 h 10322"/>
                  <a:gd name="connsiteX0" fmla="*/ 114 w 10660"/>
                  <a:gd name="connsiteY0" fmla="*/ 5338 h 10322"/>
                  <a:gd name="connsiteX1" fmla="*/ 163 w 10660"/>
                  <a:gd name="connsiteY1" fmla="*/ 4968 h 10322"/>
                  <a:gd name="connsiteX2" fmla="*/ 7197 w 10660"/>
                  <a:gd name="connsiteY2" fmla="*/ 103 h 10322"/>
                  <a:gd name="connsiteX3" fmla="*/ 7201 w 10660"/>
                  <a:gd name="connsiteY3" fmla="*/ 103 h 10322"/>
                  <a:gd name="connsiteX4" fmla="*/ 7750 w 10660"/>
                  <a:gd name="connsiteY4" fmla="*/ 66 h 10322"/>
                  <a:gd name="connsiteX5" fmla="*/ 7823 w 10660"/>
                  <a:gd name="connsiteY5" fmla="*/ 10194 h 10322"/>
                  <a:gd name="connsiteX6" fmla="*/ 7295 w 10660"/>
                  <a:gd name="connsiteY6" fmla="*/ 10296 h 10322"/>
                  <a:gd name="connsiteX7" fmla="*/ 114 w 10660"/>
                  <a:gd name="connsiteY7" fmla="*/ 5338 h 10322"/>
                  <a:gd name="connsiteX0" fmla="*/ 114 w 10754"/>
                  <a:gd name="connsiteY0" fmla="*/ 5338 h 10322"/>
                  <a:gd name="connsiteX1" fmla="*/ 163 w 10754"/>
                  <a:gd name="connsiteY1" fmla="*/ 4968 h 10322"/>
                  <a:gd name="connsiteX2" fmla="*/ 7197 w 10754"/>
                  <a:gd name="connsiteY2" fmla="*/ 103 h 10322"/>
                  <a:gd name="connsiteX3" fmla="*/ 7201 w 10754"/>
                  <a:gd name="connsiteY3" fmla="*/ 103 h 10322"/>
                  <a:gd name="connsiteX4" fmla="*/ 7750 w 10754"/>
                  <a:gd name="connsiteY4" fmla="*/ 66 h 10322"/>
                  <a:gd name="connsiteX5" fmla="*/ 7823 w 10754"/>
                  <a:gd name="connsiteY5" fmla="*/ 10194 h 10322"/>
                  <a:gd name="connsiteX6" fmla="*/ 7295 w 10754"/>
                  <a:gd name="connsiteY6" fmla="*/ 10296 h 10322"/>
                  <a:gd name="connsiteX7" fmla="*/ 114 w 10754"/>
                  <a:gd name="connsiteY7" fmla="*/ 5338 h 10322"/>
                  <a:gd name="connsiteX0" fmla="*/ 114 w 10725"/>
                  <a:gd name="connsiteY0" fmla="*/ 5338 h 10322"/>
                  <a:gd name="connsiteX1" fmla="*/ 163 w 10725"/>
                  <a:gd name="connsiteY1" fmla="*/ 4968 h 10322"/>
                  <a:gd name="connsiteX2" fmla="*/ 7197 w 10725"/>
                  <a:gd name="connsiteY2" fmla="*/ 103 h 10322"/>
                  <a:gd name="connsiteX3" fmla="*/ 7201 w 10725"/>
                  <a:gd name="connsiteY3" fmla="*/ 103 h 10322"/>
                  <a:gd name="connsiteX4" fmla="*/ 7750 w 10725"/>
                  <a:gd name="connsiteY4" fmla="*/ 66 h 10322"/>
                  <a:gd name="connsiteX5" fmla="*/ 7823 w 10725"/>
                  <a:gd name="connsiteY5" fmla="*/ 10194 h 10322"/>
                  <a:gd name="connsiteX6" fmla="*/ 7295 w 10725"/>
                  <a:gd name="connsiteY6" fmla="*/ 10296 h 10322"/>
                  <a:gd name="connsiteX7" fmla="*/ 114 w 10725"/>
                  <a:gd name="connsiteY7" fmla="*/ 5338 h 10322"/>
                  <a:gd name="connsiteX0" fmla="*/ 114 w 10669"/>
                  <a:gd name="connsiteY0" fmla="*/ 5338 h 10322"/>
                  <a:gd name="connsiteX1" fmla="*/ 163 w 10669"/>
                  <a:gd name="connsiteY1" fmla="*/ 4968 h 10322"/>
                  <a:gd name="connsiteX2" fmla="*/ 7197 w 10669"/>
                  <a:gd name="connsiteY2" fmla="*/ 103 h 10322"/>
                  <a:gd name="connsiteX3" fmla="*/ 7201 w 10669"/>
                  <a:gd name="connsiteY3" fmla="*/ 103 h 10322"/>
                  <a:gd name="connsiteX4" fmla="*/ 7750 w 10669"/>
                  <a:gd name="connsiteY4" fmla="*/ 66 h 10322"/>
                  <a:gd name="connsiteX5" fmla="*/ 7823 w 10669"/>
                  <a:gd name="connsiteY5" fmla="*/ 10194 h 10322"/>
                  <a:gd name="connsiteX6" fmla="*/ 7295 w 10669"/>
                  <a:gd name="connsiteY6" fmla="*/ 10296 h 10322"/>
                  <a:gd name="connsiteX7" fmla="*/ 114 w 10669"/>
                  <a:gd name="connsiteY7" fmla="*/ 5338 h 10322"/>
                  <a:gd name="connsiteX0" fmla="*/ 114 w 10585"/>
                  <a:gd name="connsiteY0" fmla="*/ 5338 h 10322"/>
                  <a:gd name="connsiteX1" fmla="*/ 163 w 10585"/>
                  <a:gd name="connsiteY1" fmla="*/ 4968 h 10322"/>
                  <a:gd name="connsiteX2" fmla="*/ 7197 w 10585"/>
                  <a:gd name="connsiteY2" fmla="*/ 103 h 10322"/>
                  <a:gd name="connsiteX3" fmla="*/ 7201 w 10585"/>
                  <a:gd name="connsiteY3" fmla="*/ 103 h 10322"/>
                  <a:gd name="connsiteX4" fmla="*/ 7750 w 10585"/>
                  <a:gd name="connsiteY4" fmla="*/ 66 h 10322"/>
                  <a:gd name="connsiteX5" fmla="*/ 7823 w 10585"/>
                  <a:gd name="connsiteY5" fmla="*/ 10194 h 10322"/>
                  <a:gd name="connsiteX6" fmla="*/ 7295 w 10585"/>
                  <a:gd name="connsiteY6" fmla="*/ 10296 h 10322"/>
                  <a:gd name="connsiteX7" fmla="*/ 114 w 10585"/>
                  <a:gd name="connsiteY7" fmla="*/ 5338 h 10322"/>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4" h="10322">
                    <a:moveTo>
                      <a:pt x="114" y="5338"/>
                    </a:moveTo>
                    <a:cubicBezTo>
                      <a:pt x="-44" y="5239"/>
                      <a:pt x="-49" y="5112"/>
                      <a:pt x="163" y="4968"/>
                    </a:cubicBezTo>
                    <a:lnTo>
                      <a:pt x="7197" y="103"/>
                    </a:lnTo>
                    <a:lnTo>
                      <a:pt x="7201" y="103"/>
                    </a:lnTo>
                    <a:cubicBezTo>
                      <a:pt x="7364" y="-5"/>
                      <a:pt x="7445" y="-45"/>
                      <a:pt x="7750" y="66"/>
                    </a:cubicBezTo>
                    <a:cubicBezTo>
                      <a:pt x="11745" y="2845"/>
                      <a:pt x="11393" y="7777"/>
                      <a:pt x="7823" y="10194"/>
                    </a:cubicBezTo>
                    <a:cubicBezTo>
                      <a:pt x="7514" y="10293"/>
                      <a:pt x="7618" y="10363"/>
                      <a:pt x="7295" y="10296"/>
                    </a:cubicBezTo>
                    <a:lnTo>
                      <a:pt x="114" y="5338"/>
                    </a:lnTo>
                    <a:close/>
                  </a:path>
                </a:pathLst>
              </a:custGeom>
              <a:solidFill>
                <a:srgbClr val="FFFFFF">
                  <a:lumMod val="85000"/>
                </a:srgbClr>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50" name="Freeform 8"/>
              <p:cNvSpPr>
                <a:spLocks/>
              </p:cNvSpPr>
              <p:nvPr/>
            </p:nvSpPr>
            <p:spPr bwMode="auto">
              <a:xfrm rot="2699849">
                <a:off x="3955685" y="2779482"/>
                <a:ext cx="2101833" cy="2965242"/>
              </a:xfrm>
              <a:custGeom>
                <a:avLst/>
                <a:gdLst>
                  <a:gd name="connsiteX0" fmla="*/ 0 w 10000"/>
                  <a:gd name="connsiteY0" fmla="*/ 10000 h 10000"/>
                  <a:gd name="connsiteX1" fmla="*/ 0 w 10000"/>
                  <a:gd name="connsiteY1" fmla="*/ 10000 h 10000"/>
                  <a:gd name="connsiteX2" fmla="*/ 6791 w 10000"/>
                  <a:gd name="connsiteY2" fmla="*/ 211 h 10000"/>
                  <a:gd name="connsiteX3" fmla="*/ 6795 w 10000"/>
                  <a:gd name="connsiteY3" fmla="*/ 211 h 10000"/>
                  <a:gd name="connsiteX4" fmla="*/ 7346 w 10000"/>
                  <a:gd name="connsiteY4" fmla="*/ 198 h 10000"/>
                  <a:gd name="connsiteX5" fmla="*/ 10000 w 10000"/>
                  <a:gd name="connsiteY5" fmla="*/ 9424 h 10000"/>
                  <a:gd name="connsiteX6" fmla="*/ 9996 w 10000"/>
                  <a:gd name="connsiteY6" fmla="*/ 9424 h 10000"/>
                  <a:gd name="connsiteX7" fmla="*/ 9592 w 10000"/>
                  <a:gd name="connsiteY7" fmla="*/ 10000 h 10000"/>
                  <a:gd name="connsiteX8" fmla="*/ 9587 w 10000"/>
                  <a:gd name="connsiteY8" fmla="*/ 9994 h 10000"/>
                  <a:gd name="connsiteX9" fmla="*/ 9587 w 10000"/>
                  <a:gd name="connsiteY9" fmla="*/ 10000 h 10000"/>
                  <a:gd name="connsiteX10" fmla="*/ 746 w 10000"/>
                  <a:gd name="connsiteY10" fmla="*/ 9954 h 10000"/>
                  <a:gd name="connsiteX11" fmla="*/ 0 w 10000"/>
                  <a:gd name="connsiteY11" fmla="*/ 10000 h 10000"/>
                  <a:gd name="connsiteX0" fmla="*/ 0 w 10000"/>
                  <a:gd name="connsiteY0" fmla="*/ 10000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12" fmla="*/ 0 w 10000"/>
                  <a:gd name="connsiteY12" fmla="*/ 10000 h 10000"/>
                  <a:gd name="connsiteX0" fmla="*/ 746 w 10000"/>
                  <a:gd name="connsiteY0" fmla="*/ 9954 h 10000"/>
                  <a:gd name="connsiteX1" fmla="*/ 0 w 10000"/>
                  <a:gd name="connsiteY1" fmla="*/ 10000 h 10000"/>
                  <a:gd name="connsiteX2" fmla="*/ 437 w 10000"/>
                  <a:gd name="connsiteY2" fmla="*/ 9452 h 10000"/>
                  <a:gd name="connsiteX3" fmla="*/ 6791 w 10000"/>
                  <a:gd name="connsiteY3" fmla="*/ 211 h 10000"/>
                  <a:gd name="connsiteX4" fmla="*/ 6795 w 10000"/>
                  <a:gd name="connsiteY4" fmla="*/ 211 h 10000"/>
                  <a:gd name="connsiteX5" fmla="*/ 7346 w 10000"/>
                  <a:gd name="connsiteY5" fmla="*/ 198 h 10000"/>
                  <a:gd name="connsiteX6" fmla="*/ 10000 w 10000"/>
                  <a:gd name="connsiteY6" fmla="*/ 9424 h 10000"/>
                  <a:gd name="connsiteX7" fmla="*/ 9996 w 10000"/>
                  <a:gd name="connsiteY7" fmla="*/ 9424 h 10000"/>
                  <a:gd name="connsiteX8" fmla="*/ 9592 w 10000"/>
                  <a:gd name="connsiteY8" fmla="*/ 10000 h 10000"/>
                  <a:gd name="connsiteX9" fmla="*/ 9587 w 10000"/>
                  <a:gd name="connsiteY9" fmla="*/ 9994 h 10000"/>
                  <a:gd name="connsiteX10" fmla="*/ 9587 w 10000"/>
                  <a:gd name="connsiteY10" fmla="*/ 10000 h 10000"/>
                  <a:gd name="connsiteX11" fmla="*/ 746 w 10000"/>
                  <a:gd name="connsiteY11" fmla="*/ 9954 h 10000"/>
                  <a:gd name="connsiteX0" fmla="*/ 309 w 9563"/>
                  <a:gd name="connsiteY0" fmla="*/ 9954 h 10000"/>
                  <a:gd name="connsiteX1" fmla="*/ 0 w 9563"/>
                  <a:gd name="connsiteY1" fmla="*/ 9452 h 10000"/>
                  <a:gd name="connsiteX2" fmla="*/ 6354 w 9563"/>
                  <a:gd name="connsiteY2" fmla="*/ 211 h 10000"/>
                  <a:gd name="connsiteX3" fmla="*/ 6358 w 9563"/>
                  <a:gd name="connsiteY3" fmla="*/ 211 h 10000"/>
                  <a:gd name="connsiteX4" fmla="*/ 6909 w 9563"/>
                  <a:gd name="connsiteY4" fmla="*/ 198 h 10000"/>
                  <a:gd name="connsiteX5" fmla="*/ 9563 w 9563"/>
                  <a:gd name="connsiteY5" fmla="*/ 9424 h 10000"/>
                  <a:gd name="connsiteX6" fmla="*/ 9559 w 9563"/>
                  <a:gd name="connsiteY6" fmla="*/ 9424 h 10000"/>
                  <a:gd name="connsiteX7" fmla="*/ 9155 w 9563"/>
                  <a:gd name="connsiteY7" fmla="*/ 10000 h 10000"/>
                  <a:gd name="connsiteX8" fmla="*/ 9150 w 9563"/>
                  <a:gd name="connsiteY8" fmla="*/ 9994 h 10000"/>
                  <a:gd name="connsiteX9" fmla="*/ 9150 w 9563"/>
                  <a:gd name="connsiteY9" fmla="*/ 10000 h 10000"/>
                  <a:gd name="connsiteX10" fmla="*/ 309 w 9563"/>
                  <a:gd name="connsiteY10" fmla="*/ 9954 h 10000"/>
                  <a:gd name="connsiteX0" fmla="*/ 489 w 10166"/>
                  <a:gd name="connsiteY0" fmla="*/ 9954 h 10000"/>
                  <a:gd name="connsiteX1" fmla="*/ 166 w 10166"/>
                  <a:gd name="connsiteY1" fmla="*/ 9452 h 10000"/>
                  <a:gd name="connsiteX2" fmla="*/ 6810 w 10166"/>
                  <a:gd name="connsiteY2" fmla="*/ 211 h 10000"/>
                  <a:gd name="connsiteX3" fmla="*/ 6815 w 10166"/>
                  <a:gd name="connsiteY3" fmla="*/ 211 h 10000"/>
                  <a:gd name="connsiteX4" fmla="*/ 7391 w 10166"/>
                  <a:gd name="connsiteY4" fmla="*/ 198 h 10000"/>
                  <a:gd name="connsiteX5" fmla="*/ 10166 w 10166"/>
                  <a:gd name="connsiteY5" fmla="*/ 9424 h 10000"/>
                  <a:gd name="connsiteX6" fmla="*/ 10162 w 10166"/>
                  <a:gd name="connsiteY6" fmla="*/ 9424 h 10000"/>
                  <a:gd name="connsiteX7" fmla="*/ 9739 w 10166"/>
                  <a:gd name="connsiteY7" fmla="*/ 10000 h 10000"/>
                  <a:gd name="connsiteX8" fmla="*/ 9734 w 10166"/>
                  <a:gd name="connsiteY8" fmla="*/ 9994 h 10000"/>
                  <a:gd name="connsiteX9" fmla="*/ 9734 w 10166"/>
                  <a:gd name="connsiteY9" fmla="*/ 10000 h 10000"/>
                  <a:gd name="connsiteX10" fmla="*/ 489 w 10166"/>
                  <a:gd name="connsiteY10" fmla="*/ 9954 h 10000"/>
                  <a:gd name="connsiteX0" fmla="*/ 527 w 10204"/>
                  <a:gd name="connsiteY0" fmla="*/ 9954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527 w 10204"/>
                  <a:gd name="connsiteY10" fmla="*/ 9954 h 10000"/>
                  <a:gd name="connsiteX0" fmla="*/ 489 w 10258"/>
                  <a:gd name="connsiteY0" fmla="*/ 9970 h 10000"/>
                  <a:gd name="connsiteX1" fmla="*/ 258 w 10258"/>
                  <a:gd name="connsiteY1" fmla="*/ 9452 h 10000"/>
                  <a:gd name="connsiteX2" fmla="*/ 6902 w 10258"/>
                  <a:gd name="connsiteY2" fmla="*/ 211 h 10000"/>
                  <a:gd name="connsiteX3" fmla="*/ 6907 w 10258"/>
                  <a:gd name="connsiteY3" fmla="*/ 211 h 10000"/>
                  <a:gd name="connsiteX4" fmla="*/ 7483 w 10258"/>
                  <a:gd name="connsiteY4" fmla="*/ 198 h 10000"/>
                  <a:gd name="connsiteX5" fmla="*/ 10258 w 10258"/>
                  <a:gd name="connsiteY5" fmla="*/ 9424 h 10000"/>
                  <a:gd name="connsiteX6" fmla="*/ 10254 w 10258"/>
                  <a:gd name="connsiteY6" fmla="*/ 9424 h 10000"/>
                  <a:gd name="connsiteX7" fmla="*/ 9831 w 10258"/>
                  <a:gd name="connsiteY7" fmla="*/ 10000 h 10000"/>
                  <a:gd name="connsiteX8" fmla="*/ 9826 w 10258"/>
                  <a:gd name="connsiteY8" fmla="*/ 9994 h 10000"/>
                  <a:gd name="connsiteX9" fmla="*/ 9826 w 10258"/>
                  <a:gd name="connsiteY9" fmla="*/ 10000 h 10000"/>
                  <a:gd name="connsiteX10" fmla="*/ 489 w 10258"/>
                  <a:gd name="connsiteY10" fmla="*/ 9970 h 10000"/>
                  <a:gd name="connsiteX0" fmla="*/ 435 w 10204"/>
                  <a:gd name="connsiteY0" fmla="*/ 9970 h 10000"/>
                  <a:gd name="connsiteX1" fmla="*/ 204 w 10204"/>
                  <a:gd name="connsiteY1" fmla="*/ 9452 h 10000"/>
                  <a:gd name="connsiteX2" fmla="*/ 6848 w 10204"/>
                  <a:gd name="connsiteY2" fmla="*/ 211 h 10000"/>
                  <a:gd name="connsiteX3" fmla="*/ 6853 w 10204"/>
                  <a:gd name="connsiteY3" fmla="*/ 211 h 10000"/>
                  <a:gd name="connsiteX4" fmla="*/ 7429 w 10204"/>
                  <a:gd name="connsiteY4" fmla="*/ 198 h 10000"/>
                  <a:gd name="connsiteX5" fmla="*/ 10204 w 10204"/>
                  <a:gd name="connsiteY5" fmla="*/ 9424 h 10000"/>
                  <a:gd name="connsiteX6" fmla="*/ 10200 w 10204"/>
                  <a:gd name="connsiteY6" fmla="*/ 9424 h 10000"/>
                  <a:gd name="connsiteX7" fmla="*/ 9777 w 10204"/>
                  <a:gd name="connsiteY7" fmla="*/ 10000 h 10000"/>
                  <a:gd name="connsiteX8" fmla="*/ 9772 w 10204"/>
                  <a:gd name="connsiteY8" fmla="*/ 9994 h 10000"/>
                  <a:gd name="connsiteX9" fmla="*/ 9772 w 10204"/>
                  <a:gd name="connsiteY9" fmla="*/ 10000 h 10000"/>
                  <a:gd name="connsiteX10" fmla="*/ 435 w 10204"/>
                  <a:gd name="connsiteY10" fmla="*/ 9970 h 10000"/>
                  <a:gd name="connsiteX0" fmla="*/ 447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447 w 10204"/>
                  <a:gd name="connsiteY10" fmla="*/ 10018 h 10027"/>
                  <a:gd name="connsiteX0" fmla="*/ 539 w 10204"/>
                  <a:gd name="connsiteY0" fmla="*/ 10018 h 10027"/>
                  <a:gd name="connsiteX1" fmla="*/ 204 w 10204"/>
                  <a:gd name="connsiteY1" fmla="*/ 9452 h 10027"/>
                  <a:gd name="connsiteX2" fmla="*/ 6848 w 10204"/>
                  <a:gd name="connsiteY2" fmla="*/ 211 h 10027"/>
                  <a:gd name="connsiteX3" fmla="*/ 6853 w 10204"/>
                  <a:gd name="connsiteY3" fmla="*/ 211 h 10027"/>
                  <a:gd name="connsiteX4" fmla="*/ 7429 w 10204"/>
                  <a:gd name="connsiteY4" fmla="*/ 198 h 10027"/>
                  <a:gd name="connsiteX5" fmla="*/ 10204 w 10204"/>
                  <a:gd name="connsiteY5" fmla="*/ 9424 h 10027"/>
                  <a:gd name="connsiteX6" fmla="*/ 10200 w 10204"/>
                  <a:gd name="connsiteY6" fmla="*/ 9424 h 10027"/>
                  <a:gd name="connsiteX7" fmla="*/ 9777 w 10204"/>
                  <a:gd name="connsiteY7" fmla="*/ 10000 h 10027"/>
                  <a:gd name="connsiteX8" fmla="*/ 9772 w 10204"/>
                  <a:gd name="connsiteY8" fmla="*/ 9994 h 10027"/>
                  <a:gd name="connsiteX9" fmla="*/ 9772 w 10204"/>
                  <a:gd name="connsiteY9" fmla="*/ 10000 h 10027"/>
                  <a:gd name="connsiteX10" fmla="*/ 539 w 10204"/>
                  <a:gd name="connsiteY10" fmla="*/ 10018 h 10027"/>
                  <a:gd name="connsiteX0" fmla="*/ 447 w 10112"/>
                  <a:gd name="connsiteY0" fmla="*/ 10018 h 10027"/>
                  <a:gd name="connsiteX1" fmla="*/ 204 w 10112"/>
                  <a:gd name="connsiteY1" fmla="*/ 9324 h 10027"/>
                  <a:gd name="connsiteX2" fmla="*/ 6756 w 10112"/>
                  <a:gd name="connsiteY2" fmla="*/ 211 h 10027"/>
                  <a:gd name="connsiteX3" fmla="*/ 6761 w 10112"/>
                  <a:gd name="connsiteY3" fmla="*/ 211 h 10027"/>
                  <a:gd name="connsiteX4" fmla="*/ 7337 w 10112"/>
                  <a:gd name="connsiteY4" fmla="*/ 198 h 10027"/>
                  <a:gd name="connsiteX5" fmla="*/ 10112 w 10112"/>
                  <a:gd name="connsiteY5" fmla="*/ 9424 h 10027"/>
                  <a:gd name="connsiteX6" fmla="*/ 10108 w 10112"/>
                  <a:gd name="connsiteY6" fmla="*/ 9424 h 10027"/>
                  <a:gd name="connsiteX7" fmla="*/ 9685 w 10112"/>
                  <a:gd name="connsiteY7" fmla="*/ 10000 h 10027"/>
                  <a:gd name="connsiteX8" fmla="*/ 9680 w 10112"/>
                  <a:gd name="connsiteY8" fmla="*/ 9994 h 10027"/>
                  <a:gd name="connsiteX9" fmla="*/ 9680 w 10112"/>
                  <a:gd name="connsiteY9" fmla="*/ 10000 h 10027"/>
                  <a:gd name="connsiteX10" fmla="*/ 447 w 10112"/>
                  <a:gd name="connsiteY10" fmla="*/ 10018 h 10027"/>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9585 w 10017"/>
                  <a:gd name="connsiteY8" fmla="*/ 994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10013 w 10017"/>
                  <a:gd name="connsiteY6" fmla="*/ 9373 h 19510"/>
                  <a:gd name="connsiteX7" fmla="*/ 9590 w 10017"/>
                  <a:gd name="connsiteY7" fmla="*/ 9949 h 19510"/>
                  <a:gd name="connsiteX8" fmla="*/ 7749 w 10017"/>
                  <a:gd name="connsiteY8" fmla="*/ 19173 h 19510"/>
                  <a:gd name="connsiteX9" fmla="*/ 7297 w 10017"/>
                  <a:gd name="connsiteY9" fmla="*/ 19510 h 19510"/>
                  <a:gd name="connsiteX10" fmla="*/ 352 w 10017"/>
                  <a:gd name="connsiteY10"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9590 w 10017"/>
                  <a:gd name="connsiteY6" fmla="*/ 9949 h 19510"/>
                  <a:gd name="connsiteX7" fmla="*/ 7749 w 10017"/>
                  <a:gd name="connsiteY7" fmla="*/ 19173 h 19510"/>
                  <a:gd name="connsiteX8" fmla="*/ 7297 w 10017"/>
                  <a:gd name="connsiteY8" fmla="*/ 19510 h 19510"/>
                  <a:gd name="connsiteX9" fmla="*/ 352 w 10017"/>
                  <a:gd name="connsiteY9" fmla="*/ 9967 h 19510"/>
                  <a:gd name="connsiteX0" fmla="*/ 352 w 10017"/>
                  <a:gd name="connsiteY0" fmla="*/ 9967 h 19510"/>
                  <a:gd name="connsiteX1" fmla="*/ 109 w 10017"/>
                  <a:gd name="connsiteY1" fmla="*/ 9273 h 19510"/>
                  <a:gd name="connsiteX2" fmla="*/ 6661 w 10017"/>
                  <a:gd name="connsiteY2" fmla="*/ 160 h 19510"/>
                  <a:gd name="connsiteX3" fmla="*/ 6666 w 10017"/>
                  <a:gd name="connsiteY3" fmla="*/ 160 h 19510"/>
                  <a:gd name="connsiteX4" fmla="*/ 7242 w 10017"/>
                  <a:gd name="connsiteY4" fmla="*/ 147 h 19510"/>
                  <a:gd name="connsiteX5" fmla="*/ 10017 w 10017"/>
                  <a:gd name="connsiteY5" fmla="*/ 9373 h 19510"/>
                  <a:gd name="connsiteX6" fmla="*/ 7749 w 10017"/>
                  <a:gd name="connsiteY6" fmla="*/ 19173 h 19510"/>
                  <a:gd name="connsiteX7" fmla="*/ 7297 w 10017"/>
                  <a:gd name="connsiteY7" fmla="*/ 19510 h 19510"/>
                  <a:gd name="connsiteX8" fmla="*/ 352 w 10017"/>
                  <a:gd name="connsiteY8" fmla="*/ 9967 h 19510"/>
                  <a:gd name="connsiteX0" fmla="*/ 352 w 7749"/>
                  <a:gd name="connsiteY0" fmla="*/ 9967 h 19510"/>
                  <a:gd name="connsiteX1" fmla="*/ 109 w 7749"/>
                  <a:gd name="connsiteY1" fmla="*/ 9273 h 19510"/>
                  <a:gd name="connsiteX2" fmla="*/ 6661 w 7749"/>
                  <a:gd name="connsiteY2" fmla="*/ 160 h 19510"/>
                  <a:gd name="connsiteX3" fmla="*/ 6666 w 7749"/>
                  <a:gd name="connsiteY3" fmla="*/ 160 h 19510"/>
                  <a:gd name="connsiteX4" fmla="*/ 7242 w 7749"/>
                  <a:gd name="connsiteY4" fmla="*/ 147 h 19510"/>
                  <a:gd name="connsiteX5" fmla="*/ 7749 w 7749"/>
                  <a:gd name="connsiteY5" fmla="*/ 19173 h 19510"/>
                  <a:gd name="connsiteX6" fmla="*/ 7297 w 7749"/>
                  <a:gd name="connsiteY6" fmla="*/ 19510 h 19510"/>
                  <a:gd name="connsiteX7" fmla="*/ 352 w 7749"/>
                  <a:gd name="connsiteY7" fmla="*/ 9967 h 1951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501 w 10047"/>
                  <a:gd name="connsiteY0" fmla="*/ 5109 h 10000"/>
                  <a:gd name="connsiteX1" fmla="*/ 188 w 10047"/>
                  <a:gd name="connsiteY1" fmla="*/ 4753 h 10000"/>
                  <a:gd name="connsiteX2" fmla="*/ 8643 w 10047"/>
                  <a:gd name="connsiteY2" fmla="*/ 82 h 10000"/>
                  <a:gd name="connsiteX3" fmla="*/ 8649 w 10047"/>
                  <a:gd name="connsiteY3" fmla="*/ 82 h 10000"/>
                  <a:gd name="connsiteX4" fmla="*/ 9393 w 10047"/>
                  <a:gd name="connsiteY4" fmla="*/ 75 h 10000"/>
                  <a:gd name="connsiteX5" fmla="*/ 10047 w 10047"/>
                  <a:gd name="connsiteY5" fmla="*/ 9827 h 10000"/>
                  <a:gd name="connsiteX6" fmla="*/ 9464 w 10047"/>
                  <a:gd name="connsiteY6" fmla="*/ 10000 h 10000"/>
                  <a:gd name="connsiteX7" fmla="*/ 501 w 10047"/>
                  <a:gd name="connsiteY7" fmla="*/ 5109 h 10000"/>
                  <a:gd name="connsiteX0" fmla="*/ 454 w 10000"/>
                  <a:gd name="connsiteY0" fmla="*/ 5109 h 10000"/>
                  <a:gd name="connsiteX1" fmla="*/ 141 w 10000"/>
                  <a:gd name="connsiteY1" fmla="*/ 4753 h 10000"/>
                  <a:gd name="connsiteX2" fmla="*/ 8596 w 10000"/>
                  <a:gd name="connsiteY2" fmla="*/ 82 h 10000"/>
                  <a:gd name="connsiteX3" fmla="*/ 8602 w 10000"/>
                  <a:gd name="connsiteY3" fmla="*/ 82 h 10000"/>
                  <a:gd name="connsiteX4" fmla="*/ 9346 w 10000"/>
                  <a:gd name="connsiteY4" fmla="*/ 75 h 10000"/>
                  <a:gd name="connsiteX5" fmla="*/ 10000 w 10000"/>
                  <a:gd name="connsiteY5" fmla="*/ 9827 h 10000"/>
                  <a:gd name="connsiteX6" fmla="*/ 9417 w 10000"/>
                  <a:gd name="connsiteY6" fmla="*/ 10000 h 10000"/>
                  <a:gd name="connsiteX7" fmla="*/ 454 w 10000"/>
                  <a:gd name="connsiteY7" fmla="*/ 5109 h 10000"/>
                  <a:gd name="connsiteX0" fmla="*/ 535 w 10081"/>
                  <a:gd name="connsiteY0" fmla="*/ 5109 h 10000"/>
                  <a:gd name="connsiteX1" fmla="*/ 222 w 10081"/>
                  <a:gd name="connsiteY1" fmla="*/ 4753 h 10000"/>
                  <a:gd name="connsiteX2" fmla="*/ 8677 w 10081"/>
                  <a:gd name="connsiteY2" fmla="*/ 82 h 10000"/>
                  <a:gd name="connsiteX3" fmla="*/ 8683 w 10081"/>
                  <a:gd name="connsiteY3" fmla="*/ 82 h 10000"/>
                  <a:gd name="connsiteX4" fmla="*/ 9427 w 10081"/>
                  <a:gd name="connsiteY4" fmla="*/ 75 h 10000"/>
                  <a:gd name="connsiteX5" fmla="*/ 10081 w 10081"/>
                  <a:gd name="connsiteY5" fmla="*/ 9827 h 10000"/>
                  <a:gd name="connsiteX6" fmla="*/ 9498 w 10081"/>
                  <a:gd name="connsiteY6" fmla="*/ 10000 h 10000"/>
                  <a:gd name="connsiteX7" fmla="*/ 535 w 10081"/>
                  <a:gd name="connsiteY7" fmla="*/ 5109 h 10000"/>
                  <a:gd name="connsiteX0" fmla="*/ 457 w 10003"/>
                  <a:gd name="connsiteY0" fmla="*/ 5109 h 10000"/>
                  <a:gd name="connsiteX1" fmla="*/ 144 w 10003"/>
                  <a:gd name="connsiteY1" fmla="*/ 4753 h 10000"/>
                  <a:gd name="connsiteX2" fmla="*/ 8599 w 10003"/>
                  <a:gd name="connsiteY2" fmla="*/ 82 h 10000"/>
                  <a:gd name="connsiteX3" fmla="*/ 8605 w 10003"/>
                  <a:gd name="connsiteY3" fmla="*/ 82 h 10000"/>
                  <a:gd name="connsiteX4" fmla="*/ 9349 w 10003"/>
                  <a:gd name="connsiteY4" fmla="*/ 75 h 10000"/>
                  <a:gd name="connsiteX5" fmla="*/ 10003 w 10003"/>
                  <a:gd name="connsiteY5" fmla="*/ 9827 h 10000"/>
                  <a:gd name="connsiteX6" fmla="*/ 9420 w 10003"/>
                  <a:gd name="connsiteY6" fmla="*/ 10000 h 10000"/>
                  <a:gd name="connsiteX7" fmla="*/ 457 w 10003"/>
                  <a:gd name="connsiteY7" fmla="*/ 5109 h 10000"/>
                  <a:gd name="connsiteX0" fmla="*/ 208 w 9754"/>
                  <a:gd name="connsiteY0" fmla="*/ 5109 h 10000"/>
                  <a:gd name="connsiteX1" fmla="*/ 460 w 9754"/>
                  <a:gd name="connsiteY1" fmla="*/ 4419 h 10000"/>
                  <a:gd name="connsiteX2" fmla="*/ 8350 w 9754"/>
                  <a:gd name="connsiteY2" fmla="*/ 82 h 10000"/>
                  <a:gd name="connsiteX3" fmla="*/ 8356 w 9754"/>
                  <a:gd name="connsiteY3" fmla="*/ 82 h 10000"/>
                  <a:gd name="connsiteX4" fmla="*/ 9100 w 9754"/>
                  <a:gd name="connsiteY4" fmla="*/ 75 h 10000"/>
                  <a:gd name="connsiteX5" fmla="*/ 9754 w 9754"/>
                  <a:gd name="connsiteY5" fmla="*/ 9827 h 10000"/>
                  <a:gd name="connsiteX6" fmla="*/ 9171 w 9754"/>
                  <a:gd name="connsiteY6" fmla="*/ 10000 h 10000"/>
                  <a:gd name="connsiteX7" fmla="*/ 208 w 9754"/>
                  <a:gd name="connsiteY7" fmla="*/ 5109 h 10000"/>
                  <a:gd name="connsiteX0" fmla="*/ 241 w 10028"/>
                  <a:gd name="connsiteY0" fmla="*/ 5109 h 10000"/>
                  <a:gd name="connsiteX1" fmla="*/ 389 w 10028"/>
                  <a:gd name="connsiteY1" fmla="*/ 4479 h 10000"/>
                  <a:gd name="connsiteX2" fmla="*/ 8589 w 10028"/>
                  <a:gd name="connsiteY2" fmla="*/ 82 h 10000"/>
                  <a:gd name="connsiteX3" fmla="*/ 8595 w 10028"/>
                  <a:gd name="connsiteY3" fmla="*/ 82 h 10000"/>
                  <a:gd name="connsiteX4" fmla="*/ 9358 w 10028"/>
                  <a:gd name="connsiteY4" fmla="*/ 75 h 10000"/>
                  <a:gd name="connsiteX5" fmla="*/ 10028 w 10028"/>
                  <a:gd name="connsiteY5" fmla="*/ 9827 h 10000"/>
                  <a:gd name="connsiteX6" fmla="*/ 9430 w 10028"/>
                  <a:gd name="connsiteY6" fmla="*/ 10000 h 10000"/>
                  <a:gd name="connsiteX7" fmla="*/ 241 w 10028"/>
                  <a:gd name="connsiteY7" fmla="*/ 5109 h 10000"/>
                  <a:gd name="connsiteX0" fmla="*/ 335 w 10122"/>
                  <a:gd name="connsiteY0" fmla="*/ 5109 h 10000"/>
                  <a:gd name="connsiteX1" fmla="*/ 238 w 10122"/>
                  <a:gd name="connsiteY1" fmla="*/ 4658 h 10000"/>
                  <a:gd name="connsiteX2" fmla="*/ 8683 w 10122"/>
                  <a:gd name="connsiteY2" fmla="*/ 82 h 10000"/>
                  <a:gd name="connsiteX3" fmla="*/ 8689 w 10122"/>
                  <a:gd name="connsiteY3" fmla="*/ 82 h 10000"/>
                  <a:gd name="connsiteX4" fmla="*/ 9452 w 10122"/>
                  <a:gd name="connsiteY4" fmla="*/ 75 h 10000"/>
                  <a:gd name="connsiteX5" fmla="*/ 10122 w 10122"/>
                  <a:gd name="connsiteY5" fmla="*/ 9827 h 10000"/>
                  <a:gd name="connsiteX6" fmla="*/ 9524 w 10122"/>
                  <a:gd name="connsiteY6" fmla="*/ 10000 h 10000"/>
                  <a:gd name="connsiteX7" fmla="*/ 335 w 10122"/>
                  <a:gd name="connsiteY7" fmla="*/ 5109 h 10000"/>
                  <a:gd name="connsiteX0" fmla="*/ 409 w 10196"/>
                  <a:gd name="connsiteY0" fmla="*/ 5109 h 10000"/>
                  <a:gd name="connsiteX1" fmla="*/ 178 w 10196"/>
                  <a:gd name="connsiteY1" fmla="*/ 4634 h 10000"/>
                  <a:gd name="connsiteX2" fmla="*/ 8757 w 10196"/>
                  <a:gd name="connsiteY2" fmla="*/ 82 h 10000"/>
                  <a:gd name="connsiteX3" fmla="*/ 8763 w 10196"/>
                  <a:gd name="connsiteY3" fmla="*/ 82 h 10000"/>
                  <a:gd name="connsiteX4" fmla="*/ 9526 w 10196"/>
                  <a:gd name="connsiteY4" fmla="*/ 75 h 10000"/>
                  <a:gd name="connsiteX5" fmla="*/ 10196 w 10196"/>
                  <a:gd name="connsiteY5" fmla="*/ 9827 h 10000"/>
                  <a:gd name="connsiteX6" fmla="*/ 9598 w 10196"/>
                  <a:gd name="connsiteY6" fmla="*/ 10000 h 10000"/>
                  <a:gd name="connsiteX7" fmla="*/ 409 w 10196"/>
                  <a:gd name="connsiteY7" fmla="*/ 5109 h 10000"/>
                  <a:gd name="connsiteX0" fmla="*/ 383 w 10170"/>
                  <a:gd name="connsiteY0" fmla="*/ 5109 h 10000"/>
                  <a:gd name="connsiteX1" fmla="*/ 197 w 10170"/>
                  <a:gd name="connsiteY1" fmla="*/ 4706 h 10000"/>
                  <a:gd name="connsiteX2" fmla="*/ 8731 w 10170"/>
                  <a:gd name="connsiteY2" fmla="*/ 82 h 10000"/>
                  <a:gd name="connsiteX3" fmla="*/ 8737 w 10170"/>
                  <a:gd name="connsiteY3" fmla="*/ 82 h 10000"/>
                  <a:gd name="connsiteX4" fmla="*/ 9500 w 10170"/>
                  <a:gd name="connsiteY4" fmla="*/ 75 h 10000"/>
                  <a:gd name="connsiteX5" fmla="*/ 10170 w 10170"/>
                  <a:gd name="connsiteY5" fmla="*/ 9827 h 10000"/>
                  <a:gd name="connsiteX6" fmla="*/ 9572 w 10170"/>
                  <a:gd name="connsiteY6" fmla="*/ 10000 h 10000"/>
                  <a:gd name="connsiteX7" fmla="*/ 383 w 10170"/>
                  <a:gd name="connsiteY7" fmla="*/ 5109 h 10000"/>
                  <a:gd name="connsiteX0" fmla="*/ 423 w 10210"/>
                  <a:gd name="connsiteY0" fmla="*/ 5109 h 10000"/>
                  <a:gd name="connsiteX1" fmla="*/ 170 w 10210"/>
                  <a:gd name="connsiteY1" fmla="*/ 4670 h 10000"/>
                  <a:gd name="connsiteX2" fmla="*/ 8771 w 10210"/>
                  <a:gd name="connsiteY2" fmla="*/ 82 h 10000"/>
                  <a:gd name="connsiteX3" fmla="*/ 8777 w 10210"/>
                  <a:gd name="connsiteY3" fmla="*/ 82 h 10000"/>
                  <a:gd name="connsiteX4" fmla="*/ 9540 w 10210"/>
                  <a:gd name="connsiteY4" fmla="*/ 75 h 10000"/>
                  <a:gd name="connsiteX5" fmla="*/ 10210 w 10210"/>
                  <a:gd name="connsiteY5" fmla="*/ 9827 h 10000"/>
                  <a:gd name="connsiteX6" fmla="*/ 9612 w 10210"/>
                  <a:gd name="connsiteY6" fmla="*/ 10000 h 10000"/>
                  <a:gd name="connsiteX7" fmla="*/ 423 w 10210"/>
                  <a:gd name="connsiteY7" fmla="*/ 5109 h 10000"/>
                  <a:gd name="connsiteX0" fmla="*/ 286 w 10340"/>
                  <a:gd name="connsiteY0" fmla="*/ 4966 h 10000"/>
                  <a:gd name="connsiteX1" fmla="*/ 300 w 10340"/>
                  <a:gd name="connsiteY1" fmla="*/ 4670 h 10000"/>
                  <a:gd name="connsiteX2" fmla="*/ 8901 w 10340"/>
                  <a:gd name="connsiteY2" fmla="*/ 82 h 10000"/>
                  <a:gd name="connsiteX3" fmla="*/ 8907 w 10340"/>
                  <a:gd name="connsiteY3" fmla="*/ 82 h 10000"/>
                  <a:gd name="connsiteX4" fmla="*/ 9670 w 10340"/>
                  <a:gd name="connsiteY4" fmla="*/ 75 h 10000"/>
                  <a:gd name="connsiteX5" fmla="*/ 10340 w 10340"/>
                  <a:gd name="connsiteY5" fmla="*/ 9827 h 10000"/>
                  <a:gd name="connsiteX6" fmla="*/ 9742 w 10340"/>
                  <a:gd name="connsiteY6" fmla="*/ 10000 h 10000"/>
                  <a:gd name="connsiteX7" fmla="*/ 286 w 10340"/>
                  <a:gd name="connsiteY7" fmla="*/ 4966 h 10000"/>
                  <a:gd name="connsiteX0" fmla="*/ 172 w 10226"/>
                  <a:gd name="connsiteY0" fmla="*/ 4966 h 10000"/>
                  <a:gd name="connsiteX1" fmla="*/ 186 w 10226"/>
                  <a:gd name="connsiteY1" fmla="*/ 4670 h 10000"/>
                  <a:gd name="connsiteX2" fmla="*/ 8787 w 10226"/>
                  <a:gd name="connsiteY2" fmla="*/ 82 h 10000"/>
                  <a:gd name="connsiteX3" fmla="*/ 8793 w 10226"/>
                  <a:gd name="connsiteY3" fmla="*/ 82 h 10000"/>
                  <a:gd name="connsiteX4" fmla="*/ 9556 w 10226"/>
                  <a:gd name="connsiteY4" fmla="*/ 75 h 10000"/>
                  <a:gd name="connsiteX5" fmla="*/ 10226 w 10226"/>
                  <a:gd name="connsiteY5" fmla="*/ 9827 h 10000"/>
                  <a:gd name="connsiteX6" fmla="*/ 9628 w 10226"/>
                  <a:gd name="connsiteY6" fmla="*/ 10000 h 10000"/>
                  <a:gd name="connsiteX7" fmla="*/ 172 w 10226"/>
                  <a:gd name="connsiteY7" fmla="*/ 4966 h 10000"/>
                  <a:gd name="connsiteX0" fmla="*/ 239 w 10182"/>
                  <a:gd name="connsiteY0" fmla="*/ 5026 h 10000"/>
                  <a:gd name="connsiteX1" fmla="*/ 142 w 10182"/>
                  <a:gd name="connsiteY1" fmla="*/ 4670 h 10000"/>
                  <a:gd name="connsiteX2" fmla="*/ 8743 w 10182"/>
                  <a:gd name="connsiteY2" fmla="*/ 82 h 10000"/>
                  <a:gd name="connsiteX3" fmla="*/ 8749 w 10182"/>
                  <a:gd name="connsiteY3" fmla="*/ 82 h 10000"/>
                  <a:gd name="connsiteX4" fmla="*/ 9512 w 10182"/>
                  <a:gd name="connsiteY4" fmla="*/ 75 h 10000"/>
                  <a:gd name="connsiteX5" fmla="*/ 10182 w 10182"/>
                  <a:gd name="connsiteY5" fmla="*/ 9827 h 10000"/>
                  <a:gd name="connsiteX6" fmla="*/ 9584 w 10182"/>
                  <a:gd name="connsiteY6" fmla="*/ 10000 h 10000"/>
                  <a:gd name="connsiteX7" fmla="*/ 239 w 10182"/>
                  <a:gd name="connsiteY7" fmla="*/ 5026 h 10000"/>
                  <a:gd name="connsiteX0" fmla="*/ 239 w 10182"/>
                  <a:gd name="connsiteY0" fmla="*/ 5026 h 10043"/>
                  <a:gd name="connsiteX1" fmla="*/ 142 w 10182"/>
                  <a:gd name="connsiteY1" fmla="*/ 4670 h 10043"/>
                  <a:gd name="connsiteX2" fmla="*/ 8743 w 10182"/>
                  <a:gd name="connsiteY2" fmla="*/ 82 h 10043"/>
                  <a:gd name="connsiteX3" fmla="*/ 8749 w 10182"/>
                  <a:gd name="connsiteY3" fmla="*/ 82 h 10043"/>
                  <a:gd name="connsiteX4" fmla="*/ 9512 w 10182"/>
                  <a:gd name="connsiteY4" fmla="*/ 75 h 10043"/>
                  <a:gd name="connsiteX5" fmla="*/ 10182 w 10182"/>
                  <a:gd name="connsiteY5" fmla="*/ 9827 h 10043"/>
                  <a:gd name="connsiteX6" fmla="*/ 9584 w 10182"/>
                  <a:gd name="connsiteY6" fmla="*/ 10000 h 10043"/>
                  <a:gd name="connsiteX7" fmla="*/ 239 w 10182"/>
                  <a:gd name="connsiteY7" fmla="*/ 5026 h 10043"/>
                  <a:gd name="connsiteX0" fmla="*/ 239 w 10182"/>
                  <a:gd name="connsiteY0" fmla="*/ 5026 h 10055"/>
                  <a:gd name="connsiteX1" fmla="*/ 142 w 10182"/>
                  <a:gd name="connsiteY1" fmla="*/ 4670 h 10055"/>
                  <a:gd name="connsiteX2" fmla="*/ 8743 w 10182"/>
                  <a:gd name="connsiteY2" fmla="*/ 82 h 10055"/>
                  <a:gd name="connsiteX3" fmla="*/ 8749 w 10182"/>
                  <a:gd name="connsiteY3" fmla="*/ 82 h 10055"/>
                  <a:gd name="connsiteX4" fmla="*/ 9512 w 10182"/>
                  <a:gd name="connsiteY4" fmla="*/ 75 h 10055"/>
                  <a:gd name="connsiteX5" fmla="*/ 10182 w 10182"/>
                  <a:gd name="connsiteY5" fmla="*/ 9827 h 10055"/>
                  <a:gd name="connsiteX6" fmla="*/ 9584 w 10182"/>
                  <a:gd name="connsiteY6" fmla="*/ 10000 h 10055"/>
                  <a:gd name="connsiteX7" fmla="*/ 239 w 10182"/>
                  <a:gd name="connsiteY7" fmla="*/ 5026 h 10055"/>
                  <a:gd name="connsiteX0" fmla="*/ 239 w 10182"/>
                  <a:gd name="connsiteY0" fmla="*/ 5064 h 10093"/>
                  <a:gd name="connsiteX1" fmla="*/ 142 w 10182"/>
                  <a:gd name="connsiteY1" fmla="*/ 4708 h 10093"/>
                  <a:gd name="connsiteX2" fmla="*/ 8743 w 10182"/>
                  <a:gd name="connsiteY2" fmla="*/ 120 h 10093"/>
                  <a:gd name="connsiteX3" fmla="*/ 8749 w 10182"/>
                  <a:gd name="connsiteY3" fmla="*/ 120 h 10093"/>
                  <a:gd name="connsiteX4" fmla="*/ 9512 w 10182"/>
                  <a:gd name="connsiteY4" fmla="*/ 113 h 10093"/>
                  <a:gd name="connsiteX5" fmla="*/ 10182 w 10182"/>
                  <a:gd name="connsiteY5" fmla="*/ 9865 h 10093"/>
                  <a:gd name="connsiteX6" fmla="*/ 9584 w 10182"/>
                  <a:gd name="connsiteY6" fmla="*/ 10038 h 10093"/>
                  <a:gd name="connsiteX7" fmla="*/ 239 w 10182"/>
                  <a:gd name="connsiteY7" fmla="*/ 5064 h 10093"/>
                  <a:gd name="connsiteX0" fmla="*/ 239 w 10182"/>
                  <a:gd name="connsiteY0" fmla="*/ 5069 h 10098"/>
                  <a:gd name="connsiteX1" fmla="*/ 142 w 10182"/>
                  <a:gd name="connsiteY1" fmla="*/ 4713 h 10098"/>
                  <a:gd name="connsiteX2" fmla="*/ 8743 w 10182"/>
                  <a:gd name="connsiteY2" fmla="*/ 125 h 10098"/>
                  <a:gd name="connsiteX3" fmla="*/ 8749 w 10182"/>
                  <a:gd name="connsiteY3" fmla="*/ 125 h 10098"/>
                  <a:gd name="connsiteX4" fmla="*/ 9512 w 10182"/>
                  <a:gd name="connsiteY4" fmla="*/ 118 h 10098"/>
                  <a:gd name="connsiteX5" fmla="*/ 10182 w 10182"/>
                  <a:gd name="connsiteY5" fmla="*/ 9870 h 10098"/>
                  <a:gd name="connsiteX6" fmla="*/ 9584 w 10182"/>
                  <a:gd name="connsiteY6" fmla="*/ 10043 h 10098"/>
                  <a:gd name="connsiteX7" fmla="*/ 239 w 10182"/>
                  <a:gd name="connsiteY7" fmla="*/ 5069 h 10098"/>
                  <a:gd name="connsiteX0" fmla="*/ 239 w 10182"/>
                  <a:gd name="connsiteY0" fmla="*/ 5025 h 10054"/>
                  <a:gd name="connsiteX1" fmla="*/ 142 w 10182"/>
                  <a:gd name="connsiteY1" fmla="*/ 4669 h 10054"/>
                  <a:gd name="connsiteX2" fmla="*/ 8743 w 10182"/>
                  <a:gd name="connsiteY2" fmla="*/ 81 h 10054"/>
                  <a:gd name="connsiteX3" fmla="*/ 8749 w 10182"/>
                  <a:gd name="connsiteY3" fmla="*/ 81 h 10054"/>
                  <a:gd name="connsiteX4" fmla="*/ 9490 w 10182"/>
                  <a:gd name="connsiteY4" fmla="*/ 158 h 10054"/>
                  <a:gd name="connsiteX5" fmla="*/ 10182 w 10182"/>
                  <a:gd name="connsiteY5" fmla="*/ 9826 h 10054"/>
                  <a:gd name="connsiteX6" fmla="*/ 9584 w 10182"/>
                  <a:gd name="connsiteY6" fmla="*/ 9999 h 10054"/>
                  <a:gd name="connsiteX7" fmla="*/ 239 w 10182"/>
                  <a:gd name="connsiteY7" fmla="*/ 5025 h 10054"/>
                  <a:gd name="connsiteX0" fmla="*/ 239 w 10182"/>
                  <a:gd name="connsiteY0" fmla="*/ 5051 h 10080"/>
                  <a:gd name="connsiteX1" fmla="*/ 142 w 10182"/>
                  <a:gd name="connsiteY1" fmla="*/ 4695 h 10080"/>
                  <a:gd name="connsiteX2" fmla="*/ 8743 w 10182"/>
                  <a:gd name="connsiteY2" fmla="*/ 107 h 10080"/>
                  <a:gd name="connsiteX3" fmla="*/ 8749 w 10182"/>
                  <a:gd name="connsiteY3" fmla="*/ 107 h 10080"/>
                  <a:gd name="connsiteX4" fmla="*/ 9490 w 10182"/>
                  <a:gd name="connsiteY4" fmla="*/ 184 h 10080"/>
                  <a:gd name="connsiteX5" fmla="*/ 10182 w 10182"/>
                  <a:gd name="connsiteY5" fmla="*/ 9852 h 10080"/>
                  <a:gd name="connsiteX6" fmla="*/ 9584 w 10182"/>
                  <a:gd name="connsiteY6" fmla="*/ 10025 h 10080"/>
                  <a:gd name="connsiteX7" fmla="*/ 239 w 10182"/>
                  <a:gd name="connsiteY7" fmla="*/ 5051 h 10080"/>
                  <a:gd name="connsiteX0" fmla="*/ 239 w 11279"/>
                  <a:gd name="connsiteY0" fmla="*/ 5051 h 10080"/>
                  <a:gd name="connsiteX1" fmla="*/ 142 w 11279"/>
                  <a:gd name="connsiteY1" fmla="*/ 4695 h 10080"/>
                  <a:gd name="connsiteX2" fmla="*/ 8743 w 11279"/>
                  <a:gd name="connsiteY2" fmla="*/ 107 h 10080"/>
                  <a:gd name="connsiteX3" fmla="*/ 8749 w 11279"/>
                  <a:gd name="connsiteY3" fmla="*/ 107 h 10080"/>
                  <a:gd name="connsiteX4" fmla="*/ 9490 w 11279"/>
                  <a:gd name="connsiteY4" fmla="*/ 184 h 10080"/>
                  <a:gd name="connsiteX5" fmla="*/ 10182 w 11279"/>
                  <a:gd name="connsiteY5" fmla="*/ 9852 h 10080"/>
                  <a:gd name="connsiteX6" fmla="*/ 9584 w 11279"/>
                  <a:gd name="connsiteY6" fmla="*/ 10025 h 10080"/>
                  <a:gd name="connsiteX7" fmla="*/ 239 w 11279"/>
                  <a:gd name="connsiteY7" fmla="*/ 5051 h 10080"/>
                  <a:gd name="connsiteX0" fmla="*/ 239 w 12060"/>
                  <a:gd name="connsiteY0" fmla="*/ 5051 h 10080"/>
                  <a:gd name="connsiteX1" fmla="*/ 142 w 12060"/>
                  <a:gd name="connsiteY1" fmla="*/ 4695 h 10080"/>
                  <a:gd name="connsiteX2" fmla="*/ 8743 w 12060"/>
                  <a:gd name="connsiteY2" fmla="*/ 107 h 10080"/>
                  <a:gd name="connsiteX3" fmla="*/ 8749 w 12060"/>
                  <a:gd name="connsiteY3" fmla="*/ 107 h 10080"/>
                  <a:gd name="connsiteX4" fmla="*/ 9490 w 12060"/>
                  <a:gd name="connsiteY4" fmla="*/ 184 h 10080"/>
                  <a:gd name="connsiteX5" fmla="*/ 10182 w 12060"/>
                  <a:gd name="connsiteY5" fmla="*/ 9852 h 10080"/>
                  <a:gd name="connsiteX6" fmla="*/ 9584 w 12060"/>
                  <a:gd name="connsiteY6" fmla="*/ 10025 h 10080"/>
                  <a:gd name="connsiteX7" fmla="*/ 239 w 12060"/>
                  <a:gd name="connsiteY7" fmla="*/ 5051 h 10080"/>
                  <a:gd name="connsiteX0" fmla="*/ 239 w 11976"/>
                  <a:gd name="connsiteY0" fmla="*/ 5051 h 10080"/>
                  <a:gd name="connsiteX1" fmla="*/ 142 w 11976"/>
                  <a:gd name="connsiteY1" fmla="*/ 4695 h 10080"/>
                  <a:gd name="connsiteX2" fmla="*/ 8743 w 11976"/>
                  <a:gd name="connsiteY2" fmla="*/ 107 h 10080"/>
                  <a:gd name="connsiteX3" fmla="*/ 8749 w 11976"/>
                  <a:gd name="connsiteY3" fmla="*/ 107 h 10080"/>
                  <a:gd name="connsiteX4" fmla="*/ 9490 w 11976"/>
                  <a:gd name="connsiteY4" fmla="*/ 184 h 10080"/>
                  <a:gd name="connsiteX5" fmla="*/ 10182 w 11976"/>
                  <a:gd name="connsiteY5" fmla="*/ 9852 h 10080"/>
                  <a:gd name="connsiteX6" fmla="*/ 9584 w 11976"/>
                  <a:gd name="connsiteY6" fmla="*/ 10025 h 10080"/>
                  <a:gd name="connsiteX7" fmla="*/ 239 w 11976"/>
                  <a:gd name="connsiteY7" fmla="*/ 5051 h 10080"/>
                  <a:gd name="connsiteX0" fmla="*/ 239 w 12020"/>
                  <a:gd name="connsiteY0" fmla="*/ 5051 h 10091"/>
                  <a:gd name="connsiteX1" fmla="*/ 142 w 12020"/>
                  <a:gd name="connsiteY1" fmla="*/ 4695 h 10091"/>
                  <a:gd name="connsiteX2" fmla="*/ 8743 w 12020"/>
                  <a:gd name="connsiteY2" fmla="*/ 107 h 10091"/>
                  <a:gd name="connsiteX3" fmla="*/ 8749 w 12020"/>
                  <a:gd name="connsiteY3" fmla="*/ 107 h 10091"/>
                  <a:gd name="connsiteX4" fmla="*/ 9490 w 12020"/>
                  <a:gd name="connsiteY4" fmla="*/ 184 h 10091"/>
                  <a:gd name="connsiteX5" fmla="*/ 10271 w 12020"/>
                  <a:gd name="connsiteY5" fmla="*/ 9900 h 10091"/>
                  <a:gd name="connsiteX6" fmla="*/ 9584 w 12020"/>
                  <a:gd name="connsiteY6" fmla="*/ 10025 h 10091"/>
                  <a:gd name="connsiteX7" fmla="*/ 239 w 12020"/>
                  <a:gd name="connsiteY7" fmla="*/ 5051 h 10091"/>
                  <a:gd name="connsiteX0" fmla="*/ 239 w 12076"/>
                  <a:gd name="connsiteY0" fmla="*/ 5046 h 10086"/>
                  <a:gd name="connsiteX1" fmla="*/ 142 w 12076"/>
                  <a:gd name="connsiteY1" fmla="*/ 4690 h 10086"/>
                  <a:gd name="connsiteX2" fmla="*/ 8743 w 12076"/>
                  <a:gd name="connsiteY2" fmla="*/ 102 h 10086"/>
                  <a:gd name="connsiteX3" fmla="*/ 8749 w 12076"/>
                  <a:gd name="connsiteY3" fmla="*/ 102 h 10086"/>
                  <a:gd name="connsiteX4" fmla="*/ 9601 w 12076"/>
                  <a:gd name="connsiteY4" fmla="*/ 191 h 10086"/>
                  <a:gd name="connsiteX5" fmla="*/ 10271 w 12076"/>
                  <a:gd name="connsiteY5" fmla="*/ 9895 h 10086"/>
                  <a:gd name="connsiteX6" fmla="*/ 9584 w 12076"/>
                  <a:gd name="connsiteY6" fmla="*/ 10020 h 10086"/>
                  <a:gd name="connsiteX7" fmla="*/ 239 w 12076"/>
                  <a:gd name="connsiteY7" fmla="*/ 5046 h 10086"/>
                  <a:gd name="connsiteX0" fmla="*/ 239 w 12076"/>
                  <a:gd name="connsiteY0" fmla="*/ 5054 h 10094"/>
                  <a:gd name="connsiteX1" fmla="*/ 142 w 12076"/>
                  <a:gd name="connsiteY1" fmla="*/ 4698 h 10094"/>
                  <a:gd name="connsiteX2" fmla="*/ 8743 w 12076"/>
                  <a:gd name="connsiteY2" fmla="*/ 110 h 10094"/>
                  <a:gd name="connsiteX3" fmla="*/ 8749 w 12076"/>
                  <a:gd name="connsiteY3" fmla="*/ 110 h 10094"/>
                  <a:gd name="connsiteX4" fmla="*/ 9601 w 12076"/>
                  <a:gd name="connsiteY4" fmla="*/ 199 h 10094"/>
                  <a:gd name="connsiteX5" fmla="*/ 10271 w 12076"/>
                  <a:gd name="connsiteY5" fmla="*/ 9903 h 10094"/>
                  <a:gd name="connsiteX6" fmla="*/ 9584 w 12076"/>
                  <a:gd name="connsiteY6" fmla="*/ 10028 h 10094"/>
                  <a:gd name="connsiteX7" fmla="*/ 239 w 12076"/>
                  <a:gd name="connsiteY7" fmla="*/ 5054 h 10094"/>
                  <a:gd name="connsiteX0" fmla="*/ 239 w 12796"/>
                  <a:gd name="connsiteY0" fmla="*/ 5054 h 10094"/>
                  <a:gd name="connsiteX1" fmla="*/ 142 w 12796"/>
                  <a:gd name="connsiteY1" fmla="*/ 4698 h 10094"/>
                  <a:gd name="connsiteX2" fmla="*/ 8743 w 12796"/>
                  <a:gd name="connsiteY2" fmla="*/ 110 h 10094"/>
                  <a:gd name="connsiteX3" fmla="*/ 8749 w 12796"/>
                  <a:gd name="connsiteY3" fmla="*/ 110 h 10094"/>
                  <a:gd name="connsiteX4" fmla="*/ 9601 w 12796"/>
                  <a:gd name="connsiteY4" fmla="*/ 199 h 10094"/>
                  <a:gd name="connsiteX5" fmla="*/ 10271 w 12796"/>
                  <a:gd name="connsiteY5" fmla="*/ 9903 h 10094"/>
                  <a:gd name="connsiteX6" fmla="*/ 9584 w 12796"/>
                  <a:gd name="connsiteY6" fmla="*/ 10028 h 10094"/>
                  <a:gd name="connsiteX7" fmla="*/ 239 w 12796"/>
                  <a:gd name="connsiteY7" fmla="*/ 5054 h 10094"/>
                  <a:gd name="connsiteX0" fmla="*/ 239 w 13067"/>
                  <a:gd name="connsiteY0" fmla="*/ 5054 h 10094"/>
                  <a:gd name="connsiteX1" fmla="*/ 142 w 13067"/>
                  <a:gd name="connsiteY1" fmla="*/ 4698 h 10094"/>
                  <a:gd name="connsiteX2" fmla="*/ 8743 w 13067"/>
                  <a:gd name="connsiteY2" fmla="*/ 110 h 10094"/>
                  <a:gd name="connsiteX3" fmla="*/ 8749 w 13067"/>
                  <a:gd name="connsiteY3" fmla="*/ 110 h 10094"/>
                  <a:gd name="connsiteX4" fmla="*/ 9601 w 13067"/>
                  <a:gd name="connsiteY4" fmla="*/ 199 h 10094"/>
                  <a:gd name="connsiteX5" fmla="*/ 10271 w 13067"/>
                  <a:gd name="connsiteY5" fmla="*/ 9903 h 10094"/>
                  <a:gd name="connsiteX6" fmla="*/ 9584 w 13067"/>
                  <a:gd name="connsiteY6" fmla="*/ 10028 h 10094"/>
                  <a:gd name="connsiteX7" fmla="*/ 239 w 13067"/>
                  <a:gd name="connsiteY7" fmla="*/ 5054 h 10094"/>
                  <a:gd name="connsiteX0" fmla="*/ 239 w 12520"/>
                  <a:gd name="connsiteY0" fmla="*/ 5054 h 10094"/>
                  <a:gd name="connsiteX1" fmla="*/ 142 w 12520"/>
                  <a:gd name="connsiteY1" fmla="*/ 4698 h 10094"/>
                  <a:gd name="connsiteX2" fmla="*/ 8743 w 12520"/>
                  <a:gd name="connsiteY2" fmla="*/ 110 h 10094"/>
                  <a:gd name="connsiteX3" fmla="*/ 8749 w 12520"/>
                  <a:gd name="connsiteY3" fmla="*/ 110 h 10094"/>
                  <a:gd name="connsiteX4" fmla="*/ 9601 w 12520"/>
                  <a:gd name="connsiteY4" fmla="*/ 199 h 10094"/>
                  <a:gd name="connsiteX5" fmla="*/ 10271 w 12520"/>
                  <a:gd name="connsiteY5" fmla="*/ 9903 h 10094"/>
                  <a:gd name="connsiteX6" fmla="*/ 9584 w 12520"/>
                  <a:gd name="connsiteY6" fmla="*/ 10028 h 10094"/>
                  <a:gd name="connsiteX7" fmla="*/ 239 w 12520"/>
                  <a:gd name="connsiteY7" fmla="*/ 5054 h 10094"/>
                  <a:gd name="connsiteX0" fmla="*/ 239 w 12641"/>
                  <a:gd name="connsiteY0" fmla="*/ 5054 h 10094"/>
                  <a:gd name="connsiteX1" fmla="*/ 142 w 12641"/>
                  <a:gd name="connsiteY1" fmla="*/ 4698 h 10094"/>
                  <a:gd name="connsiteX2" fmla="*/ 8743 w 12641"/>
                  <a:gd name="connsiteY2" fmla="*/ 110 h 10094"/>
                  <a:gd name="connsiteX3" fmla="*/ 8749 w 12641"/>
                  <a:gd name="connsiteY3" fmla="*/ 110 h 10094"/>
                  <a:gd name="connsiteX4" fmla="*/ 9601 w 12641"/>
                  <a:gd name="connsiteY4" fmla="*/ 199 h 10094"/>
                  <a:gd name="connsiteX5" fmla="*/ 10271 w 12641"/>
                  <a:gd name="connsiteY5" fmla="*/ 9903 h 10094"/>
                  <a:gd name="connsiteX6" fmla="*/ 9584 w 12641"/>
                  <a:gd name="connsiteY6" fmla="*/ 10028 h 10094"/>
                  <a:gd name="connsiteX7" fmla="*/ 239 w 12641"/>
                  <a:gd name="connsiteY7" fmla="*/ 5054 h 10094"/>
                  <a:gd name="connsiteX0" fmla="*/ 239 w 12641"/>
                  <a:gd name="connsiteY0" fmla="*/ 5054 h 10102"/>
                  <a:gd name="connsiteX1" fmla="*/ 142 w 12641"/>
                  <a:gd name="connsiteY1" fmla="*/ 4698 h 10102"/>
                  <a:gd name="connsiteX2" fmla="*/ 8743 w 12641"/>
                  <a:gd name="connsiteY2" fmla="*/ 110 h 10102"/>
                  <a:gd name="connsiteX3" fmla="*/ 8749 w 12641"/>
                  <a:gd name="connsiteY3" fmla="*/ 110 h 10102"/>
                  <a:gd name="connsiteX4" fmla="*/ 9601 w 12641"/>
                  <a:gd name="connsiteY4" fmla="*/ 199 h 10102"/>
                  <a:gd name="connsiteX5" fmla="*/ 10271 w 12641"/>
                  <a:gd name="connsiteY5" fmla="*/ 9903 h 10102"/>
                  <a:gd name="connsiteX6" fmla="*/ 9584 w 12641"/>
                  <a:gd name="connsiteY6" fmla="*/ 10028 h 10102"/>
                  <a:gd name="connsiteX7" fmla="*/ 239 w 12641"/>
                  <a:gd name="connsiteY7" fmla="*/ 5054 h 10102"/>
                  <a:gd name="connsiteX0" fmla="*/ 239 w 12641"/>
                  <a:gd name="connsiteY0" fmla="*/ 5019 h 10067"/>
                  <a:gd name="connsiteX1" fmla="*/ 142 w 12641"/>
                  <a:gd name="connsiteY1" fmla="*/ 4663 h 10067"/>
                  <a:gd name="connsiteX2" fmla="*/ 8743 w 12641"/>
                  <a:gd name="connsiteY2" fmla="*/ 75 h 10067"/>
                  <a:gd name="connsiteX3" fmla="*/ 8749 w 12641"/>
                  <a:gd name="connsiteY3" fmla="*/ 75 h 10067"/>
                  <a:gd name="connsiteX4" fmla="*/ 9601 w 12641"/>
                  <a:gd name="connsiteY4" fmla="*/ 164 h 10067"/>
                  <a:gd name="connsiteX5" fmla="*/ 10271 w 12641"/>
                  <a:gd name="connsiteY5" fmla="*/ 9868 h 10067"/>
                  <a:gd name="connsiteX6" fmla="*/ 9584 w 12641"/>
                  <a:gd name="connsiteY6" fmla="*/ 9993 h 10067"/>
                  <a:gd name="connsiteX7" fmla="*/ 239 w 12641"/>
                  <a:gd name="connsiteY7" fmla="*/ 5019 h 10067"/>
                  <a:gd name="connsiteX0" fmla="*/ 239 w 12603"/>
                  <a:gd name="connsiteY0" fmla="*/ 5019 h 10067"/>
                  <a:gd name="connsiteX1" fmla="*/ 142 w 12603"/>
                  <a:gd name="connsiteY1" fmla="*/ 4663 h 10067"/>
                  <a:gd name="connsiteX2" fmla="*/ 8743 w 12603"/>
                  <a:gd name="connsiteY2" fmla="*/ 75 h 10067"/>
                  <a:gd name="connsiteX3" fmla="*/ 8749 w 12603"/>
                  <a:gd name="connsiteY3" fmla="*/ 75 h 10067"/>
                  <a:gd name="connsiteX4" fmla="*/ 9601 w 12603"/>
                  <a:gd name="connsiteY4" fmla="*/ 164 h 10067"/>
                  <a:gd name="connsiteX5" fmla="*/ 10271 w 12603"/>
                  <a:gd name="connsiteY5" fmla="*/ 9868 h 10067"/>
                  <a:gd name="connsiteX6" fmla="*/ 9584 w 12603"/>
                  <a:gd name="connsiteY6" fmla="*/ 9993 h 10067"/>
                  <a:gd name="connsiteX7" fmla="*/ 239 w 12603"/>
                  <a:gd name="connsiteY7" fmla="*/ 5019 h 10067"/>
                  <a:gd name="connsiteX0" fmla="*/ 239 w 12603"/>
                  <a:gd name="connsiteY0" fmla="*/ 5019 h 10027"/>
                  <a:gd name="connsiteX1" fmla="*/ 142 w 12603"/>
                  <a:gd name="connsiteY1" fmla="*/ 4663 h 10027"/>
                  <a:gd name="connsiteX2" fmla="*/ 8743 w 12603"/>
                  <a:gd name="connsiteY2" fmla="*/ 75 h 10027"/>
                  <a:gd name="connsiteX3" fmla="*/ 8749 w 12603"/>
                  <a:gd name="connsiteY3" fmla="*/ 75 h 10027"/>
                  <a:gd name="connsiteX4" fmla="*/ 9601 w 12603"/>
                  <a:gd name="connsiteY4" fmla="*/ 164 h 10027"/>
                  <a:gd name="connsiteX5" fmla="*/ 10271 w 12603"/>
                  <a:gd name="connsiteY5" fmla="*/ 9868 h 10027"/>
                  <a:gd name="connsiteX6" fmla="*/ 9584 w 12603"/>
                  <a:gd name="connsiteY6" fmla="*/ 9993 h 10027"/>
                  <a:gd name="connsiteX7" fmla="*/ 239 w 12603"/>
                  <a:gd name="connsiteY7" fmla="*/ 5019 h 10027"/>
                  <a:gd name="connsiteX0" fmla="*/ 239 w 12548"/>
                  <a:gd name="connsiteY0" fmla="*/ 5019 h 10014"/>
                  <a:gd name="connsiteX1" fmla="*/ 142 w 12548"/>
                  <a:gd name="connsiteY1" fmla="*/ 4663 h 10014"/>
                  <a:gd name="connsiteX2" fmla="*/ 8743 w 12548"/>
                  <a:gd name="connsiteY2" fmla="*/ 75 h 10014"/>
                  <a:gd name="connsiteX3" fmla="*/ 8749 w 12548"/>
                  <a:gd name="connsiteY3" fmla="*/ 75 h 10014"/>
                  <a:gd name="connsiteX4" fmla="*/ 9601 w 12548"/>
                  <a:gd name="connsiteY4" fmla="*/ 164 h 10014"/>
                  <a:gd name="connsiteX5" fmla="*/ 10167 w 12548"/>
                  <a:gd name="connsiteY5" fmla="*/ 9812 h 10014"/>
                  <a:gd name="connsiteX6" fmla="*/ 9584 w 12548"/>
                  <a:gd name="connsiteY6" fmla="*/ 9993 h 10014"/>
                  <a:gd name="connsiteX7" fmla="*/ 239 w 12548"/>
                  <a:gd name="connsiteY7" fmla="*/ 5019 h 10014"/>
                  <a:gd name="connsiteX0" fmla="*/ 239 w 12548"/>
                  <a:gd name="connsiteY0" fmla="*/ 5019 h 9980"/>
                  <a:gd name="connsiteX1" fmla="*/ 142 w 12548"/>
                  <a:gd name="connsiteY1" fmla="*/ 4663 h 9980"/>
                  <a:gd name="connsiteX2" fmla="*/ 8743 w 12548"/>
                  <a:gd name="connsiteY2" fmla="*/ 75 h 9980"/>
                  <a:gd name="connsiteX3" fmla="*/ 8749 w 12548"/>
                  <a:gd name="connsiteY3" fmla="*/ 75 h 9980"/>
                  <a:gd name="connsiteX4" fmla="*/ 9601 w 12548"/>
                  <a:gd name="connsiteY4" fmla="*/ 164 h 9980"/>
                  <a:gd name="connsiteX5" fmla="*/ 10167 w 12548"/>
                  <a:gd name="connsiteY5" fmla="*/ 9812 h 9980"/>
                  <a:gd name="connsiteX6" fmla="*/ 9501 w 12548"/>
                  <a:gd name="connsiteY6" fmla="*/ 9949 h 9980"/>
                  <a:gd name="connsiteX7" fmla="*/ 239 w 12548"/>
                  <a:gd name="connsiteY7" fmla="*/ 5019 h 9980"/>
                  <a:gd name="connsiteX0" fmla="*/ 190 w 10182"/>
                  <a:gd name="connsiteY0" fmla="*/ 5029 h 10000"/>
                  <a:gd name="connsiteX1" fmla="*/ 113 w 10182"/>
                  <a:gd name="connsiteY1" fmla="*/ 4672 h 10000"/>
                  <a:gd name="connsiteX2" fmla="*/ 6968 w 10182"/>
                  <a:gd name="connsiteY2" fmla="*/ 75 h 10000"/>
                  <a:gd name="connsiteX3" fmla="*/ 6972 w 10182"/>
                  <a:gd name="connsiteY3" fmla="*/ 75 h 10000"/>
                  <a:gd name="connsiteX4" fmla="*/ 7651 w 10182"/>
                  <a:gd name="connsiteY4" fmla="*/ 164 h 10000"/>
                  <a:gd name="connsiteX5" fmla="*/ 8102 w 10182"/>
                  <a:gd name="connsiteY5" fmla="*/ 9832 h 10000"/>
                  <a:gd name="connsiteX6" fmla="*/ 7572 w 10182"/>
                  <a:gd name="connsiteY6" fmla="*/ 9969 h 10000"/>
                  <a:gd name="connsiteX7" fmla="*/ 190 w 10182"/>
                  <a:gd name="connsiteY7" fmla="*/ 5029 h 10000"/>
                  <a:gd name="connsiteX0" fmla="*/ 190 w 10309"/>
                  <a:gd name="connsiteY0" fmla="*/ 5029 h 10000"/>
                  <a:gd name="connsiteX1" fmla="*/ 113 w 10309"/>
                  <a:gd name="connsiteY1" fmla="*/ 4672 h 10000"/>
                  <a:gd name="connsiteX2" fmla="*/ 6968 w 10309"/>
                  <a:gd name="connsiteY2" fmla="*/ 75 h 10000"/>
                  <a:gd name="connsiteX3" fmla="*/ 6972 w 10309"/>
                  <a:gd name="connsiteY3" fmla="*/ 75 h 10000"/>
                  <a:gd name="connsiteX4" fmla="*/ 7651 w 10309"/>
                  <a:gd name="connsiteY4" fmla="*/ 164 h 10000"/>
                  <a:gd name="connsiteX5" fmla="*/ 8102 w 10309"/>
                  <a:gd name="connsiteY5" fmla="*/ 9832 h 10000"/>
                  <a:gd name="connsiteX6" fmla="*/ 7572 w 10309"/>
                  <a:gd name="connsiteY6" fmla="*/ 9969 h 10000"/>
                  <a:gd name="connsiteX7" fmla="*/ 190 w 10309"/>
                  <a:gd name="connsiteY7" fmla="*/ 5029 h 10000"/>
                  <a:gd name="connsiteX0" fmla="*/ 190 w 10331"/>
                  <a:gd name="connsiteY0" fmla="*/ 5029 h 10000"/>
                  <a:gd name="connsiteX1" fmla="*/ 113 w 10331"/>
                  <a:gd name="connsiteY1" fmla="*/ 4672 h 10000"/>
                  <a:gd name="connsiteX2" fmla="*/ 6968 w 10331"/>
                  <a:gd name="connsiteY2" fmla="*/ 75 h 10000"/>
                  <a:gd name="connsiteX3" fmla="*/ 6972 w 10331"/>
                  <a:gd name="connsiteY3" fmla="*/ 75 h 10000"/>
                  <a:gd name="connsiteX4" fmla="*/ 7651 w 10331"/>
                  <a:gd name="connsiteY4" fmla="*/ 164 h 10000"/>
                  <a:gd name="connsiteX5" fmla="*/ 8102 w 10331"/>
                  <a:gd name="connsiteY5" fmla="*/ 9832 h 10000"/>
                  <a:gd name="connsiteX6" fmla="*/ 7572 w 10331"/>
                  <a:gd name="connsiteY6" fmla="*/ 9969 h 10000"/>
                  <a:gd name="connsiteX7" fmla="*/ 190 w 10331"/>
                  <a:gd name="connsiteY7" fmla="*/ 5029 h 10000"/>
                  <a:gd name="connsiteX0" fmla="*/ 190 w 10238"/>
                  <a:gd name="connsiteY0" fmla="*/ 5029 h 10000"/>
                  <a:gd name="connsiteX1" fmla="*/ 113 w 10238"/>
                  <a:gd name="connsiteY1" fmla="*/ 4672 h 10000"/>
                  <a:gd name="connsiteX2" fmla="*/ 6968 w 10238"/>
                  <a:gd name="connsiteY2" fmla="*/ 75 h 10000"/>
                  <a:gd name="connsiteX3" fmla="*/ 6972 w 10238"/>
                  <a:gd name="connsiteY3" fmla="*/ 75 h 10000"/>
                  <a:gd name="connsiteX4" fmla="*/ 7651 w 10238"/>
                  <a:gd name="connsiteY4" fmla="*/ 164 h 10000"/>
                  <a:gd name="connsiteX5" fmla="*/ 8102 w 10238"/>
                  <a:gd name="connsiteY5" fmla="*/ 9832 h 10000"/>
                  <a:gd name="connsiteX6" fmla="*/ 7572 w 10238"/>
                  <a:gd name="connsiteY6" fmla="*/ 9969 h 10000"/>
                  <a:gd name="connsiteX7" fmla="*/ 190 w 10238"/>
                  <a:gd name="connsiteY7" fmla="*/ 5029 h 10000"/>
                  <a:gd name="connsiteX0" fmla="*/ 190 w 10215"/>
                  <a:gd name="connsiteY0" fmla="*/ 5055 h 10026"/>
                  <a:gd name="connsiteX1" fmla="*/ 113 w 10215"/>
                  <a:gd name="connsiteY1" fmla="*/ 4698 h 10026"/>
                  <a:gd name="connsiteX2" fmla="*/ 6968 w 10215"/>
                  <a:gd name="connsiteY2" fmla="*/ 101 h 10026"/>
                  <a:gd name="connsiteX3" fmla="*/ 6972 w 10215"/>
                  <a:gd name="connsiteY3" fmla="*/ 101 h 10026"/>
                  <a:gd name="connsiteX4" fmla="*/ 7599 w 10215"/>
                  <a:gd name="connsiteY4" fmla="*/ 132 h 10026"/>
                  <a:gd name="connsiteX5" fmla="*/ 8102 w 10215"/>
                  <a:gd name="connsiteY5" fmla="*/ 9858 h 10026"/>
                  <a:gd name="connsiteX6" fmla="*/ 7572 w 10215"/>
                  <a:gd name="connsiteY6" fmla="*/ 9995 h 10026"/>
                  <a:gd name="connsiteX7" fmla="*/ 190 w 10215"/>
                  <a:gd name="connsiteY7" fmla="*/ 5055 h 10026"/>
                  <a:gd name="connsiteX0" fmla="*/ 190 w 10215"/>
                  <a:gd name="connsiteY0" fmla="*/ 5023 h 9994"/>
                  <a:gd name="connsiteX1" fmla="*/ 113 w 10215"/>
                  <a:gd name="connsiteY1" fmla="*/ 4666 h 9994"/>
                  <a:gd name="connsiteX2" fmla="*/ 6968 w 10215"/>
                  <a:gd name="connsiteY2" fmla="*/ 69 h 9994"/>
                  <a:gd name="connsiteX3" fmla="*/ 6972 w 10215"/>
                  <a:gd name="connsiteY3" fmla="*/ 69 h 9994"/>
                  <a:gd name="connsiteX4" fmla="*/ 7599 w 10215"/>
                  <a:gd name="connsiteY4" fmla="*/ 100 h 9994"/>
                  <a:gd name="connsiteX5" fmla="*/ 8102 w 10215"/>
                  <a:gd name="connsiteY5" fmla="*/ 9826 h 9994"/>
                  <a:gd name="connsiteX6" fmla="*/ 7572 w 10215"/>
                  <a:gd name="connsiteY6" fmla="*/ 9963 h 9994"/>
                  <a:gd name="connsiteX7" fmla="*/ 190 w 10215"/>
                  <a:gd name="connsiteY7" fmla="*/ 5023 h 9994"/>
                  <a:gd name="connsiteX0" fmla="*/ 186 w 10000"/>
                  <a:gd name="connsiteY0" fmla="*/ 5026 h 10046"/>
                  <a:gd name="connsiteX1" fmla="*/ 111 w 10000"/>
                  <a:gd name="connsiteY1" fmla="*/ 4669 h 10046"/>
                  <a:gd name="connsiteX2" fmla="*/ 6821 w 10000"/>
                  <a:gd name="connsiteY2" fmla="*/ 69 h 10046"/>
                  <a:gd name="connsiteX3" fmla="*/ 6825 w 10000"/>
                  <a:gd name="connsiteY3" fmla="*/ 69 h 10046"/>
                  <a:gd name="connsiteX4" fmla="*/ 7439 w 10000"/>
                  <a:gd name="connsiteY4" fmla="*/ 100 h 10046"/>
                  <a:gd name="connsiteX5" fmla="*/ 7931 w 10000"/>
                  <a:gd name="connsiteY5" fmla="*/ 9832 h 10046"/>
                  <a:gd name="connsiteX6" fmla="*/ 7396 w 10000"/>
                  <a:gd name="connsiteY6" fmla="*/ 10027 h 10046"/>
                  <a:gd name="connsiteX7" fmla="*/ 186 w 10000"/>
                  <a:gd name="connsiteY7" fmla="*/ 5026 h 10046"/>
                  <a:gd name="connsiteX0" fmla="*/ 186 w 10000"/>
                  <a:gd name="connsiteY0" fmla="*/ 5026 h 9991"/>
                  <a:gd name="connsiteX1" fmla="*/ 111 w 10000"/>
                  <a:gd name="connsiteY1" fmla="*/ 4669 h 9991"/>
                  <a:gd name="connsiteX2" fmla="*/ 6821 w 10000"/>
                  <a:gd name="connsiteY2" fmla="*/ 69 h 9991"/>
                  <a:gd name="connsiteX3" fmla="*/ 6825 w 10000"/>
                  <a:gd name="connsiteY3" fmla="*/ 69 h 9991"/>
                  <a:gd name="connsiteX4" fmla="*/ 7439 w 10000"/>
                  <a:gd name="connsiteY4" fmla="*/ 100 h 9991"/>
                  <a:gd name="connsiteX5" fmla="*/ 7931 w 10000"/>
                  <a:gd name="connsiteY5" fmla="*/ 9832 h 9991"/>
                  <a:gd name="connsiteX6" fmla="*/ 7362 w 10000"/>
                  <a:gd name="connsiteY6" fmla="*/ 9957 h 9991"/>
                  <a:gd name="connsiteX7" fmla="*/ 186 w 10000"/>
                  <a:gd name="connsiteY7" fmla="*/ 5026 h 9991"/>
                  <a:gd name="connsiteX0" fmla="*/ 186 w 10215"/>
                  <a:gd name="connsiteY0" fmla="*/ 5031 h 10000"/>
                  <a:gd name="connsiteX1" fmla="*/ 111 w 10215"/>
                  <a:gd name="connsiteY1" fmla="*/ 4673 h 10000"/>
                  <a:gd name="connsiteX2" fmla="*/ 6821 w 10215"/>
                  <a:gd name="connsiteY2" fmla="*/ 69 h 10000"/>
                  <a:gd name="connsiteX3" fmla="*/ 6825 w 10215"/>
                  <a:gd name="connsiteY3" fmla="*/ 69 h 10000"/>
                  <a:gd name="connsiteX4" fmla="*/ 7439 w 10215"/>
                  <a:gd name="connsiteY4" fmla="*/ 100 h 10000"/>
                  <a:gd name="connsiteX5" fmla="*/ 7931 w 10215"/>
                  <a:gd name="connsiteY5" fmla="*/ 9841 h 10000"/>
                  <a:gd name="connsiteX6" fmla="*/ 7362 w 10215"/>
                  <a:gd name="connsiteY6" fmla="*/ 9966 h 10000"/>
                  <a:gd name="connsiteX7" fmla="*/ 186 w 10215"/>
                  <a:gd name="connsiteY7" fmla="*/ 5031 h 10000"/>
                  <a:gd name="connsiteX0" fmla="*/ 186 w 10307"/>
                  <a:gd name="connsiteY0" fmla="*/ 5031 h 10000"/>
                  <a:gd name="connsiteX1" fmla="*/ 111 w 10307"/>
                  <a:gd name="connsiteY1" fmla="*/ 4673 h 10000"/>
                  <a:gd name="connsiteX2" fmla="*/ 6821 w 10307"/>
                  <a:gd name="connsiteY2" fmla="*/ 69 h 10000"/>
                  <a:gd name="connsiteX3" fmla="*/ 6825 w 10307"/>
                  <a:gd name="connsiteY3" fmla="*/ 69 h 10000"/>
                  <a:gd name="connsiteX4" fmla="*/ 7439 w 10307"/>
                  <a:gd name="connsiteY4" fmla="*/ 100 h 10000"/>
                  <a:gd name="connsiteX5" fmla="*/ 7931 w 10307"/>
                  <a:gd name="connsiteY5" fmla="*/ 9841 h 10000"/>
                  <a:gd name="connsiteX6" fmla="*/ 7362 w 10307"/>
                  <a:gd name="connsiteY6" fmla="*/ 9966 h 10000"/>
                  <a:gd name="connsiteX7" fmla="*/ 186 w 10307"/>
                  <a:gd name="connsiteY7" fmla="*/ 5031 h 10000"/>
                  <a:gd name="connsiteX0" fmla="*/ 186 w 10276"/>
                  <a:gd name="connsiteY0" fmla="*/ 5065 h 10034"/>
                  <a:gd name="connsiteX1" fmla="*/ 111 w 10276"/>
                  <a:gd name="connsiteY1" fmla="*/ 4707 h 10034"/>
                  <a:gd name="connsiteX2" fmla="*/ 6821 w 10276"/>
                  <a:gd name="connsiteY2" fmla="*/ 103 h 10034"/>
                  <a:gd name="connsiteX3" fmla="*/ 6825 w 10276"/>
                  <a:gd name="connsiteY3" fmla="*/ 103 h 10034"/>
                  <a:gd name="connsiteX4" fmla="*/ 7374 w 10276"/>
                  <a:gd name="connsiteY4" fmla="*/ 66 h 10034"/>
                  <a:gd name="connsiteX5" fmla="*/ 7931 w 10276"/>
                  <a:gd name="connsiteY5" fmla="*/ 9875 h 10034"/>
                  <a:gd name="connsiteX6" fmla="*/ 7362 w 10276"/>
                  <a:gd name="connsiteY6" fmla="*/ 10000 h 10034"/>
                  <a:gd name="connsiteX7" fmla="*/ 186 w 10276"/>
                  <a:gd name="connsiteY7" fmla="*/ 5065 h 10034"/>
                  <a:gd name="connsiteX0" fmla="*/ 186 w 10268"/>
                  <a:gd name="connsiteY0" fmla="*/ 5065 h 10069"/>
                  <a:gd name="connsiteX1" fmla="*/ 111 w 10268"/>
                  <a:gd name="connsiteY1" fmla="*/ 4707 h 10069"/>
                  <a:gd name="connsiteX2" fmla="*/ 6821 w 10268"/>
                  <a:gd name="connsiteY2" fmla="*/ 103 h 10069"/>
                  <a:gd name="connsiteX3" fmla="*/ 6825 w 10268"/>
                  <a:gd name="connsiteY3" fmla="*/ 103 h 10069"/>
                  <a:gd name="connsiteX4" fmla="*/ 7374 w 10268"/>
                  <a:gd name="connsiteY4" fmla="*/ 66 h 10069"/>
                  <a:gd name="connsiteX5" fmla="*/ 7915 w 10268"/>
                  <a:gd name="connsiteY5" fmla="*/ 9954 h 10069"/>
                  <a:gd name="connsiteX6" fmla="*/ 7362 w 10268"/>
                  <a:gd name="connsiteY6" fmla="*/ 10000 h 10069"/>
                  <a:gd name="connsiteX7" fmla="*/ 186 w 10268"/>
                  <a:gd name="connsiteY7" fmla="*/ 5065 h 10069"/>
                  <a:gd name="connsiteX0" fmla="*/ 186 w 10268"/>
                  <a:gd name="connsiteY0" fmla="*/ 5065 h 10036"/>
                  <a:gd name="connsiteX1" fmla="*/ 111 w 10268"/>
                  <a:gd name="connsiteY1" fmla="*/ 4707 h 10036"/>
                  <a:gd name="connsiteX2" fmla="*/ 6821 w 10268"/>
                  <a:gd name="connsiteY2" fmla="*/ 103 h 10036"/>
                  <a:gd name="connsiteX3" fmla="*/ 6825 w 10268"/>
                  <a:gd name="connsiteY3" fmla="*/ 103 h 10036"/>
                  <a:gd name="connsiteX4" fmla="*/ 7374 w 10268"/>
                  <a:gd name="connsiteY4" fmla="*/ 66 h 10036"/>
                  <a:gd name="connsiteX5" fmla="*/ 7915 w 10268"/>
                  <a:gd name="connsiteY5" fmla="*/ 9954 h 10036"/>
                  <a:gd name="connsiteX6" fmla="*/ 7362 w 10268"/>
                  <a:gd name="connsiteY6" fmla="*/ 10000 h 10036"/>
                  <a:gd name="connsiteX7" fmla="*/ 186 w 10268"/>
                  <a:gd name="connsiteY7" fmla="*/ 5065 h 10036"/>
                  <a:gd name="connsiteX0" fmla="*/ 186 w 10268"/>
                  <a:gd name="connsiteY0" fmla="*/ 5065 h 10041"/>
                  <a:gd name="connsiteX1" fmla="*/ 111 w 10268"/>
                  <a:gd name="connsiteY1" fmla="*/ 4707 h 10041"/>
                  <a:gd name="connsiteX2" fmla="*/ 6821 w 10268"/>
                  <a:gd name="connsiteY2" fmla="*/ 103 h 10041"/>
                  <a:gd name="connsiteX3" fmla="*/ 6825 w 10268"/>
                  <a:gd name="connsiteY3" fmla="*/ 103 h 10041"/>
                  <a:gd name="connsiteX4" fmla="*/ 7374 w 10268"/>
                  <a:gd name="connsiteY4" fmla="*/ 66 h 10041"/>
                  <a:gd name="connsiteX5" fmla="*/ 7915 w 10268"/>
                  <a:gd name="connsiteY5" fmla="*/ 9954 h 10041"/>
                  <a:gd name="connsiteX6" fmla="*/ 7362 w 10268"/>
                  <a:gd name="connsiteY6" fmla="*/ 10000 h 10041"/>
                  <a:gd name="connsiteX7" fmla="*/ 186 w 10268"/>
                  <a:gd name="connsiteY7" fmla="*/ 5065 h 10041"/>
                  <a:gd name="connsiteX0" fmla="*/ 186 w 10303"/>
                  <a:gd name="connsiteY0" fmla="*/ 5065 h 10041"/>
                  <a:gd name="connsiteX1" fmla="*/ 111 w 10303"/>
                  <a:gd name="connsiteY1" fmla="*/ 4707 h 10041"/>
                  <a:gd name="connsiteX2" fmla="*/ 6821 w 10303"/>
                  <a:gd name="connsiteY2" fmla="*/ 103 h 10041"/>
                  <a:gd name="connsiteX3" fmla="*/ 6825 w 10303"/>
                  <a:gd name="connsiteY3" fmla="*/ 103 h 10041"/>
                  <a:gd name="connsiteX4" fmla="*/ 7374 w 10303"/>
                  <a:gd name="connsiteY4" fmla="*/ 66 h 10041"/>
                  <a:gd name="connsiteX5" fmla="*/ 7915 w 10303"/>
                  <a:gd name="connsiteY5" fmla="*/ 9954 h 10041"/>
                  <a:gd name="connsiteX6" fmla="*/ 7362 w 10303"/>
                  <a:gd name="connsiteY6" fmla="*/ 10000 h 10041"/>
                  <a:gd name="connsiteX7" fmla="*/ 186 w 10303"/>
                  <a:gd name="connsiteY7" fmla="*/ 5065 h 10041"/>
                  <a:gd name="connsiteX0" fmla="*/ 578 w 10695"/>
                  <a:gd name="connsiteY0" fmla="*/ 5065 h 10041"/>
                  <a:gd name="connsiteX1" fmla="*/ 45 w 10695"/>
                  <a:gd name="connsiteY1" fmla="*/ 5022 h 10041"/>
                  <a:gd name="connsiteX2" fmla="*/ 7213 w 10695"/>
                  <a:gd name="connsiteY2" fmla="*/ 103 h 10041"/>
                  <a:gd name="connsiteX3" fmla="*/ 7217 w 10695"/>
                  <a:gd name="connsiteY3" fmla="*/ 103 h 10041"/>
                  <a:gd name="connsiteX4" fmla="*/ 7766 w 10695"/>
                  <a:gd name="connsiteY4" fmla="*/ 66 h 10041"/>
                  <a:gd name="connsiteX5" fmla="*/ 8307 w 10695"/>
                  <a:gd name="connsiteY5" fmla="*/ 9954 h 10041"/>
                  <a:gd name="connsiteX6" fmla="*/ 7754 w 10695"/>
                  <a:gd name="connsiteY6" fmla="*/ 10000 h 10041"/>
                  <a:gd name="connsiteX7" fmla="*/ 578 w 10695"/>
                  <a:gd name="connsiteY7" fmla="*/ 5065 h 10041"/>
                  <a:gd name="connsiteX0" fmla="*/ 165 w 10772"/>
                  <a:gd name="connsiteY0" fmla="*/ 5268 h 10041"/>
                  <a:gd name="connsiteX1" fmla="*/ 122 w 10772"/>
                  <a:gd name="connsiteY1" fmla="*/ 5022 h 10041"/>
                  <a:gd name="connsiteX2" fmla="*/ 7290 w 10772"/>
                  <a:gd name="connsiteY2" fmla="*/ 103 h 10041"/>
                  <a:gd name="connsiteX3" fmla="*/ 7294 w 10772"/>
                  <a:gd name="connsiteY3" fmla="*/ 103 h 10041"/>
                  <a:gd name="connsiteX4" fmla="*/ 7843 w 10772"/>
                  <a:gd name="connsiteY4" fmla="*/ 66 h 10041"/>
                  <a:gd name="connsiteX5" fmla="*/ 8384 w 10772"/>
                  <a:gd name="connsiteY5" fmla="*/ 9954 h 10041"/>
                  <a:gd name="connsiteX6" fmla="*/ 7831 w 10772"/>
                  <a:gd name="connsiteY6" fmla="*/ 10000 h 10041"/>
                  <a:gd name="connsiteX7" fmla="*/ 165 w 10772"/>
                  <a:gd name="connsiteY7" fmla="*/ 5268 h 10041"/>
                  <a:gd name="connsiteX0" fmla="*/ 146 w 10753"/>
                  <a:gd name="connsiteY0" fmla="*/ 5268 h 10041"/>
                  <a:gd name="connsiteX1" fmla="*/ 136 w 10753"/>
                  <a:gd name="connsiteY1" fmla="*/ 5067 h 10041"/>
                  <a:gd name="connsiteX2" fmla="*/ 7271 w 10753"/>
                  <a:gd name="connsiteY2" fmla="*/ 103 h 10041"/>
                  <a:gd name="connsiteX3" fmla="*/ 7275 w 10753"/>
                  <a:gd name="connsiteY3" fmla="*/ 103 h 10041"/>
                  <a:gd name="connsiteX4" fmla="*/ 7824 w 10753"/>
                  <a:gd name="connsiteY4" fmla="*/ 66 h 10041"/>
                  <a:gd name="connsiteX5" fmla="*/ 8365 w 10753"/>
                  <a:gd name="connsiteY5" fmla="*/ 9954 h 10041"/>
                  <a:gd name="connsiteX6" fmla="*/ 7812 w 10753"/>
                  <a:gd name="connsiteY6" fmla="*/ 10000 h 10041"/>
                  <a:gd name="connsiteX7" fmla="*/ 146 w 10753"/>
                  <a:gd name="connsiteY7" fmla="*/ 5268 h 10041"/>
                  <a:gd name="connsiteX0" fmla="*/ 175 w 10782"/>
                  <a:gd name="connsiteY0" fmla="*/ 5268 h 10041"/>
                  <a:gd name="connsiteX1" fmla="*/ 116 w 10782"/>
                  <a:gd name="connsiteY1" fmla="*/ 5033 h 10041"/>
                  <a:gd name="connsiteX2" fmla="*/ 7300 w 10782"/>
                  <a:gd name="connsiteY2" fmla="*/ 103 h 10041"/>
                  <a:gd name="connsiteX3" fmla="*/ 7304 w 10782"/>
                  <a:gd name="connsiteY3" fmla="*/ 103 h 10041"/>
                  <a:gd name="connsiteX4" fmla="*/ 7853 w 10782"/>
                  <a:gd name="connsiteY4" fmla="*/ 66 h 10041"/>
                  <a:gd name="connsiteX5" fmla="*/ 8394 w 10782"/>
                  <a:gd name="connsiteY5" fmla="*/ 9954 h 10041"/>
                  <a:gd name="connsiteX6" fmla="*/ 7841 w 10782"/>
                  <a:gd name="connsiteY6" fmla="*/ 10000 h 10041"/>
                  <a:gd name="connsiteX7" fmla="*/ 175 w 10782"/>
                  <a:gd name="connsiteY7" fmla="*/ 5268 h 10041"/>
                  <a:gd name="connsiteX0" fmla="*/ 175 w 10782"/>
                  <a:gd name="connsiteY0" fmla="*/ 5268 h 10323"/>
                  <a:gd name="connsiteX1" fmla="*/ 116 w 10782"/>
                  <a:gd name="connsiteY1" fmla="*/ 5033 h 10323"/>
                  <a:gd name="connsiteX2" fmla="*/ 7300 w 10782"/>
                  <a:gd name="connsiteY2" fmla="*/ 103 h 10323"/>
                  <a:gd name="connsiteX3" fmla="*/ 7304 w 10782"/>
                  <a:gd name="connsiteY3" fmla="*/ 103 h 10323"/>
                  <a:gd name="connsiteX4" fmla="*/ 7853 w 10782"/>
                  <a:gd name="connsiteY4" fmla="*/ 66 h 10323"/>
                  <a:gd name="connsiteX5" fmla="*/ 8394 w 10782"/>
                  <a:gd name="connsiteY5" fmla="*/ 9954 h 10323"/>
                  <a:gd name="connsiteX6" fmla="*/ 7514 w 10782"/>
                  <a:gd name="connsiteY6" fmla="*/ 10315 h 10323"/>
                  <a:gd name="connsiteX7" fmla="*/ 175 w 10782"/>
                  <a:gd name="connsiteY7" fmla="*/ 5268 h 10323"/>
                  <a:gd name="connsiteX0" fmla="*/ 175 w 10581"/>
                  <a:gd name="connsiteY0" fmla="*/ 5268 h 10349"/>
                  <a:gd name="connsiteX1" fmla="*/ 116 w 10581"/>
                  <a:gd name="connsiteY1" fmla="*/ 5033 h 10349"/>
                  <a:gd name="connsiteX2" fmla="*/ 7300 w 10581"/>
                  <a:gd name="connsiteY2" fmla="*/ 103 h 10349"/>
                  <a:gd name="connsiteX3" fmla="*/ 7304 w 10581"/>
                  <a:gd name="connsiteY3" fmla="*/ 103 h 10349"/>
                  <a:gd name="connsiteX4" fmla="*/ 7853 w 10581"/>
                  <a:gd name="connsiteY4" fmla="*/ 66 h 10349"/>
                  <a:gd name="connsiteX5" fmla="*/ 8002 w 10581"/>
                  <a:gd name="connsiteY5" fmla="*/ 10247 h 10349"/>
                  <a:gd name="connsiteX6" fmla="*/ 7514 w 10581"/>
                  <a:gd name="connsiteY6" fmla="*/ 10315 h 10349"/>
                  <a:gd name="connsiteX7" fmla="*/ 175 w 10581"/>
                  <a:gd name="connsiteY7" fmla="*/ 5268 h 10349"/>
                  <a:gd name="connsiteX0" fmla="*/ 175 w 10747"/>
                  <a:gd name="connsiteY0" fmla="*/ 5268 h 10349"/>
                  <a:gd name="connsiteX1" fmla="*/ 116 w 10747"/>
                  <a:gd name="connsiteY1" fmla="*/ 5033 h 10349"/>
                  <a:gd name="connsiteX2" fmla="*/ 7300 w 10747"/>
                  <a:gd name="connsiteY2" fmla="*/ 103 h 10349"/>
                  <a:gd name="connsiteX3" fmla="*/ 7304 w 10747"/>
                  <a:gd name="connsiteY3" fmla="*/ 103 h 10349"/>
                  <a:gd name="connsiteX4" fmla="*/ 7853 w 10747"/>
                  <a:gd name="connsiteY4" fmla="*/ 66 h 10349"/>
                  <a:gd name="connsiteX5" fmla="*/ 8002 w 10747"/>
                  <a:gd name="connsiteY5" fmla="*/ 10247 h 10349"/>
                  <a:gd name="connsiteX6" fmla="*/ 7514 w 10747"/>
                  <a:gd name="connsiteY6" fmla="*/ 10315 h 10349"/>
                  <a:gd name="connsiteX7" fmla="*/ 175 w 10747"/>
                  <a:gd name="connsiteY7" fmla="*/ 5268 h 10349"/>
                  <a:gd name="connsiteX0" fmla="*/ 175 w 10802"/>
                  <a:gd name="connsiteY0" fmla="*/ 5268 h 10349"/>
                  <a:gd name="connsiteX1" fmla="*/ 116 w 10802"/>
                  <a:gd name="connsiteY1" fmla="*/ 5033 h 10349"/>
                  <a:gd name="connsiteX2" fmla="*/ 7300 w 10802"/>
                  <a:gd name="connsiteY2" fmla="*/ 103 h 10349"/>
                  <a:gd name="connsiteX3" fmla="*/ 7304 w 10802"/>
                  <a:gd name="connsiteY3" fmla="*/ 103 h 10349"/>
                  <a:gd name="connsiteX4" fmla="*/ 7853 w 10802"/>
                  <a:gd name="connsiteY4" fmla="*/ 66 h 10349"/>
                  <a:gd name="connsiteX5" fmla="*/ 8002 w 10802"/>
                  <a:gd name="connsiteY5" fmla="*/ 10247 h 10349"/>
                  <a:gd name="connsiteX6" fmla="*/ 7514 w 10802"/>
                  <a:gd name="connsiteY6" fmla="*/ 10315 h 10349"/>
                  <a:gd name="connsiteX7" fmla="*/ 175 w 10802"/>
                  <a:gd name="connsiteY7" fmla="*/ 5268 h 10349"/>
                  <a:gd name="connsiteX0" fmla="*/ 175 w 10765"/>
                  <a:gd name="connsiteY0" fmla="*/ 5268 h 10349"/>
                  <a:gd name="connsiteX1" fmla="*/ 116 w 10765"/>
                  <a:gd name="connsiteY1" fmla="*/ 5033 h 10349"/>
                  <a:gd name="connsiteX2" fmla="*/ 7300 w 10765"/>
                  <a:gd name="connsiteY2" fmla="*/ 103 h 10349"/>
                  <a:gd name="connsiteX3" fmla="*/ 7304 w 10765"/>
                  <a:gd name="connsiteY3" fmla="*/ 103 h 10349"/>
                  <a:gd name="connsiteX4" fmla="*/ 7853 w 10765"/>
                  <a:gd name="connsiteY4" fmla="*/ 66 h 10349"/>
                  <a:gd name="connsiteX5" fmla="*/ 8002 w 10765"/>
                  <a:gd name="connsiteY5" fmla="*/ 10247 h 10349"/>
                  <a:gd name="connsiteX6" fmla="*/ 7514 w 10765"/>
                  <a:gd name="connsiteY6" fmla="*/ 10315 h 10349"/>
                  <a:gd name="connsiteX7" fmla="*/ 175 w 10765"/>
                  <a:gd name="connsiteY7" fmla="*/ 5268 h 10349"/>
                  <a:gd name="connsiteX0" fmla="*/ 260 w 10736"/>
                  <a:gd name="connsiteY0" fmla="*/ 5302 h 10349"/>
                  <a:gd name="connsiteX1" fmla="*/ 87 w 10736"/>
                  <a:gd name="connsiteY1" fmla="*/ 5033 h 10349"/>
                  <a:gd name="connsiteX2" fmla="*/ 7271 w 10736"/>
                  <a:gd name="connsiteY2" fmla="*/ 103 h 10349"/>
                  <a:gd name="connsiteX3" fmla="*/ 7275 w 10736"/>
                  <a:gd name="connsiteY3" fmla="*/ 103 h 10349"/>
                  <a:gd name="connsiteX4" fmla="*/ 7824 w 10736"/>
                  <a:gd name="connsiteY4" fmla="*/ 66 h 10349"/>
                  <a:gd name="connsiteX5" fmla="*/ 7973 w 10736"/>
                  <a:gd name="connsiteY5" fmla="*/ 10247 h 10349"/>
                  <a:gd name="connsiteX6" fmla="*/ 7485 w 10736"/>
                  <a:gd name="connsiteY6" fmla="*/ 10315 h 10349"/>
                  <a:gd name="connsiteX7" fmla="*/ 260 w 10736"/>
                  <a:gd name="connsiteY7" fmla="*/ 5302 h 10349"/>
                  <a:gd name="connsiteX0" fmla="*/ 187 w 10663"/>
                  <a:gd name="connsiteY0" fmla="*/ 5302 h 10349"/>
                  <a:gd name="connsiteX1" fmla="*/ 112 w 10663"/>
                  <a:gd name="connsiteY1" fmla="*/ 5010 h 10349"/>
                  <a:gd name="connsiteX2" fmla="*/ 7198 w 10663"/>
                  <a:gd name="connsiteY2" fmla="*/ 103 h 10349"/>
                  <a:gd name="connsiteX3" fmla="*/ 7202 w 10663"/>
                  <a:gd name="connsiteY3" fmla="*/ 103 h 10349"/>
                  <a:gd name="connsiteX4" fmla="*/ 7751 w 10663"/>
                  <a:gd name="connsiteY4" fmla="*/ 66 h 10349"/>
                  <a:gd name="connsiteX5" fmla="*/ 7900 w 10663"/>
                  <a:gd name="connsiteY5" fmla="*/ 10247 h 10349"/>
                  <a:gd name="connsiteX6" fmla="*/ 7412 w 10663"/>
                  <a:gd name="connsiteY6" fmla="*/ 10315 h 10349"/>
                  <a:gd name="connsiteX7" fmla="*/ 187 w 10663"/>
                  <a:gd name="connsiteY7" fmla="*/ 5302 h 10349"/>
                  <a:gd name="connsiteX0" fmla="*/ 220 w 10696"/>
                  <a:gd name="connsiteY0" fmla="*/ 5302 h 10349"/>
                  <a:gd name="connsiteX1" fmla="*/ 97 w 10696"/>
                  <a:gd name="connsiteY1" fmla="*/ 4994 h 10349"/>
                  <a:gd name="connsiteX2" fmla="*/ 7231 w 10696"/>
                  <a:gd name="connsiteY2" fmla="*/ 103 h 10349"/>
                  <a:gd name="connsiteX3" fmla="*/ 7235 w 10696"/>
                  <a:gd name="connsiteY3" fmla="*/ 103 h 10349"/>
                  <a:gd name="connsiteX4" fmla="*/ 7784 w 10696"/>
                  <a:gd name="connsiteY4" fmla="*/ 66 h 10349"/>
                  <a:gd name="connsiteX5" fmla="*/ 7933 w 10696"/>
                  <a:gd name="connsiteY5" fmla="*/ 10247 h 10349"/>
                  <a:gd name="connsiteX6" fmla="*/ 7445 w 10696"/>
                  <a:gd name="connsiteY6" fmla="*/ 10315 h 10349"/>
                  <a:gd name="connsiteX7" fmla="*/ 220 w 10696"/>
                  <a:gd name="connsiteY7" fmla="*/ 5302 h 10349"/>
                  <a:gd name="connsiteX0" fmla="*/ 149 w 10625"/>
                  <a:gd name="connsiteY0" fmla="*/ 5302 h 10349"/>
                  <a:gd name="connsiteX1" fmla="*/ 133 w 10625"/>
                  <a:gd name="connsiteY1" fmla="*/ 4969 h 10349"/>
                  <a:gd name="connsiteX2" fmla="*/ 7160 w 10625"/>
                  <a:gd name="connsiteY2" fmla="*/ 103 h 10349"/>
                  <a:gd name="connsiteX3" fmla="*/ 7164 w 10625"/>
                  <a:gd name="connsiteY3" fmla="*/ 103 h 10349"/>
                  <a:gd name="connsiteX4" fmla="*/ 7713 w 10625"/>
                  <a:gd name="connsiteY4" fmla="*/ 66 h 10349"/>
                  <a:gd name="connsiteX5" fmla="*/ 7862 w 10625"/>
                  <a:gd name="connsiteY5" fmla="*/ 10247 h 10349"/>
                  <a:gd name="connsiteX6" fmla="*/ 7374 w 10625"/>
                  <a:gd name="connsiteY6" fmla="*/ 10315 h 10349"/>
                  <a:gd name="connsiteX7" fmla="*/ 149 w 10625"/>
                  <a:gd name="connsiteY7" fmla="*/ 5302 h 10349"/>
                  <a:gd name="connsiteX0" fmla="*/ 142 w 10618"/>
                  <a:gd name="connsiteY0" fmla="*/ 5302 h 10349"/>
                  <a:gd name="connsiteX1" fmla="*/ 138 w 10618"/>
                  <a:gd name="connsiteY1" fmla="*/ 4928 h 10349"/>
                  <a:gd name="connsiteX2" fmla="*/ 7153 w 10618"/>
                  <a:gd name="connsiteY2" fmla="*/ 103 h 10349"/>
                  <a:gd name="connsiteX3" fmla="*/ 7157 w 10618"/>
                  <a:gd name="connsiteY3" fmla="*/ 103 h 10349"/>
                  <a:gd name="connsiteX4" fmla="*/ 7706 w 10618"/>
                  <a:gd name="connsiteY4" fmla="*/ 66 h 10349"/>
                  <a:gd name="connsiteX5" fmla="*/ 7855 w 10618"/>
                  <a:gd name="connsiteY5" fmla="*/ 10247 h 10349"/>
                  <a:gd name="connsiteX6" fmla="*/ 7367 w 10618"/>
                  <a:gd name="connsiteY6" fmla="*/ 10315 h 10349"/>
                  <a:gd name="connsiteX7" fmla="*/ 142 w 10618"/>
                  <a:gd name="connsiteY7" fmla="*/ 5302 h 10349"/>
                  <a:gd name="connsiteX0" fmla="*/ 97 w 10668"/>
                  <a:gd name="connsiteY0" fmla="*/ 5286 h 10349"/>
                  <a:gd name="connsiteX1" fmla="*/ 188 w 10668"/>
                  <a:gd name="connsiteY1" fmla="*/ 4928 h 10349"/>
                  <a:gd name="connsiteX2" fmla="*/ 7203 w 10668"/>
                  <a:gd name="connsiteY2" fmla="*/ 103 h 10349"/>
                  <a:gd name="connsiteX3" fmla="*/ 7207 w 10668"/>
                  <a:gd name="connsiteY3" fmla="*/ 103 h 10349"/>
                  <a:gd name="connsiteX4" fmla="*/ 7756 w 10668"/>
                  <a:gd name="connsiteY4" fmla="*/ 66 h 10349"/>
                  <a:gd name="connsiteX5" fmla="*/ 7905 w 10668"/>
                  <a:gd name="connsiteY5" fmla="*/ 10247 h 10349"/>
                  <a:gd name="connsiteX6" fmla="*/ 7417 w 10668"/>
                  <a:gd name="connsiteY6" fmla="*/ 10315 h 10349"/>
                  <a:gd name="connsiteX7" fmla="*/ 97 w 10668"/>
                  <a:gd name="connsiteY7" fmla="*/ 5286 h 10349"/>
                  <a:gd name="connsiteX0" fmla="*/ 97 w 10668"/>
                  <a:gd name="connsiteY0" fmla="*/ 5286 h 10387"/>
                  <a:gd name="connsiteX1" fmla="*/ 188 w 10668"/>
                  <a:gd name="connsiteY1" fmla="*/ 4928 h 10387"/>
                  <a:gd name="connsiteX2" fmla="*/ 7203 w 10668"/>
                  <a:gd name="connsiteY2" fmla="*/ 103 h 10387"/>
                  <a:gd name="connsiteX3" fmla="*/ 7207 w 10668"/>
                  <a:gd name="connsiteY3" fmla="*/ 103 h 10387"/>
                  <a:gd name="connsiteX4" fmla="*/ 7756 w 10668"/>
                  <a:gd name="connsiteY4" fmla="*/ 66 h 10387"/>
                  <a:gd name="connsiteX5" fmla="*/ 7905 w 10668"/>
                  <a:gd name="connsiteY5" fmla="*/ 10247 h 10387"/>
                  <a:gd name="connsiteX6" fmla="*/ 7417 w 10668"/>
                  <a:gd name="connsiteY6" fmla="*/ 10364 h 10387"/>
                  <a:gd name="connsiteX7" fmla="*/ 97 w 10668"/>
                  <a:gd name="connsiteY7" fmla="*/ 5286 h 10387"/>
                  <a:gd name="connsiteX0" fmla="*/ 156 w 10608"/>
                  <a:gd name="connsiteY0" fmla="*/ 5351 h 10387"/>
                  <a:gd name="connsiteX1" fmla="*/ 128 w 10608"/>
                  <a:gd name="connsiteY1" fmla="*/ 4928 h 10387"/>
                  <a:gd name="connsiteX2" fmla="*/ 7143 w 10608"/>
                  <a:gd name="connsiteY2" fmla="*/ 103 h 10387"/>
                  <a:gd name="connsiteX3" fmla="*/ 7147 w 10608"/>
                  <a:gd name="connsiteY3" fmla="*/ 103 h 10387"/>
                  <a:gd name="connsiteX4" fmla="*/ 7696 w 10608"/>
                  <a:gd name="connsiteY4" fmla="*/ 66 h 10387"/>
                  <a:gd name="connsiteX5" fmla="*/ 7845 w 10608"/>
                  <a:gd name="connsiteY5" fmla="*/ 10247 h 10387"/>
                  <a:gd name="connsiteX6" fmla="*/ 7357 w 10608"/>
                  <a:gd name="connsiteY6" fmla="*/ 10364 h 10387"/>
                  <a:gd name="connsiteX7" fmla="*/ 156 w 10608"/>
                  <a:gd name="connsiteY7" fmla="*/ 5351 h 10387"/>
                  <a:gd name="connsiteX0" fmla="*/ 156 w 10608"/>
                  <a:gd name="connsiteY0" fmla="*/ 5351 h 10332"/>
                  <a:gd name="connsiteX1" fmla="*/ 128 w 10608"/>
                  <a:gd name="connsiteY1" fmla="*/ 4928 h 10332"/>
                  <a:gd name="connsiteX2" fmla="*/ 7143 w 10608"/>
                  <a:gd name="connsiteY2" fmla="*/ 103 h 10332"/>
                  <a:gd name="connsiteX3" fmla="*/ 7147 w 10608"/>
                  <a:gd name="connsiteY3" fmla="*/ 103 h 10332"/>
                  <a:gd name="connsiteX4" fmla="*/ 7696 w 10608"/>
                  <a:gd name="connsiteY4" fmla="*/ 66 h 10332"/>
                  <a:gd name="connsiteX5" fmla="*/ 7845 w 10608"/>
                  <a:gd name="connsiteY5" fmla="*/ 10247 h 10332"/>
                  <a:gd name="connsiteX6" fmla="*/ 7274 w 10608"/>
                  <a:gd name="connsiteY6" fmla="*/ 10290 h 10332"/>
                  <a:gd name="connsiteX7" fmla="*/ 156 w 10608"/>
                  <a:gd name="connsiteY7" fmla="*/ 5351 h 10332"/>
                  <a:gd name="connsiteX0" fmla="*/ 156 w 10608"/>
                  <a:gd name="connsiteY0" fmla="*/ 5351 h 10314"/>
                  <a:gd name="connsiteX1" fmla="*/ 128 w 10608"/>
                  <a:gd name="connsiteY1" fmla="*/ 4928 h 10314"/>
                  <a:gd name="connsiteX2" fmla="*/ 7143 w 10608"/>
                  <a:gd name="connsiteY2" fmla="*/ 103 h 10314"/>
                  <a:gd name="connsiteX3" fmla="*/ 7147 w 10608"/>
                  <a:gd name="connsiteY3" fmla="*/ 103 h 10314"/>
                  <a:gd name="connsiteX4" fmla="*/ 7696 w 10608"/>
                  <a:gd name="connsiteY4" fmla="*/ 66 h 10314"/>
                  <a:gd name="connsiteX5" fmla="*/ 7845 w 10608"/>
                  <a:gd name="connsiteY5" fmla="*/ 10247 h 10314"/>
                  <a:gd name="connsiteX6" fmla="*/ 7298 w 10608"/>
                  <a:gd name="connsiteY6" fmla="*/ 10257 h 10314"/>
                  <a:gd name="connsiteX7" fmla="*/ 156 w 10608"/>
                  <a:gd name="connsiteY7" fmla="*/ 5351 h 10314"/>
                  <a:gd name="connsiteX0" fmla="*/ 135 w 10587"/>
                  <a:gd name="connsiteY0" fmla="*/ 5351 h 10314"/>
                  <a:gd name="connsiteX1" fmla="*/ 145 w 10587"/>
                  <a:gd name="connsiteY1" fmla="*/ 5007 h 10314"/>
                  <a:gd name="connsiteX2" fmla="*/ 7122 w 10587"/>
                  <a:gd name="connsiteY2" fmla="*/ 103 h 10314"/>
                  <a:gd name="connsiteX3" fmla="*/ 7126 w 10587"/>
                  <a:gd name="connsiteY3" fmla="*/ 103 h 10314"/>
                  <a:gd name="connsiteX4" fmla="*/ 7675 w 10587"/>
                  <a:gd name="connsiteY4" fmla="*/ 66 h 10314"/>
                  <a:gd name="connsiteX5" fmla="*/ 7824 w 10587"/>
                  <a:gd name="connsiteY5" fmla="*/ 10247 h 10314"/>
                  <a:gd name="connsiteX6" fmla="*/ 7277 w 10587"/>
                  <a:gd name="connsiteY6" fmla="*/ 10257 h 10314"/>
                  <a:gd name="connsiteX7" fmla="*/ 135 w 10587"/>
                  <a:gd name="connsiteY7" fmla="*/ 5351 h 10314"/>
                  <a:gd name="connsiteX0" fmla="*/ 167 w 10619"/>
                  <a:gd name="connsiteY0" fmla="*/ 5351 h 10314"/>
                  <a:gd name="connsiteX1" fmla="*/ 120 w 10619"/>
                  <a:gd name="connsiteY1" fmla="*/ 4968 h 10314"/>
                  <a:gd name="connsiteX2" fmla="*/ 7154 w 10619"/>
                  <a:gd name="connsiteY2" fmla="*/ 103 h 10314"/>
                  <a:gd name="connsiteX3" fmla="*/ 7158 w 10619"/>
                  <a:gd name="connsiteY3" fmla="*/ 103 h 10314"/>
                  <a:gd name="connsiteX4" fmla="*/ 7707 w 10619"/>
                  <a:gd name="connsiteY4" fmla="*/ 66 h 10314"/>
                  <a:gd name="connsiteX5" fmla="*/ 7856 w 10619"/>
                  <a:gd name="connsiteY5" fmla="*/ 10247 h 10314"/>
                  <a:gd name="connsiteX6" fmla="*/ 7309 w 10619"/>
                  <a:gd name="connsiteY6" fmla="*/ 10257 h 10314"/>
                  <a:gd name="connsiteX7" fmla="*/ 167 w 10619"/>
                  <a:gd name="connsiteY7" fmla="*/ 5351 h 10314"/>
                  <a:gd name="connsiteX0" fmla="*/ 167 w 10619"/>
                  <a:gd name="connsiteY0" fmla="*/ 5351 h 10336"/>
                  <a:gd name="connsiteX1" fmla="*/ 120 w 10619"/>
                  <a:gd name="connsiteY1" fmla="*/ 4968 h 10336"/>
                  <a:gd name="connsiteX2" fmla="*/ 7154 w 10619"/>
                  <a:gd name="connsiteY2" fmla="*/ 103 h 10336"/>
                  <a:gd name="connsiteX3" fmla="*/ 7158 w 10619"/>
                  <a:gd name="connsiteY3" fmla="*/ 103 h 10336"/>
                  <a:gd name="connsiteX4" fmla="*/ 7707 w 10619"/>
                  <a:gd name="connsiteY4" fmla="*/ 66 h 10336"/>
                  <a:gd name="connsiteX5" fmla="*/ 7856 w 10619"/>
                  <a:gd name="connsiteY5" fmla="*/ 10247 h 10336"/>
                  <a:gd name="connsiteX6" fmla="*/ 7252 w 10619"/>
                  <a:gd name="connsiteY6" fmla="*/ 10296 h 10336"/>
                  <a:gd name="connsiteX7" fmla="*/ 167 w 10619"/>
                  <a:gd name="connsiteY7" fmla="*/ 5351 h 10336"/>
                  <a:gd name="connsiteX0" fmla="*/ 114 w 10662"/>
                  <a:gd name="connsiteY0" fmla="*/ 5338 h 10336"/>
                  <a:gd name="connsiteX1" fmla="*/ 163 w 10662"/>
                  <a:gd name="connsiteY1" fmla="*/ 4968 h 10336"/>
                  <a:gd name="connsiteX2" fmla="*/ 7197 w 10662"/>
                  <a:gd name="connsiteY2" fmla="*/ 103 h 10336"/>
                  <a:gd name="connsiteX3" fmla="*/ 7201 w 10662"/>
                  <a:gd name="connsiteY3" fmla="*/ 103 h 10336"/>
                  <a:gd name="connsiteX4" fmla="*/ 7750 w 10662"/>
                  <a:gd name="connsiteY4" fmla="*/ 66 h 10336"/>
                  <a:gd name="connsiteX5" fmla="*/ 7899 w 10662"/>
                  <a:gd name="connsiteY5" fmla="*/ 10247 h 10336"/>
                  <a:gd name="connsiteX6" fmla="*/ 7295 w 10662"/>
                  <a:gd name="connsiteY6" fmla="*/ 10296 h 10336"/>
                  <a:gd name="connsiteX7" fmla="*/ 114 w 10662"/>
                  <a:gd name="connsiteY7" fmla="*/ 5338 h 10336"/>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74"/>
                  <a:gd name="connsiteY0" fmla="*/ 5338 h 10322"/>
                  <a:gd name="connsiteX1" fmla="*/ 163 w 10674"/>
                  <a:gd name="connsiteY1" fmla="*/ 4968 h 10322"/>
                  <a:gd name="connsiteX2" fmla="*/ 7197 w 10674"/>
                  <a:gd name="connsiteY2" fmla="*/ 103 h 10322"/>
                  <a:gd name="connsiteX3" fmla="*/ 7201 w 10674"/>
                  <a:gd name="connsiteY3" fmla="*/ 103 h 10322"/>
                  <a:gd name="connsiteX4" fmla="*/ 7750 w 10674"/>
                  <a:gd name="connsiteY4" fmla="*/ 66 h 10322"/>
                  <a:gd name="connsiteX5" fmla="*/ 7823 w 10674"/>
                  <a:gd name="connsiteY5" fmla="*/ 10194 h 10322"/>
                  <a:gd name="connsiteX6" fmla="*/ 7295 w 10674"/>
                  <a:gd name="connsiteY6" fmla="*/ 10296 h 10322"/>
                  <a:gd name="connsiteX7" fmla="*/ 114 w 10674"/>
                  <a:gd name="connsiteY7" fmla="*/ 5338 h 10322"/>
                  <a:gd name="connsiteX0" fmla="*/ 114 w 10695"/>
                  <a:gd name="connsiteY0" fmla="*/ 5338 h 10322"/>
                  <a:gd name="connsiteX1" fmla="*/ 163 w 10695"/>
                  <a:gd name="connsiteY1" fmla="*/ 4968 h 10322"/>
                  <a:gd name="connsiteX2" fmla="*/ 7197 w 10695"/>
                  <a:gd name="connsiteY2" fmla="*/ 103 h 10322"/>
                  <a:gd name="connsiteX3" fmla="*/ 7201 w 10695"/>
                  <a:gd name="connsiteY3" fmla="*/ 103 h 10322"/>
                  <a:gd name="connsiteX4" fmla="*/ 7750 w 10695"/>
                  <a:gd name="connsiteY4" fmla="*/ 66 h 10322"/>
                  <a:gd name="connsiteX5" fmla="*/ 7823 w 10695"/>
                  <a:gd name="connsiteY5" fmla="*/ 10194 h 10322"/>
                  <a:gd name="connsiteX6" fmla="*/ 7295 w 10695"/>
                  <a:gd name="connsiteY6" fmla="*/ 10296 h 10322"/>
                  <a:gd name="connsiteX7" fmla="*/ 114 w 10695"/>
                  <a:gd name="connsiteY7" fmla="*/ 5338 h 10322"/>
                  <a:gd name="connsiteX0" fmla="*/ 114 w 10631"/>
                  <a:gd name="connsiteY0" fmla="*/ 5338 h 10322"/>
                  <a:gd name="connsiteX1" fmla="*/ 163 w 10631"/>
                  <a:gd name="connsiteY1" fmla="*/ 4968 h 10322"/>
                  <a:gd name="connsiteX2" fmla="*/ 7197 w 10631"/>
                  <a:gd name="connsiteY2" fmla="*/ 103 h 10322"/>
                  <a:gd name="connsiteX3" fmla="*/ 7201 w 10631"/>
                  <a:gd name="connsiteY3" fmla="*/ 103 h 10322"/>
                  <a:gd name="connsiteX4" fmla="*/ 7750 w 10631"/>
                  <a:gd name="connsiteY4" fmla="*/ 66 h 10322"/>
                  <a:gd name="connsiteX5" fmla="*/ 7823 w 10631"/>
                  <a:gd name="connsiteY5" fmla="*/ 10194 h 10322"/>
                  <a:gd name="connsiteX6" fmla="*/ 7295 w 10631"/>
                  <a:gd name="connsiteY6" fmla="*/ 10296 h 10322"/>
                  <a:gd name="connsiteX7" fmla="*/ 114 w 10631"/>
                  <a:gd name="connsiteY7" fmla="*/ 5338 h 10322"/>
                  <a:gd name="connsiteX0" fmla="*/ 114 w 10603"/>
                  <a:gd name="connsiteY0" fmla="*/ 5338 h 10322"/>
                  <a:gd name="connsiteX1" fmla="*/ 163 w 10603"/>
                  <a:gd name="connsiteY1" fmla="*/ 4968 h 10322"/>
                  <a:gd name="connsiteX2" fmla="*/ 7197 w 10603"/>
                  <a:gd name="connsiteY2" fmla="*/ 103 h 10322"/>
                  <a:gd name="connsiteX3" fmla="*/ 7201 w 10603"/>
                  <a:gd name="connsiteY3" fmla="*/ 103 h 10322"/>
                  <a:gd name="connsiteX4" fmla="*/ 7750 w 10603"/>
                  <a:gd name="connsiteY4" fmla="*/ 66 h 10322"/>
                  <a:gd name="connsiteX5" fmla="*/ 7823 w 10603"/>
                  <a:gd name="connsiteY5" fmla="*/ 10194 h 10322"/>
                  <a:gd name="connsiteX6" fmla="*/ 7295 w 10603"/>
                  <a:gd name="connsiteY6" fmla="*/ 10296 h 10322"/>
                  <a:gd name="connsiteX7" fmla="*/ 114 w 10603"/>
                  <a:gd name="connsiteY7" fmla="*/ 5338 h 10322"/>
                  <a:gd name="connsiteX0" fmla="*/ 114 w 10660"/>
                  <a:gd name="connsiteY0" fmla="*/ 5338 h 10322"/>
                  <a:gd name="connsiteX1" fmla="*/ 163 w 10660"/>
                  <a:gd name="connsiteY1" fmla="*/ 4968 h 10322"/>
                  <a:gd name="connsiteX2" fmla="*/ 7197 w 10660"/>
                  <a:gd name="connsiteY2" fmla="*/ 103 h 10322"/>
                  <a:gd name="connsiteX3" fmla="*/ 7201 w 10660"/>
                  <a:gd name="connsiteY3" fmla="*/ 103 h 10322"/>
                  <a:gd name="connsiteX4" fmla="*/ 7750 w 10660"/>
                  <a:gd name="connsiteY4" fmla="*/ 66 h 10322"/>
                  <a:gd name="connsiteX5" fmla="*/ 7823 w 10660"/>
                  <a:gd name="connsiteY5" fmla="*/ 10194 h 10322"/>
                  <a:gd name="connsiteX6" fmla="*/ 7295 w 10660"/>
                  <a:gd name="connsiteY6" fmla="*/ 10296 h 10322"/>
                  <a:gd name="connsiteX7" fmla="*/ 114 w 10660"/>
                  <a:gd name="connsiteY7" fmla="*/ 5338 h 10322"/>
                  <a:gd name="connsiteX0" fmla="*/ 114 w 10754"/>
                  <a:gd name="connsiteY0" fmla="*/ 5338 h 10322"/>
                  <a:gd name="connsiteX1" fmla="*/ 163 w 10754"/>
                  <a:gd name="connsiteY1" fmla="*/ 4968 h 10322"/>
                  <a:gd name="connsiteX2" fmla="*/ 7197 w 10754"/>
                  <a:gd name="connsiteY2" fmla="*/ 103 h 10322"/>
                  <a:gd name="connsiteX3" fmla="*/ 7201 w 10754"/>
                  <a:gd name="connsiteY3" fmla="*/ 103 h 10322"/>
                  <a:gd name="connsiteX4" fmla="*/ 7750 w 10754"/>
                  <a:gd name="connsiteY4" fmla="*/ 66 h 10322"/>
                  <a:gd name="connsiteX5" fmla="*/ 7823 w 10754"/>
                  <a:gd name="connsiteY5" fmla="*/ 10194 h 10322"/>
                  <a:gd name="connsiteX6" fmla="*/ 7295 w 10754"/>
                  <a:gd name="connsiteY6" fmla="*/ 10296 h 10322"/>
                  <a:gd name="connsiteX7" fmla="*/ 114 w 10754"/>
                  <a:gd name="connsiteY7" fmla="*/ 5338 h 10322"/>
                  <a:gd name="connsiteX0" fmla="*/ 114 w 10725"/>
                  <a:gd name="connsiteY0" fmla="*/ 5338 h 10322"/>
                  <a:gd name="connsiteX1" fmla="*/ 163 w 10725"/>
                  <a:gd name="connsiteY1" fmla="*/ 4968 h 10322"/>
                  <a:gd name="connsiteX2" fmla="*/ 7197 w 10725"/>
                  <a:gd name="connsiteY2" fmla="*/ 103 h 10322"/>
                  <a:gd name="connsiteX3" fmla="*/ 7201 w 10725"/>
                  <a:gd name="connsiteY3" fmla="*/ 103 h 10322"/>
                  <a:gd name="connsiteX4" fmla="*/ 7750 w 10725"/>
                  <a:gd name="connsiteY4" fmla="*/ 66 h 10322"/>
                  <a:gd name="connsiteX5" fmla="*/ 7823 w 10725"/>
                  <a:gd name="connsiteY5" fmla="*/ 10194 h 10322"/>
                  <a:gd name="connsiteX6" fmla="*/ 7295 w 10725"/>
                  <a:gd name="connsiteY6" fmla="*/ 10296 h 10322"/>
                  <a:gd name="connsiteX7" fmla="*/ 114 w 10725"/>
                  <a:gd name="connsiteY7" fmla="*/ 5338 h 10322"/>
                  <a:gd name="connsiteX0" fmla="*/ 114 w 10669"/>
                  <a:gd name="connsiteY0" fmla="*/ 5338 h 10322"/>
                  <a:gd name="connsiteX1" fmla="*/ 163 w 10669"/>
                  <a:gd name="connsiteY1" fmla="*/ 4968 h 10322"/>
                  <a:gd name="connsiteX2" fmla="*/ 7197 w 10669"/>
                  <a:gd name="connsiteY2" fmla="*/ 103 h 10322"/>
                  <a:gd name="connsiteX3" fmla="*/ 7201 w 10669"/>
                  <a:gd name="connsiteY3" fmla="*/ 103 h 10322"/>
                  <a:gd name="connsiteX4" fmla="*/ 7750 w 10669"/>
                  <a:gd name="connsiteY4" fmla="*/ 66 h 10322"/>
                  <a:gd name="connsiteX5" fmla="*/ 7823 w 10669"/>
                  <a:gd name="connsiteY5" fmla="*/ 10194 h 10322"/>
                  <a:gd name="connsiteX6" fmla="*/ 7295 w 10669"/>
                  <a:gd name="connsiteY6" fmla="*/ 10296 h 10322"/>
                  <a:gd name="connsiteX7" fmla="*/ 114 w 10669"/>
                  <a:gd name="connsiteY7" fmla="*/ 5338 h 10322"/>
                  <a:gd name="connsiteX0" fmla="*/ 114 w 10585"/>
                  <a:gd name="connsiteY0" fmla="*/ 5338 h 10322"/>
                  <a:gd name="connsiteX1" fmla="*/ 163 w 10585"/>
                  <a:gd name="connsiteY1" fmla="*/ 4968 h 10322"/>
                  <a:gd name="connsiteX2" fmla="*/ 7197 w 10585"/>
                  <a:gd name="connsiteY2" fmla="*/ 103 h 10322"/>
                  <a:gd name="connsiteX3" fmla="*/ 7201 w 10585"/>
                  <a:gd name="connsiteY3" fmla="*/ 103 h 10322"/>
                  <a:gd name="connsiteX4" fmla="*/ 7750 w 10585"/>
                  <a:gd name="connsiteY4" fmla="*/ 66 h 10322"/>
                  <a:gd name="connsiteX5" fmla="*/ 7823 w 10585"/>
                  <a:gd name="connsiteY5" fmla="*/ 10194 h 10322"/>
                  <a:gd name="connsiteX6" fmla="*/ 7295 w 10585"/>
                  <a:gd name="connsiteY6" fmla="*/ 10296 h 10322"/>
                  <a:gd name="connsiteX7" fmla="*/ 114 w 10585"/>
                  <a:gd name="connsiteY7" fmla="*/ 5338 h 10322"/>
                  <a:gd name="connsiteX0" fmla="*/ 114 w 10624"/>
                  <a:gd name="connsiteY0" fmla="*/ 5338 h 10322"/>
                  <a:gd name="connsiteX1" fmla="*/ 163 w 10624"/>
                  <a:gd name="connsiteY1" fmla="*/ 4968 h 10322"/>
                  <a:gd name="connsiteX2" fmla="*/ 7197 w 10624"/>
                  <a:gd name="connsiteY2" fmla="*/ 103 h 10322"/>
                  <a:gd name="connsiteX3" fmla="*/ 7201 w 10624"/>
                  <a:gd name="connsiteY3" fmla="*/ 103 h 10322"/>
                  <a:gd name="connsiteX4" fmla="*/ 7750 w 10624"/>
                  <a:gd name="connsiteY4" fmla="*/ 66 h 10322"/>
                  <a:gd name="connsiteX5" fmla="*/ 7823 w 10624"/>
                  <a:gd name="connsiteY5" fmla="*/ 10194 h 10322"/>
                  <a:gd name="connsiteX6" fmla="*/ 7295 w 10624"/>
                  <a:gd name="connsiteY6" fmla="*/ 10296 h 10322"/>
                  <a:gd name="connsiteX7" fmla="*/ 114 w 10624"/>
                  <a:gd name="connsiteY7" fmla="*/ 5338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4" h="10322">
                    <a:moveTo>
                      <a:pt x="114" y="5338"/>
                    </a:moveTo>
                    <a:cubicBezTo>
                      <a:pt x="-44" y="5239"/>
                      <a:pt x="-49" y="5112"/>
                      <a:pt x="163" y="4968"/>
                    </a:cubicBezTo>
                    <a:lnTo>
                      <a:pt x="7197" y="103"/>
                    </a:lnTo>
                    <a:lnTo>
                      <a:pt x="7201" y="103"/>
                    </a:lnTo>
                    <a:cubicBezTo>
                      <a:pt x="7364" y="-5"/>
                      <a:pt x="7445" y="-45"/>
                      <a:pt x="7750" y="66"/>
                    </a:cubicBezTo>
                    <a:cubicBezTo>
                      <a:pt x="11745" y="2845"/>
                      <a:pt x="11393" y="7777"/>
                      <a:pt x="7823" y="10194"/>
                    </a:cubicBezTo>
                    <a:cubicBezTo>
                      <a:pt x="7514" y="10293"/>
                      <a:pt x="7618" y="10363"/>
                      <a:pt x="7295" y="10296"/>
                    </a:cubicBezTo>
                    <a:lnTo>
                      <a:pt x="114" y="5338"/>
                    </a:lnTo>
                    <a:close/>
                  </a:path>
                </a:pathLst>
              </a:custGeom>
              <a:solidFill>
                <a:srgbClr val="FFFFFF">
                  <a:lumMod val="85000"/>
                </a:srgbClr>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51" name="Rectangle 14"/>
              <p:cNvSpPr>
                <a:spLocks noChangeAspect="1" noChangeArrowheads="1"/>
              </p:cNvSpPr>
              <p:nvPr/>
            </p:nvSpPr>
            <p:spPr bwMode="auto">
              <a:xfrm>
                <a:off x="1930345" y="1205426"/>
                <a:ext cx="4608000" cy="4608000"/>
              </a:xfrm>
              <a:prstGeom prst="rect">
                <a:avLst/>
              </a:prstGeom>
              <a:noFill/>
              <a:ln w="9525">
                <a:noFill/>
                <a:miter lim="800000"/>
                <a:headEnd/>
                <a:tailEnd/>
              </a:ln>
            </p:spPr>
            <p:txBody>
              <a:bodyPr lIns="0" anchor="ctr">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959"/>
                    </a:solidFill>
                    <a:effectLst/>
                    <a:uLnTx/>
                    <a:uFillTx/>
                    <a:latin typeface="Calibri"/>
                  </a:rPr>
                  <a:t>RELATIONSHIP</a:t>
                </a:r>
                <a:r>
                  <a:rPr kumimoji="0" lang="en-US" sz="1400" b="1" i="0" u="none" strike="noStrike" kern="0" cap="none" spc="0" normalizeH="0" baseline="0" noProof="0" dirty="0">
                    <a:ln>
                      <a:noFill/>
                    </a:ln>
                    <a:solidFill>
                      <a:srgbClr val="1F497D">
                        <a:lumMod val="50000"/>
                        <a:lumOff val="50000"/>
                      </a:srgbClr>
                    </a:solidFill>
                    <a:effectLst/>
                    <a:uLnTx/>
                    <a:uFillTx/>
                    <a:latin typeface="Calibri"/>
                  </a:rPr>
                  <a:t>                                                                      </a:t>
                </a:r>
                <a:r>
                  <a:rPr kumimoji="0" lang="en-US" sz="1400" b="1" i="0" u="none" strike="noStrike" kern="0" cap="none" spc="0" normalizeH="0" baseline="0" noProof="0" dirty="0">
                    <a:ln>
                      <a:noFill/>
                    </a:ln>
                    <a:solidFill>
                      <a:srgbClr val="595959"/>
                    </a:solidFill>
                    <a:effectLst/>
                    <a:uLnTx/>
                    <a:uFillTx/>
                    <a:latin typeface="Calibri"/>
                  </a:rPr>
                  <a:t>GUIDANCE</a:t>
                </a:r>
              </a:p>
            </p:txBody>
          </p:sp>
          <p:sp>
            <p:nvSpPr>
              <p:cNvPr id="52" name="Rectangle 51"/>
              <p:cNvSpPr>
                <a:spLocks noChangeAspect="1"/>
              </p:cNvSpPr>
              <p:nvPr/>
            </p:nvSpPr>
            <p:spPr>
              <a:xfrm>
                <a:off x="1908216" y="1194327"/>
                <a:ext cx="4608000" cy="4608000"/>
              </a:xfrm>
              <a:prstGeom prst="rect">
                <a:avLst/>
              </a:prstGeom>
            </p:spPr>
            <p:txBody>
              <a:bodyPr wrap="none">
                <a:prstTxWarp prst="textArchDown">
                  <a:avLst/>
                </a:prstTxWarp>
                <a:spAutoFit/>
              </a:bodyP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lumMod val="50000"/>
                        <a:lumOff val="50000"/>
                      </a:srgbClr>
                    </a:solidFill>
                    <a:effectLst/>
                    <a:uLnTx/>
                    <a:uFillTx/>
                    <a:latin typeface="Calibri"/>
                  </a:rPr>
                  <a:t>       </a:t>
                </a:r>
                <a:r>
                  <a:rPr kumimoji="0" lang="en-US" sz="1400" b="1" i="0" u="none" strike="noStrike" kern="0" cap="none" spc="0" normalizeH="0" baseline="0" noProof="0" dirty="0">
                    <a:ln>
                      <a:noFill/>
                    </a:ln>
                    <a:solidFill>
                      <a:srgbClr val="595959"/>
                    </a:solidFill>
                    <a:effectLst/>
                    <a:uLnTx/>
                    <a:uFillTx/>
                    <a:latin typeface="Calibri"/>
                  </a:rPr>
                  <a:t>ALERT</a:t>
                </a:r>
                <a:r>
                  <a:rPr kumimoji="0" lang="en-US" sz="1400" b="1" i="0" u="none" strike="noStrike" kern="0" cap="none" spc="0" normalizeH="0" baseline="0" noProof="0" dirty="0">
                    <a:ln>
                      <a:noFill/>
                    </a:ln>
                    <a:solidFill>
                      <a:srgbClr val="1F497D">
                        <a:lumMod val="50000"/>
                        <a:lumOff val="50000"/>
                      </a:srgbClr>
                    </a:solidFill>
                    <a:effectLst/>
                    <a:uLnTx/>
                    <a:uFillTx/>
                    <a:latin typeface="Calibri"/>
                  </a:rPr>
                  <a:t>                                                                       </a:t>
                </a:r>
                <a:r>
                  <a:rPr kumimoji="0" lang="en-US" sz="1400" b="1" i="0" u="none" strike="noStrike" kern="0" cap="none" spc="0" normalizeH="0" baseline="0" noProof="0" dirty="0">
                    <a:ln>
                      <a:noFill/>
                    </a:ln>
                    <a:solidFill>
                      <a:srgbClr val="595959"/>
                    </a:solidFill>
                    <a:effectLst/>
                    <a:uLnTx/>
                    <a:uFillTx/>
                    <a:latin typeface="Calibri"/>
                  </a:rPr>
                  <a:t>DOCUMENTATION</a:t>
                </a:r>
                <a:endParaRPr kumimoji="0" lang="fr-FR" sz="1400" b="1" i="0" u="none" strike="noStrike" kern="0" cap="none" spc="0" normalizeH="0" baseline="0" noProof="0" dirty="0">
                  <a:ln>
                    <a:noFill/>
                  </a:ln>
                  <a:solidFill>
                    <a:srgbClr val="595959"/>
                  </a:solidFill>
                  <a:effectLst/>
                  <a:uLnTx/>
                  <a:uFillTx/>
                  <a:latin typeface="Calibri"/>
                </a:endParaRPr>
              </a:p>
            </p:txBody>
          </p:sp>
        </p:grpSp>
        <p:sp>
          <p:nvSpPr>
            <p:cNvPr id="42" name="ZoneTexte 46"/>
            <p:cNvSpPr txBox="1"/>
            <p:nvPr/>
          </p:nvSpPr>
          <p:spPr>
            <a:xfrm>
              <a:off x="3779912" y="1032991"/>
              <a:ext cx="93487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595959"/>
                  </a:solidFill>
                  <a:effectLst/>
                  <a:uLnTx/>
                  <a:uFillTx/>
                  <a:latin typeface="Calibri"/>
                </a:rPr>
                <a:t>RELATION</a:t>
              </a:r>
            </a:p>
          </p:txBody>
        </p:sp>
        <p:sp>
          <p:nvSpPr>
            <p:cNvPr id="43" name="ZoneTexte 47"/>
            <p:cNvSpPr txBox="1"/>
            <p:nvPr/>
          </p:nvSpPr>
          <p:spPr>
            <a:xfrm>
              <a:off x="3563888" y="5628056"/>
              <a:ext cx="12987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595959"/>
                  </a:solidFill>
                  <a:effectLst/>
                  <a:uLnTx/>
                  <a:uFillTx/>
                  <a:latin typeface="Calibri"/>
                </a:rPr>
                <a:t>INFORMATION</a:t>
              </a:r>
            </a:p>
          </p:txBody>
        </p:sp>
        <p:sp>
          <p:nvSpPr>
            <p:cNvPr id="44" name="ZoneTexte 53"/>
            <p:cNvSpPr txBox="1"/>
            <p:nvPr/>
          </p:nvSpPr>
          <p:spPr>
            <a:xfrm rot="16200000">
              <a:off x="1599512" y="3275519"/>
              <a:ext cx="5966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595959"/>
                  </a:solidFill>
                  <a:effectLst/>
                  <a:uLnTx/>
                  <a:uFillTx/>
                  <a:latin typeface="Calibri"/>
                </a:rPr>
                <a:t>PUSH</a:t>
              </a:r>
            </a:p>
          </p:txBody>
        </p:sp>
        <p:sp>
          <p:nvSpPr>
            <p:cNvPr id="45" name="ZoneTexte 54"/>
            <p:cNvSpPr txBox="1"/>
            <p:nvPr/>
          </p:nvSpPr>
          <p:spPr>
            <a:xfrm rot="5400000">
              <a:off x="6279529" y="3314925"/>
              <a:ext cx="5485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FFFFFF">
                      <a:lumMod val="85000"/>
                    </a:srgbClr>
                  </a:solidFill>
                  <a:effectLst/>
                  <a:uLnTx/>
                  <a:uFillTx/>
                  <a:latin typeface="Calibri"/>
                </a:rPr>
                <a:t>PULL</a:t>
              </a:r>
            </a:p>
          </p:txBody>
        </p:sp>
      </p:grpSp>
      <p:sp>
        <p:nvSpPr>
          <p:cNvPr id="53" name="Oval 83"/>
          <p:cNvSpPr/>
          <p:nvPr/>
        </p:nvSpPr>
        <p:spPr>
          <a:xfrm>
            <a:off x="5147595" y="2351881"/>
            <a:ext cx="576000" cy="576000"/>
          </a:xfrm>
          <a:prstGeom prst="ellipse">
            <a:avLst/>
          </a:prstGeom>
          <a:solidFill>
            <a:schemeClr val="accent6">
              <a:lumMod val="25000"/>
              <a:lumOff val="75000"/>
            </a:schemeClr>
          </a:solidFill>
          <a:ln w="25400" cap="flat" cmpd="sng" algn="ctr">
            <a:solidFill>
              <a:schemeClr val="accent6">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4" name="Oval 84"/>
          <p:cNvSpPr/>
          <p:nvPr/>
        </p:nvSpPr>
        <p:spPr>
          <a:xfrm>
            <a:off x="4869799" y="3864129"/>
            <a:ext cx="1296000" cy="1296000"/>
          </a:xfrm>
          <a:prstGeom prst="ellipse">
            <a:avLst/>
          </a:prstGeom>
          <a:solidFill>
            <a:schemeClr val="accent4">
              <a:lumMod val="60000"/>
              <a:lumOff val="40000"/>
            </a:schemeClr>
          </a:solidFill>
          <a:ln w="28575" cap="flat" cmpd="sng" algn="ctr">
            <a:solidFill>
              <a:schemeClr val="accent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5" name="Oval 87"/>
          <p:cNvSpPr/>
          <p:nvPr/>
        </p:nvSpPr>
        <p:spPr>
          <a:xfrm>
            <a:off x="3770041" y="1703745"/>
            <a:ext cx="569872" cy="569872"/>
          </a:xfrm>
          <a:prstGeom prst="ellipse">
            <a:avLst/>
          </a:prstGeom>
          <a:solidFill>
            <a:schemeClr val="accent1">
              <a:lumMod val="60000"/>
              <a:lumOff val="40000"/>
            </a:schemeClr>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6" name="Oval 88"/>
          <p:cNvSpPr/>
          <p:nvPr/>
        </p:nvSpPr>
        <p:spPr>
          <a:xfrm>
            <a:off x="2956780" y="3014368"/>
            <a:ext cx="1260000" cy="1260000"/>
          </a:xfrm>
          <a:prstGeom prst="ellipse">
            <a:avLst/>
          </a:prstGeom>
          <a:solidFill>
            <a:schemeClr val="accent2">
              <a:lumMod val="60000"/>
              <a:lumOff val="40000"/>
            </a:schemeClr>
          </a:solidFill>
          <a:ln w="28575"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7" name="TextBox 90"/>
          <p:cNvSpPr txBox="1"/>
          <p:nvPr/>
        </p:nvSpPr>
        <p:spPr>
          <a:xfrm>
            <a:off x="3805831" y="1764764"/>
            <a:ext cx="484428" cy="400110"/>
          </a:xfrm>
          <a:prstGeom prst="rect">
            <a:avLst/>
          </a:prstGeom>
          <a:noFill/>
        </p:spPr>
        <p:txBody>
          <a:bodyPr wrap="none" rtlCol="0">
            <a:spAutoFit/>
          </a:bodyPr>
          <a:lstStyle/>
          <a:p>
            <a:pPr algn="ctr" fontAlgn="auto">
              <a:spcBef>
                <a:spcPts val="0"/>
              </a:spcBef>
              <a:spcAft>
                <a:spcPts val="0"/>
              </a:spcAft>
            </a:pPr>
            <a:r>
              <a:rPr lang="en-US" sz="1000" b="1" dirty="0">
                <a:solidFill>
                  <a:srgbClr val="FFFFFF"/>
                </a:solidFill>
                <a:latin typeface="Calibri"/>
              </a:rPr>
              <a:t>Sales </a:t>
            </a:r>
            <a:br>
              <a:rPr lang="en-US" sz="1000" b="1" dirty="0">
                <a:solidFill>
                  <a:srgbClr val="FFFFFF"/>
                </a:solidFill>
                <a:latin typeface="Calibri"/>
              </a:rPr>
            </a:br>
            <a:r>
              <a:rPr lang="en-US" sz="1000" b="1" dirty="0">
                <a:solidFill>
                  <a:srgbClr val="FFFFFF"/>
                </a:solidFill>
                <a:latin typeface="Calibri"/>
              </a:rPr>
              <a:t>Rep</a:t>
            </a:r>
          </a:p>
        </p:txBody>
      </p:sp>
      <p:sp>
        <p:nvSpPr>
          <p:cNvPr id="58" name="TextBox 89"/>
          <p:cNvSpPr txBox="1"/>
          <p:nvPr/>
        </p:nvSpPr>
        <p:spPr>
          <a:xfrm>
            <a:off x="5091894" y="4277632"/>
            <a:ext cx="793935" cy="307777"/>
          </a:xfrm>
          <a:prstGeom prst="rect">
            <a:avLst/>
          </a:prstGeom>
          <a:noFill/>
        </p:spPr>
        <p:txBody>
          <a:bodyPr wrap="none" rtlCol="0">
            <a:spAutoFit/>
          </a:bodyPr>
          <a:lstStyle/>
          <a:p>
            <a:pPr algn="ctr" fontAlgn="auto">
              <a:spcBef>
                <a:spcPts val="0"/>
              </a:spcBef>
              <a:spcAft>
                <a:spcPts val="0"/>
              </a:spcAft>
            </a:pPr>
            <a:r>
              <a:rPr lang="en-US" sz="1400" b="1" dirty="0">
                <a:solidFill>
                  <a:srgbClr val="FFFFFF"/>
                </a:solidFill>
                <a:latin typeface="Calibri"/>
              </a:rPr>
              <a:t>Website</a:t>
            </a:r>
            <a:endParaRPr lang="en-US" sz="1000" b="1" dirty="0">
              <a:solidFill>
                <a:srgbClr val="FFFFFF"/>
              </a:solidFill>
              <a:latin typeface="Calibri"/>
            </a:endParaRPr>
          </a:p>
        </p:txBody>
      </p:sp>
      <p:sp>
        <p:nvSpPr>
          <p:cNvPr id="59" name="TextBox 91"/>
          <p:cNvSpPr txBox="1"/>
          <p:nvPr/>
        </p:nvSpPr>
        <p:spPr>
          <a:xfrm>
            <a:off x="5131710" y="2490325"/>
            <a:ext cx="603050" cy="253916"/>
          </a:xfrm>
          <a:prstGeom prst="rect">
            <a:avLst/>
          </a:prstGeom>
          <a:noFill/>
        </p:spPr>
        <p:txBody>
          <a:bodyPr wrap="none" rtlCol="0">
            <a:spAutoFit/>
          </a:bodyPr>
          <a:lstStyle/>
          <a:p>
            <a:pPr algn="ctr" fontAlgn="auto">
              <a:spcBef>
                <a:spcPts val="0"/>
              </a:spcBef>
              <a:spcAft>
                <a:spcPts val="0"/>
              </a:spcAft>
            </a:pPr>
            <a:r>
              <a:rPr lang="en-US" sz="1050" b="1" dirty="0">
                <a:solidFill>
                  <a:srgbClr val="FFFFFF"/>
                </a:solidFill>
                <a:latin typeface="Calibri"/>
              </a:rPr>
              <a:t>Forums</a:t>
            </a:r>
            <a:endParaRPr lang="en-US" sz="1000" b="1" dirty="0">
              <a:solidFill>
                <a:srgbClr val="FFFFFF"/>
              </a:solidFill>
              <a:latin typeface="Calibri"/>
            </a:endParaRPr>
          </a:p>
        </p:txBody>
      </p:sp>
      <p:sp>
        <p:nvSpPr>
          <p:cNvPr id="60" name="TextBox 93"/>
          <p:cNvSpPr txBox="1"/>
          <p:nvPr/>
        </p:nvSpPr>
        <p:spPr>
          <a:xfrm>
            <a:off x="3131840" y="3463874"/>
            <a:ext cx="907930" cy="369332"/>
          </a:xfrm>
          <a:prstGeom prst="rect">
            <a:avLst/>
          </a:prstGeom>
          <a:noFill/>
        </p:spPr>
        <p:txBody>
          <a:bodyPr wrap="square" rtlCol="0">
            <a:spAutoFit/>
          </a:bodyPr>
          <a:lstStyle/>
          <a:p>
            <a:pPr algn="ctr" fontAlgn="auto">
              <a:spcBef>
                <a:spcPts val="0"/>
              </a:spcBef>
              <a:spcAft>
                <a:spcPts val="0"/>
              </a:spcAft>
            </a:pPr>
            <a:r>
              <a:rPr lang="en-US" b="1" dirty="0">
                <a:solidFill>
                  <a:srgbClr val="FFFFFF"/>
                </a:solidFill>
                <a:latin typeface="Calibri"/>
              </a:rPr>
              <a:t>TV</a:t>
            </a:r>
            <a:endParaRPr lang="en-US" sz="1000" b="1" dirty="0">
              <a:solidFill>
                <a:srgbClr val="FFFFFF"/>
              </a:solidFill>
              <a:latin typeface="Calibri"/>
            </a:endParaRPr>
          </a:p>
        </p:txBody>
      </p:sp>
      <p:sp>
        <p:nvSpPr>
          <p:cNvPr id="61" name="Oval 84"/>
          <p:cNvSpPr/>
          <p:nvPr/>
        </p:nvSpPr>
        <p:spPr>
          <a:xfrm>
            <a:off x="3064772" y="4077072"/>
            <a:ext cx="1080000" cy="1080000"/>
          </a:xfrm>
          <a:prstGeom prst="ellipse">
            <a:avLst/>
          </a:prstGeom>
          <a:solidFill>
            <a:schemeClr val="accent3">
              <a:lumMod val="40000"/>
              <a:lumOff val="60000"/>
            </a:schemeClr>
          </a:solidFill>
          <a:ln w="285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2" name="TextBox 90"/>
          <p:cNvSpPr txBox="1"/>
          <p:nvPr/>
        </p:nvSpPr>
        <p:spPr>
          <a:xfrm>
            <a:off x="3123307" y="4478923"/>
            <a:ext cx="937052" cy="307777"/>
          </a:xfrm>
          <a:prstGeom prst="rect">
            <a:avLst/>
          </a:prstGeom>
          <a:noFill/>
        </p:spPr>
        <p:txBody>
          <a:bodyPr wrap="none" rtlCol="0">
            <a:spAutoFit/>
          </a:bodyPr>
          <a:lstStyle/>
          <a:p>
            <a:pPr algn="ctr" fontAlgn="auto">
              <a:spcBef>
                <a:spcPts val="0"/>
              </a:spcBef>
              <a:spcAft>
                <a:spcPts val="0"/>
              </a:spcAft>
            </a:pPr>
            <a:r>
              <a:rPr lang="en-US" sz="1400" b="1" dirty="0">
                <a:solidFill>
                  <a:srgbClr val="FFFFFF"/>
                </a:solidFill>
                <a:latin typeface="Calibri"/>
              </a:rPr>
              <a:t>Sales Rep.</a:t>
            </a:r>
          </a:p>
        </p:txBody>
      </p:sp>
      <p:sp>
        <p:nvSpPr>
          <p:cNvPr id="63" name="Oval 84"/>
          <p:cNvSpPr/>
          <p:nvPr/>
        </p:nvSpPr>
        <p:spPr>
          <a:xfrm>
            <a:off x="7346253" y="1493757"/>
            <a:ext cx="1296000" cy="1296000"/>
          </a:xfrm>
          <a:prstGeom prst="ellipse">
            <a:avLst/>
          </a:prstGeom>
          <a:solidFill>
            <a:schemeClr val="accent4"/>
          </a:solidFill>
          <a:ln w="28575" cap="flat" cmpd="sng" algn="ctr">
            <a:solidFill>
              <a:schemeClr val="accent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4" name="Oval 84"/>
          <p:cNvSpPr/>
          <p:nvPr/>
        </p:nvSpPr>
        <p:spPr>
          <a:xfrm>
            <a:off x="7380030" y="4199976"/>
            <a:ext cx="1296000" cy="1296000"/>
          </a:xfrm>
          <a:prstGeom prst="ellipse">
            <a:avLst/>
          </a:prstGeom>
          <a:solidFill>
            <a:schemeClr val="accent1"/>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5" name="Oval 84"/>
          <p:cNvSpPr/>
          <p:nvPr/>
        </p:nvSpPr>
        <p:spPr>
          <a:xfrm>
            <a:off x="7380030" y="2831752"/>
            <a:ext cx="1296000" cy="1296000"/>
          </a:xfrm>
          <a:prstGeom prst="ellipse">
            <a:avLst/>
          </a:prstGeom>
          <a:solidFill>
            <a:schemeClr val="accent3"/>
          </a:solidFill>
          <a:ln w="285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TextBox 89"/>
          <p:cNvSpPr txBox="1"/>
          <p:nvPr/>
        </p:nvSpPr>
        <p:spPr>
          <a:xfrm>
            <a:off x="7504958" y="1751632"/>
            <a:ext cx="966098" cy="584775"/>
          </a:xfrm>
          <a:prstGeom prst="rect">
            <a:avLst/>
          </a:prstGeom>
          <a:noFill/>
        </p:spPr>
        <p:txBody>
          <a:bodyPr wrap="none" rtlCol="0">
            <a:spAutoFit/>
          </a:bodyPr>
          <a:lstStyle/>
          <a:p>
            <a:pPr algn="ctr" fontAlgn="auto">
              <a:spcBef>
                <a:spcPts val="0"/>
              </a:spcBef>
              <a:spcAft>
                <a:spcPts val="0"/>
              </a:spcAft>
            </a:pPr>
            <a:r>
              <a:rPr lang="en-US" sz="1200" b="1" dirty="0">
                <a:solidFill>
                  <a:srgbClr val="FFFFFF"/>
                </a:solidFill>
                <a:latin typeface="Calibri"/>
              </a:rPr>
              <a:t>PAID MEDIA</a:t>
            </a:r>
          </a:p>
          <a:p>
            <a:pPr algn="ctr" fontAlgn="auto">
              <a:spcBef>
                <a:spcPts val="0"/>
              </a:spcBef>
              <a:spcAft>
                <a:spcPts val="0"/>
              </a:spcAft>
            </a:pPr>
            <a:endParaRPr lang="en-US" sz="1000" b="1" dirty="0">
              <a:solidFill>
                <a:srgbClr val="FFFFFF"/>
              </a:solidFill>
              <a:latin typeface="Calibri"/>
            </a:endParaRPr>
          </a:p>
          <a:p>
            <a:pPr algn="ctr" fontAlgn="auto">
              <a:spcBef>
                <a:spcPts val="0"/>
              </a:spcBef>
              <a:spcAft>
                <a:spcPts val="0"/>
              </a:spcAft>
            </a:pPr>
            <a:r>
              <a:rPr lang="en-US" sz="1000" b="1" dirty="0">
                <a:solidFill>
                  <a:srgbClr val="FFFFFF"/>
                </a:solidFill>
                <a:latin typeface="Calibri"/>
              </a:rPr>
              <a:t>(advertising)</a:t>
            </a:r>
          </a:p>
        </p:txBody>
      </p:sp>
      <p:sp>
        <p:nvSpPr>
          <p:cNvPr id="67" name="TextBox 89"/>
          <p:cNvSpPr txBox="1"/>
          <p:nvPr/>
        </p:nvSpPr>
        <p:spPr>
          <a:xfrm>
            <a:off x="7417487" y="3131978"/>
            <a:ext cx="1217599" cy="738664"/>
          </a:xfrm>
          <a:prstGeom prst="rect">
            <a:avLst/>
          </a:prstGeom>
          <a:noFill/>
        </p:spPr>
        <p:txBody>
          <a:bodyPr wrap="square" rtlCol="0">
            <a:spAutoFit/>
          </a:bodyPr>
          <a:lstStyle/>
          <a:p>
            <a:pPr algn="ctr" fontAlgn="auto">
              <a:spcBef>
                <a:spcPts val="0"/>
              </a:spcBef>
              <a:spcAft>
                <a:spcPts val="0"/>
              </a:spcAft>
            </a:pPr>
            <a:r>
              <a:rPr lang="en-US" sz="1200" b="1" dirty="0">
                <a:solidFill>
                  <a:srgbClr val="FFFFFF"/>
                </a:solidFill>
                <a:latin typeface="Calibri"/>
              </a:rPr>
              <a:t>OWNED MEDIA</a:t>
            </a:r>
            <a:endParaRPr lang="en-US" sz="1000" b="1" dirty="0">
              <a:solidFill>
                <a:srgbClr val="FFFFFF"/>
              </a:solidFill>
              <a:latin typeface="Calibri"/>
            </a:endParaRPr>
          </a:p>
          <a:p>
            <a:pPr algn="ctr" fontAlgn="auto">
              <a:spcBef>
                <a:spcPts val="0"/>
              </a:spcBef>
              <a:spcAft>
                <a:spcPts val="0"/>
              </a:spcAft>
            </a:pPr>
            <a:r>
              <a:rPr lang="en-US" sz="1000" b="1" dirty="0">
                <a:solidFill>
                  <a:srgbClr val="FFFFFF"/>
                </a:solidFill>
                <a:latin typeface="Calibri"/>
              </a:rPr>
              <a:t>(Website, catalogs, newsletter, sales force, …</a:t>
            </a:r>
          </a:p>
        </p:txBody>
      </p:sp>
      <p:sp>
        <p:nvSpPr>
          <p:cNvPr id="68" name="TextBox 89"/>
          <p:cNvSpPr txBox="1"/>
          <p:nvPr/>
        </p:nvSpPr>
        <p:spPr>
          <a:xfrm>
            <a:off x="7380031" y="4487936"/>
            <a:ext cx="1296000" cy="738664"/>
          </a:xfrm>
          <a:prstGeom prst="rect">
            <a:avLst/>
          </a:prstGeom>
          <a:noFill/>
        </p:spPr>
        <p:txBody>
          <a:bodyPr wrap="square" rtlCol="0">
            <a:spAutoFit/>
          </a:bodyPr>
          <a:lstStyle/>
          <a:p>
            <a:pPr algn="ctr" fontAlgn="auto">
              <a:spcBef>
                <a:spcPts val="0"/>
              </a:spcBef>
              <a:spcAft>
                <a:spcPts val="0"/>
              </a:spcAft>
            </a:pPr>
            <a:r>
              <a:rPr lang="en-US" sz="1200" b="1" dirty="0">
                <a:solidFill>
                  <a:srgbClr val="FFFFFF"/>
                </a:solidFill>
                <a:latin typeface="Calibri"/>
              </a:rPr>
              <a:t>EARNED MEDIA</a:t>
            </a:r>
            <a:endParaRPr lang="en-US" sz="1000" b="1" dirty="0">
              <a:solidFill>
                <a:srgbClr val="FFFFFF"/>
              </a:solidFill>
              <a:latin typeface="Calibri"/>
            </a:endParaRPr>
          </a:p>
          <a:p>
            <a:pPr algn="ctr" fontAlgn="auto">
              <a:spcBef>
                <a:spcPts val="0"/>
              </a:spcBef>
              <a:spcAft>
                <a:spcPts val="0"/>
              </a:spcAft>
            </a:pPr>
            <a:endParaRPr lang="en-US" sz="1000" b="1" dirty="0">
              <a:solidFill>
                <a:srgbClr val="FFFFFF"/>
              </a:solidFill>
              <a:latin typeface="Calibri"/>
            </a:endParaRPr>
          </a:p>
          <a:p>
            <a:pPr algn="ctr" fontAlgn="auto">
              <a:spcBef>
                <a:spcPts val="0"/>
              </a:spcBef>
              <a:spcAft>
                <a:spcPts val="0"/>
              </a:spcAft>
            </a:pPr>
            <a:r>
              <a:rPr lang="en-US" sz="1000" b="1" dirty="0">
                <a:solidFill>
                  <a:srgbClr val="FFFFFF"/>
                </a:solidFill>
                <a:latin typeface="Calibri"/>
              </a:rPr>
              <a:t>(Buzz on Social medias)</a:t>
            </a:r>
          </a:p>
        </p:txBody>
      </p:sp>
      <p:sp>
        <p:nvSpPr>
          <p:cNvPr id="69" name="Rectangle 68"/>
          <p:cNvSpPr/>
          <p:nvPr/>
        </p:nvSpPr>
        <p:spPr>
          <a:xfrm>
            <a:off x="7265370" y="1302776"/>
            <a:ext cx="1410662" cy="4361047"/>
          </a:xfrm>
          <a:prstGeom prst="rect">
            <a:avLst/>
          </a:prstGeom>
          <a:noFill/>
          <a:ln w="6350" cap="flat" cmpd="sng" algn="ctr">
            <a:solidFill>
              <a:srgbClr val="008E94">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641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712640532"/>
              </p:ext>
            </p:extLst>
          </p:nvPr>
        </p:nvGraphicFramePr>
        <p:xfrm>
          <a:off x="1341118" y="1464072"/>
          <a:ext cx="7097490" cy="4523672"/>
        </p:xfrm>
        <a:graphic>
          <a:graphicData uri="http://schemas.openxmlformats.org/drawingml/2006/table">
            <a:tbl>
              <a:tblPr firstRow="1" bandRow="1">
                <a:tableStyleId>{5C22544A-7EE6-4342-B048-85BDC9FD1C3A}</a:tableStyleId>
              </a:tblPr>
              <a:tblGrid>
                <a:gridCol w="1182915">
                  <a:extLst>
                    <a:ext uri="{9D8B030D-6E8A-4147-A177-3AD203B41FA5}">
                      <a16:colId xmlns:a16="http://schemas.microsoft.com/office/drawing/2014/main" val="20000"/>
                    </a:ext>
                  </a:extLst>
                </a:gridCol>
                <a:gridCol w="1182915">
                  <a:extLst>
                    <a:ext uri="{9D8B030D-6E8A-4147-A177-3AD203B41FA5}">
                      <a16:colId xmlns:a16="http://schemas.microsoft.com/office/drawing/2014/main" val="20001"/>
                    </a:ext>
                  </a:extLst>
                </a:gridCol>
                <a:gridCol w="1182915">
                  <a:extLst>
                    <a:ext uri="{9D8B030D-6E8A-4147-A177-3AD203B41FA5}">
                      <a16:colId xmlns:a16="http://schemas.microsoft.com/office/drawing/2014/main" val="20002"/>
                    </a:ext>
                  </a:extLst>
                </a:gridCol>
                <a:gridCol w="1182915">
                  <a:extLst>
                    <a:ext uri="{9D8B030D-6E8A-4147-A177-3AD203B41FA5}">
                      <a16:colId xmlns:a16="http://schemas.microsoft.com/office/drawing/2014/main" val="20003"/>
                    </a:ext>
                  </a:extLst>
                </a:gridCol>
                <a:gridCol w="1182915">
                  <a:extLst>
                    <a:ext uri="{9D8B030D-6E8A-4147-A177-3AD203B41FA5}">
                      <a16:colId xmlns:a16="http://schemas.microsoft.com/office/drawing/2014/main" val="20004"/>
                    </a:ext>
                  </a:extLst>
                </a:gridCol>
                <a:gridCol w="1182915">
                  <a:extLst>
                    <a:ext uri="{9D8B030D-6E8A-4147-A177-3AD203B41FA5}">
                      <a16:colId xmlns:a16="http://schemas.microsoft.com/office/drawing/2014/main" val="20005"/>
                    </a:ext>
                  </a:extLst>
                </a:gridCol>
              </a:tblGrid>
              <a:tr h="538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x</a:t>
                      </a:r>
                      <a:endParaRPr lang="en-US" sz="1200" b="1" dirty="0"/>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7567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ea typeface="+mn-ea"/>
                          <a:cs typeface="+mn-cs"/>
                        </a:rPr>
                        <a:t>Proin enim purus</a:t>
                      </a:r>
                      <a:endParaRPr lang="en-US" sz="1200" kern="1200" dirty="0">
                        <a:solidFill>
                          <a:schemeClr val="bg1"/>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706295">
                <a:tc>
                  <a:txBody>
                    <a:bodyPr/>
                    <a:lstStyle/>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dirty="0">
                        <a:ln>
                          <a:solidFill>
                            <a:schemeClr val="bg1">
                              <a:lumMod val="95000"/>
                            </a:schemeClr>
                          </a:solidFill>
                        </a:ln>
                      </a:endParaRPr>
                    </a:p>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dirty="0">
                        <a:ln>
                          <a:solidFill>
                            <a:schemeClr val="bg1">
                              <a:lumMod val="95000"/>
                            </a:schemeClr>
                          </a:solidFill>
                        </a:ln>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22483">
                <a:tc>
                  <a:txBody>
                    <a:bodyPr/>
                    <a:lstStyle/>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fr-FR" sz="1200" kern="1200" dirty="0">
                        <a:solidFill>
                          <a:srgbClr val="E7E6E6">
                            <a:lumMod val="50000"/>
                          </a:srgbClr>
                        </a:solidFill>
                        <a:latin typeface="+mn-lt"/>
                        <a:ea typeface="+mn-ea"/>
                        <a:cs typeface="+mn-cs"/>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Freeform 94"/>
          <p:cNvSpPr/>
          <p:nvPr/>
        </p:nvSpPr>
        <p:spPr>
          <a:xfrm flipH="1" flipV="1">
            <a:off x="1370903" y="288358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3" name="Freeform 94"/>
          <p:cNvSpPr/>
          <p:nvPr/>
        </p:nvSpPr>
        <p:spPr>
          <a:xfrm flipH="1" flipV="1">
            <a:off x="1370903" y="329428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4" name="Freeform 94"/>
          <p:cNvSpPr/>
          <p:nvPr/>
        </p:nvSpPr>
        <p:spPr>
          <a:xfrm flipH="1" flipV="1">
            <a:off x="1401214" y="308480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5" name="Freeform 94"/>
          <p:cNvSpPr/>
          <p:nvPr/>
        </p:nvSpPr>
        <p:spPr>
          <a:xfrm flipH="1" flipV="1">
            <a:off x="2552106" y="288358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6" name="Freeform 94"/>
          <p:cNvSpPr/>
          <p:nvPr/>
        </p:nvSpPr>
        <p:spPr>
          <a:xfrm flipH="1" flipV="1">
            <a:off x="2552106" y="329428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7" name="Freeform 94"/>
          <p:cNvSpPr/>
          <p:nvPr/>
        </p:nvSpPr>
        <p:spPr>
          <a:xfrm flipH="1" flipV="1">
            <a:off x="2582417" y="308480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8" name="Freeform 94"/>
          <p:cNvSpPr/>
          <p:nvPr/>
        </p:nvSpPr>
        <p:spPr>
          <a:xfrm flipH="1" flipV="1">
            <a:off x="3739401" y="290676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19" name="Freeform 94"/>
          <p:cNvSpPr/>
          <p:nvPr/>
        </p:nvSpPr>
        <p:spPr>
          <a:xfrm flipH="1" flipV="1">
            <a:off x="3739401" y="331746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0" name="Freeform 94"/>
          <p:cNvSpPr/>
          <p:nvPr/>
        </p:nvSpPr>
        <p:spPr>
          <a:xfrm flipH="1" flipV="1">
            <a:off x="3769712" y="3107980"/>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1" name="Freeform 94"/>
          <p:cNvSpPr/>
          <p:nvPr/>
        </p:nvSpPr>
        <p:spPr>
          <a:xfrm flipH="1" flipV="1">
            <a:off x="4926903" y="2892612"/>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2" name="Freeform 94"/>
          <p:cNvSpPr/>
          <p:nvPr/>
        </p:nvSpPr>
        <p:spPr>
          <a:xfrm flipH="1" flipV="1">
            <a:off x="4926903" y="3303312"/>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3" name="Freeform 94"/>
          <p:cNvSpPr/>
          <p:nvPr/>
        </p:nvSpPr>
        <p:spPr>
          <a:xfrm flipH="1" flipV="1">
            <a:off x="4957214" y="3093832"/>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4" name="Freeform 94"/>
          <p:cNvSpPr/>
          <p:nvPr/>
        </p:nvSpPr>
        <p:spPr>
          <a:xfrm flipH="1" flipV="1">
            <a:off x="6108003" y="289324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5" name="Freeform 94"/>
          <p:cNvSpPr/>
          <p:nvPr/>
        </p:nvSpPr>
        <p:spPr>
          <a:xfrm flipH="1" flipV="1">
            <a:off x="6108003" y="330394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6" name="Freeform 94"/>
          <p:cNvSpPr/>
          <p:nvPr/>
        </p:nvSpPr>
        <p:spPr>
          <a:xfrm flipH="1" flipV="1">
            <a:off x="6138314" y="309446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7" name="Freeform 94"/>
          <p:cNvSpPr/>
          <p:nvPr/>
        </p:nvSpPr>
        <p:spPr>
          <a:xfrm flipH="1" flipV="1">
            <a:off x="7276403" y="289324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8" name="Freeform 94"/>
          <p:cNvSpPr/>
          <p:nvPr/>
        </p:nvSpPr>
        <p:spPr>
          <a:xfrm flipH="1" flipV="1">
            <a:off x="7276403" y="330394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29" name="Freeform 94"/>
          <p:cNvSpPr/>
          <p:nvPr/>
        </p:nvSpPr>
        <p:spPr>
          <a:xfrm flipH="1" flipV="1">
            <a:off x="7276403" y="3094464"/>
            <a:ext cx="1116000" cy="144000"/>
          </a:xfrm>
          <a:custGeom>
            <a:avLst/>
            <a:gdLst>
              <a:gd name="connsiteX0" fmla="*/ 1013036 w 1100892"/>
              <a:gd name="connsiteY0" fmla="*/ 176953 h 176953"/>
              <a:gd name="connsiteX1" fmla="*/ 750413 w 1100892"/>
              <a:gd name="connsiteY1" fmla="*/ 176953 h 176953"/>
              <a:gd name="connsiteX2" fmla="*/ 695582 w 1100892"/>
              <a:gd name="connsiteY2" fmla="*/ 176953 h 176953"/>
              <a:gd name="connsiteX3" fmla="*/ 672328 w 1100892"/>
              <a:gd name="connsiteY3" fmla="*/ 176953 h 176953"/>
              <a:gd name="connsiteX4" fmla="*/ 432959 w 1100892"/>
              <a:gd name="connsiteY4" fmla="*/ 176953 h 176953"/>
              <a:gd name="connsiteX5" fmla="*/ 409705 w 1100892"/>
              <a:gd name="connsiteY5" fmla="*/ 176953 h 176953"/>
              <a:gd name="connsiteX6" fmla="*/ 350479 w 1100892"/>
              <a:gd name="connsiteY6" fmla="*/ 176953 h 176953"/>
              <a:gd name="connsiteX7" fmla="*/ 87856 w 1100892"/>
              <a:gd name="connsiteY7" fmla="*/ 176953 h 176953"/>
              <a:gd name="connsiteX8" fmla="*/ 87856 w 1100892"/>
              <a:gd name="connsiteY8" fmla="*/ 175713 h 176953"/>
              <a:gd name="connsiteX9" fmla="*/ 0 w 1100892"/>
              <a:gd name="connsiteY9" fmla="*/ 87856 h 176953"/>
              <a:gd name="connsiteX10" fmla="*/ 87856 w 1100892"/>
              <a:gd name="connsiteY10" fmla="*/ 0 h 176953"/>
              <a:gd name="connsiteX11" fmla="*/ 350479 w 1100892"/>
              <a:gd name="connsiteY11" fmla="*/ 0 h 176953"/>
              <a:gd name="connsiteX12" fmla="*/ 409705 w 1100892"/>
              <a:gd name="connsiteY12" fmla="*/ 0 h 176953"/>
              <a:gd name="connsiteX13" fmla="*/ 432959 w 1100892"/>
              <a:gd name="connsiteY13" fmla="*/ 0 h 176953"/>
              <a:gd name="connsiteX14" fmla="*/ 672328 w 1100892"/>
              <a:gd name="connsiteY14" fmla="*/ 0 h 176953"/>
              <a:gd name="connsiteX15" fmla="*/ 695582 w 1100892"/>
              <a:gd name="connsiteY15" fmla="*/ 0 h 176953"/>
              <a:gd name="connsiteX16" fmla="*/ 750413 w 1100892"/>
              <a:gd name="connsiteY16" fmla="*/ 0 h 176953"/>
              <a:gd name="connsiteX17" fmla="*/ 1013036 w 1100892"/>
              <a:gd name="connsiteY17" fmla="*/ 0 h 176953"/>
              <a:gd name="connsiteX18" fmla="*/ 1100892 w 1100892"/>
              <a:gd name="connsiteY18" fmla="*/ 87856 h 176953"/>
              <a:gd name="connsiteX19" fmla="*/ 1013036 w 1100892"/>
              <a:gd name="connsiteY19" fmla="*/ 175713 h 1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0892" h="176953">
                <a:moveTo>
                  <a:pt x="1013036" y="176953"/>
                </a:moveTo>
                <a:lnTo>
                  <a:pt x="750413" y="176953"/>
                </a:lnTo>
                <a:lnTo>
                  <a:pt x="695582" y="176953"/>
                </a:lnTo>
                <a:lnTo>
                  <a:pt x="672328" y="176953"/>
                </a:lnTo>
                <a:lnTo>
                  <a:pt x="432959" y="176953"/>
                </a:lnTo>
                <a:lnTo>
                  <a:pt x="409705" y="176953"/>
                </a:lnTo>
                <a:lnTo>
                  <a:pt x="350479" y="176953"/>
                </a:lnTo>
                <a:lnTo>
                  <a:pt x="87856" y="176953"/>
                </a:lnTo>
                <a:lnTo>
                  <a:pt x="87856" y="175713"/>
                </a:lnTo>
                <a:cubicBezTo>
                  <a:pt x="39335" y="175713"/>
                  <a:pt x="0" y="136378"/>
                  <a:pt x="0" y="87856"/>
                </a:cubicBezTo>
                <a:cubicBezTo>
                  <a:pt x="0" y="39335"/>
                  <a:pt x="39335" y="0"/>
                  <a:pt x="87856" y="0"/>
                </a:cubicBezTo>
                <a:lnTo>
                  <a:pt x="350479" y="0"/>
                </a:lnTo>
                <a:lnTo>
                  <a:pt x="409705" y="0"/>
                </a:lnTo>
                <a:lnTo>
                  <a:pt x="432959" y="0"/>
                </a:lnTo>
                <a:lnTo>
                  <a:pt x="672328" y="0"/>
                </a:lnTo>
                <a:lnTo>
                  <a:pt x="695582" y="0"/>
                </a:lnTo>
                <a:lnTo>
                  <a:pt x="750413" y="0"/>
                </a:lnTo>
                <a:lnTo>
                  <a:pt x="1013036" y="0"/>
                </a:lnTo>
                <a:cubicBezTo>
                  <a:pt x="1061558" y="0"/>
                  <a:pt x="1100892" y="39335"/>
                  <a:pt x="1100892" y="87856"/>
                </a:cubicBezTo>
                <a:cubicBezTo>
                  <a:pt x="1100892" y="136378"/>
                  <a:pt x="1061558" y="175713"/>
                  <a:pt x="1013036" y="175713"/>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3" name="Titre 1"/>
          <p:cNvSpPr txBox="1">
            <a:spLocks/>
          </p:cNvSpPr>
          <p:nvPr/>
        </p:nvSpPr>
        <p:spPr>
          <a:xfrm>
            <a:off x="5805717" y="150281"/>
            <a:ext cx="3155307" cy="61200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fontAlgn="auto">
              <a:spcAft>
                <a:spcPts val="0"/>
              </a:spcAft>
            </a:pPr>
            <a:r>
              <a:rPr lang="fr-FR" sz="1800" cap="all" dirty="0">
                <a:solidFill>
                  <a:srgbClr val="FFFFFF">
                    <a:lumMod val="50000"/>
                  </a:srgbClr>
                </a:solidFill>
              </a:rPr>
              <a:t>SHOPPER BARRIERS TEMPLATE</a:t>
            </a:r>
            <a:endParaRPr lang="fr-FR" sz="1800" dirty="0">
              <a:solidFill>
                <a:srgbClr val="FFFFFF">
                  <a:lumMod val="50000"/>
                </a:srgbClr>
              </a:solidFill>
            </a:endParaRPr>
          </a:p>
        </p:txBody>
      </p:sp>
      <p:cxnSp>
        <p:nvCxnSpPr>
          <p:cNvPr id="49" name="Straight Connector 138"/>
          <p:cNvCxnSpPr/>
          <p:nvPr/>
        </p:nvCxnSpPr>
        <p:spPr>
          <a:xfrm>
            <a:off x="1329331" y="1261309"/>
            <a:ext cx="7063075" cy="9958"/>
          </a:xfrm>
          <a:prstGeom prst="line">
            <a:avLst/>
          </a:prstGeom>
          <a:noFill/>
          <a:ln w="57150">
            <a:solidFill>
              <a:srgbClr val="DCDCDC"/>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50" name="Ellipse 49"/>
          <p:cNvSpPr/>
          <p:nvPr/>
        </p:nvSpPr>
        <p:spPr>
          <a:xfrm>
            <a:off x="1693054"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1</a:t>
            </a:r>
          </a:p>
        </p:txBody>
      </p:sp>
      <p:sp>
        <p:nvSpPr>
          <p:cNvPr id="51" name="Ellipse 50"/>
          <p:cNvSpPr/>
          <p:nvPr/>
        </p:nvSpPr>
        <p:spPr>
          <a:xfrm>
            <a:off x="2854478"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2</a:t>
            </a:r>
          </a:p>
        </p:txBody>
      </p:sp>
      <p:sp>
        <p:nvSpPr>
          <p:cNvPr id="52" name="Ellipse 51"/>
          <p:cNvSpPr/>
          <p:nvPr/>
        </p:nvSpPr>
        <p:spPr>
          <a:xfrm>
            <a:off x="4052694"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3</a:t>
            </a:r>
          </a:p>
        </p:txBody>
      </p:sp>
      <p:sp>
        <p:nvSpPr>
          <p:cNvPr id="53" name="Ellipse 52"/>
          <p:cNvSpPr/>
          <p:nvPr/>
        </p:nvSpPr>
        <p:spPr>
          <a:xfrm>
            <a:off x="5250910"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4</a:t>
            </a:r>
          </a:p>
        </p:txBody>
      </p:sp>
      <p:sp>
        <p:nvSpPr>
          <p:cNvPr id="54" name="Ellipse 53"/>
          <p:cNvSpPr/>
          <p:nvPr/>
        </p:nvSpPr>
        <p:spPr>
          <a:xfrm>
            <a:off x="6430154"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5</a:t>
            </a:r>
          </a:p>
        </p:txBody>
      </p:sp>
      <p:sp>
        <p:nvSpPr>
          <p:cNvPr id="55" name="Ellipse 54"/>
          <p:cNvSpPr/>
          <p:nvPr/>
        </p:nvSpPr>
        <p:spPr>
          <a:xfrm>
            <a:off x="7598554" y="1035418"/>
            <a:ext cx="471698" cy="47169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6</a:t>
            </a:r>
          </a:p>
        </p:txBody>
      </p:sp>
      <p:sp>
        <p:nvSpPr>
          <p:cNvPr id="56" name="Oval 3"/>
          <p:cNvSpPr/>
          <p:nvPr/>
        </p:nvSpPr>
        <p:spPr>
          <a:xfrm>
            <a:off x="458146" y="875021"/>
            <a:ext cx="792492" cy="792492"/>
          </a:xfrm>
          <a:prstGeom prst="ellipse">
            <a:avLst/>
          </a:prstGeom>
          <a:noFill/>
          <a:ln w="57150">
            <a:solidFill>
              <a:srgbClr val="DCDCD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a:solidFill>
                <a:srgbClr val="FFFFFF"/>
              </a:solidFill>
            </a:endParaRPr>
          </a:p>
        </p:txBody>
      </p:sp>
      <p:sp>
        <p:nvSpPr>
          <p:cNvPr id="31" name="Title 1"/>
          <p:cNvSpPr>
            <a:spLocks noGrp="1"/>
          </p:cNvSpPr>
          <p:nvPr>
            <p:ph type="title"/>
          </p:nvPr>
        </p:nvSpPr>
        <p:spPr>
          <a:xfrm>
            <a:off x="0" y="14219"/>
            <a:ext cx="8229600" cy="1143000"/>
          </a:xfrm>
        </p:spPr>
        <p:txBody>
          <a:bodyPr/>
          <a:lstStyle/>
          <a:p>
            <a:r>
              <a:rPr lang="en-US" sz="2800">
                <a:solidFill>
                  <a:schemeClr val="tx1"/>
                </a:solidFill>
              </a:rPr>
              <a:t>HEADLINE</a:t>
            </a:r>
          </a:p>
        </p:txBody>
      </p:sp>
    </p:spTree>
    <p:extLst>
      <p:ext uri="{BB962C8B-B14F-4D97-AF65-F5344CB8AC3E}">
        <p14:creationId xmlns:p14="http://schemas.microsoft.com/office/powerpoint/2010/main" val="178280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452851" y="855604"/>
            <a:ext cx="8211500" cy="1368425"/>
          </a:xfrm>
          <a:prstGeom prst="roundRect">
            <a:avLst>
              <a:gd name="adj" fmla="val 16667"/>
            </a:avLst>
          </a:prstGeom>
          <a:solidFill>
            <a:schemeClr val="accent1">
              <a:lumMod val="40000"/>
              <a:lumOff val="60000"/>
            </a:schemeClr>
          </a:solidFill>
          <a:ln w="9525">
            <a:noFill/>
            <a:round/>
            <a:headEnd/>
            <a:tailEnd/>
          </a:ln>
          <a:effectLst/>
        </p:spPr>
        <p:txBody>
          <a:bodyPr wrap="none" anchor="t"/>
          <a:lstStyle/>
          <a:p>
            <a:pPr indent="-228600">
              <a:lnSpc>
                <a:spcPct val="110000"/>
              </a:lnSpc>
              <a:spcBef>
                <a:spcPts val="0"/>
              </a:spcBef>
              <a:spcAft>
                <a:spcPts val="600"/>
              </a:spcAft>
            </a:pPr>
            <a:r>
              <a:rPr lang="en-US" sz="1600" b="1" dirty="0">
                <a:latin typeface="Calibri"/>
                <a:cs typeface="Arial" pitchFamily="34" charset="0"/>
              </a:rPr>
              <a:t>Key conclusion finding sentence here.</a:t>
            </a:r>
          </a:p>
          <a:p>
            <a:pPr indent="-228600">
              <a:lnSpc>
                <a:spcPct val="110000"/>
              </a:lnSpc>
              <a:spcBef>
                <a:spcPts val="0"/>
              </a:spcBef>
              <a:spcAft>
                <a:spcPts val="600"/>
              </a:spcAft>
            </a:pPr>
            <a:r>
              <a:rPr lang="en-US" sz="1400" dirty="0">
                <a:solidFill>
                  <a:srgbClr val="595959"/>
                </a:solidFill>
                <a:latin typeface="Calibri"/>
                <a:cs typeface="Arial" pitchFamily="34" charset="0"/>
              </a:rPr>
              <a:t>Any needed supporting text here.</a:t>
            </a:r>
          </a:p>
        </p:txBody>
      </p:sp>
      <p:sp>
        <p:nvSpPr>
          <p:cNvPr id="2" name="Title 1"/>
          <p:cNvSpPr>
            <a:spLocks noGrp="1"/>
          </p:cNvSpPr>
          <p:nvPr>
            <p:ph type="title" idx="4294967295"/>
          </p:nvPr>
        </p:nvSpPr>
        <p:spPr>
          <a:xfrm>
            <a:off x="914400" y="-9525"/>
            <a:ext cx="8229600" cy="734144"/>
          </a:xfrm>
        </p:spPr>
        <p:txBody>
          <a:bodyPr>
            <a:normAutofit fontScale="90000"/>
          </a:bodyPr>
          <a:lstStyle/>
          <a:p>
            <a:r>
              <a:rPr lang="en-US" dirty="0"/>
              <a:t>Title</a:t>
            </a:r>
          </a:p>
        </p:txBody>
      </p:sp>
      <p:sp>
        <p:nvSpPr>
          <p:cNvPr id="7" name="AutoShape 7"/>
          <p:cNvSpPr>
            <a:spLocks noChangeArrowheads="1"/>
          </p:cNvSpPr>
          <p:nvPr/>
        </p:nvSpPr>
        <p:spPr bwMode="auto">
          <a:xfrm>
            <a:off x="1399908" y="2073229"/>
            <a:ext cx="7627980" cy="1368425"/>
          </a:xfrm>
          <a:prstGeom prst="roundRect">
            <a:avLst>
              <a:gd name="adj" fmla="val 16667"/>
            </a:avLst>
          </a:prstGeom>
          <a:solidFill>
            <a:schemeClr val="tx1">
              <a:lumMod val="20000"/>
              <a:lumOff val="80000"/>
            </a:schemeClr>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ts val="0"/>
              </a:spcBef>
              <a:spcAft>
                <a:spcPts val="0"/>
              </a:spcAft>
              <a:defRPr/>
            </a:pPr>
            <a:r>
              <a:rPr lang="en-US" sz="1600" b="1" kern="0" dirty="0">
                <a:solidFill>
                  <a:srgbClr val="FFFFFF"/>
                </a:solidFill>
              </a:rPr>
              <a:t>RECOMMENDATION:</a:t>
            </a:r>
          </a:p>
        </p:txBody>
      </p:sp>
      <p:sp>
        <p:nvSpPr>
          <p:cNvPr id="8" name="Freeform 21"/>
          <p:cNvSpPr>
            <a:spLocks/>
          </p:cNvSpPr>
          <p:nvPr/>
        </p:nvSpPr>
        <p:spPr bwMode="auto">
          <a:xfrm rot="1371604" flipV="1">
            <a:off x="745858" y="2232113"/>
            <a:ext cx="873274" cy="569043"/>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6"/>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endParaRPr>
          </a:p>
        </p:txBody>
      </p:sp>
      <p:sp>
        <p:nvSpPr>
          <p:cNvPr id="13" name="AutoShape 7"/>
          <p:cNvSpPr>
            <a:spLocks noChangeArrowheads="1"/>
          </p:cNvSpPr>
          <p:nvPr/>
        </p:nvSpPr>
        <p:spPr bwMode="auto">
          <a:xfrm>
            <a:off x="463733" y="3685961"/>
            <a:ext cx="8211500" cy="1368425"/>
          </a:xfrm>
          <a:prstGeom prst="roundRect">
            <a:avLst>
              <a:gd name="adj" fmla="val 16667"/>
            </a:avLst>
          </a:prstGeom>
          <a:solidFill>
            <a:schemeClr val="accent1">
              <a:lumMod val="40000"/>
              <a:lumOff val="60000"/>
            </a:schemeClr>
          </a:solidFill>
          <a:ln w="9525">
            <a:noFill/>
            <a:round/>
            <a:headEnd/>
            <a:tailEnd/>
          </a:ln>
          <a:effectLst/>
        </p:spPr>
        <p:txBody>
          <a:bodyPr wrap="none" anchor="t"/>
          <a:lstStyle/>
          <a:p>
            <a:pPr indent="-228600">
              <a:lnSpc>
                <a:spcPct val="110000"/>
              </a:lnSpc>
              <a:spcBef>
                <a:spcPts val="0"/>
              </a:spcBef>
              <a:spcAft>
                <a:spcPts val="600"/>
              </a:spcAft>
            </a:pPr>
            <a:r>
              <a:rPr lang="en-US" sz="1600" b="1" dirty="0">
                <a:latin typeface="Calibri"/>
                <a:cs typeface="Arial" pitchFamily="34" charset="0"/>
              </a:rPr>
              <a:t>Key conclusion finding sentence here.</a:t>
            </a:r>
          </a:p>
          <a:p>
            <a:pPr indent="-228600">
              <a:lnSpc>
                <a:spcPct val="110000"/>
              </a:lnSpc>
              <a:spcBef>
                <a:spcPts val="0"/>
              </a:spcBef>
              <a:spcAft>
                <a:spcPts val="600"/>
              </a:spcAft>
            </a:pPr>
            <a:r>
              <a:rPr lang="en-US" sz="1400" dirty="0">
                <a:solidFill>
                  <a:srgbClr val="595959"/>
                </a:solidFill>
                <a:latin typeface="Calibri"/>
                <a:cs typeface="Arial" pitchFamily="34" charset="0"/>
              </a:rPr>
              <a:t>Any needed supporting text here.</a:t>
            </a:r>
          </a:p>
        </p:txBody>
      </p:sp>
      <p:sp>
        <p:nvSpPr>
          <p:cNvPr id="14" name="AutoShape 7"/>
          <p:cNvSpPr>
            <a:spLocks noChangeArrowheads="1"/>
          </p:cNvSpPr>
          <p:nvPr/>
        </p:nvSpPr>
        <p:spPr bwMode="auto">
          <a:xfrm>
            <a:off x="1410792" y="4903587"/>
            <a:ext cx="7627980" cy="1368425"/>
          </a:xfrm>
          <a:prstGeom prst="roundRect">
            <a:avLst>
              <a:gd name="adj" fmla="val 16667"/>
            </a:avLst>
          </a:prstGeom>
          <a:solidFill>
            <a:schemeClr val="tx1">
              <a:lumMod val="20000"/>
              <a:lumOff val="80000"/>
            </a:schemeClr>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ts val="0"/>
              </a:spcBef>
              <a:spcAft>
                <a:spcPts val="0"/>
              </a:spcAft>
              <a:defRPr/>
            </a:pPr>
            <a:r>
              <a:rPr lang="en-US" sz="1600" b="1" kern="0" dirty="0">
                <a:solidFill>
                  <a:srgbClr val="FFFFFF"/>
                </a:solidFill>
              </a:rPr>
              <a:t>RECOMMENDATION:</a:t>
            </a:r>
          </a:p>
        </p:txBody>
      </p:sp>
      <p:sp>
        <p:nvSpPr>
          <p:cNvPr id="15" name="Freeform 21"/>
          <p:cNvSpPr>
            <a:spLocks/>
          </p:cNvSpPr>
          <p:nvPr/>
        </p:nvSpPr>
        <p:spPr bwMode="auto">
          <a:xfrm rot="1371604" flipV="1">
            <a:off x="756737" y="5062469"/>
            <a:ext cx="873274" cy="569043"/>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6"/>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endParaRPr>
          </a:p>
        </p:txBody>
      </p:sp>
    </p:spTree>
    <p:extLst>
      <p:ext uri="{BB962C8B-B14F-4D97-AF65-F5344CB8AC3E}">
        <p14:creationId xmlns:p14="http://schemas.microsoft.com/office/powerpoint/2010/main" val="40612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4"/>
          <p:cNvSpPr txBox="1">
            <a:spLocks/>
          </p:cNvSpPr>
          <p:nvPr/>
        </p:nvSpPr>
        <p:spPr>
          <a:xfrm>
            <a:off x="5212431" y="1463268"/>
            <a:ext cx="3465618" cy="1052572"/>
          </a:xfrm>
          <a:prstGeom prst="roundRect">
            <a:avLst/>
          </a:prstGeom>
          <a:solidFill>
            <a:schemeClr val="bg1"/>
          </a:solidFill>
          <a:ln w="25400" cap="flat" cmpd="sng" algn="ctr">
            <a:solidFill>
              <a:schemeClr val="tx1"/>
            </a:solidFill>
            <a:prstDash val="solid"/>
          </a:ln>
          <a:effectLst/>
        </p:spPr>
        <p:txBody>
          <a:bodyPr lIns="548640" tIns="91440" rIns="91440" bIns="91440"/>
          <a:lstStyle/>
          <a:p>
            <a:pPr marL="285750" indent="-285750" eaLnBrk="0" fontAlgn="auto" hangingPunct="0">
              <a:lnSpc>
                <a:spcPct val="90000"/>
              </a:lnSpc>
              <a:spcBef>
                <a:spcPts val="800"/>
              </a:spcBef>
              <a:spcAft>
                <a:spcPts val="0"/>
              </a:spcAft>
              <a:buClr>
                <a:srgbClr val="595959"/>
              </a:buClr>
              <a:buFont typeface="Wingdings" panose="05000000000000000000"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73" name="TextBox 72"/>
          <p:cNvSpPr txBox="1"/>
          <p:nvPr/>
        </p:nvSpPr>
        <p:spPr>
          <a:xfrm>
            <a:off x="686091" y="1023879"/>
            <a:ext cx="1314784" cy="369332"/>
          </a:xfrm>
          <a:prstGeom prst="rect">
            <a:avLst/>
          </a:prstGeom>
          <a:noFill/>
        </p:spPr>
        <p:txBody>
          <a:bodyPr wrap="none" rtlCol="0">
            <a:spAutoFit/>
          </a:bodyPr>
          <a:lstStyle/>
          <a:p>
            <a:r>
              <a:rPr lang="en-CA" b="1" dirty="0">
                <a:solidFill>
                  <a:srgbClr val="595959"/>
                </a:solidFill>
                <a:latin typeface="Calibri"/>
              </a:rPr>
              <a:t>Conclusions</a:t>
            </a:r>
          </a:p>
        </p:txBody>
      </p:sp>
      <p:sp>
        <p:nvSpPr>
          <p:cNvPr id="74" name="TextBox 73"/>
          <p:cNvSpPr txBox="1"/>
          <p:nvPr/>
        </p:nvSpPr>
        <p:spPr>
          <a:xfrm>
            <a:off x="4533696" y="1023879"/>
            <a:ext cx="1968552" cy="369332"/>
          </a:xfrm>
          <a:prstGeom prst="rect">
            <a:avLst/>
          </a:prstGeom>
          <a:noFill/>
        </p:spPr>
        <p:txBody>
          <a:bodyPr wrap="none" rtlCol="0">
            <a:spAutoFit/>
          </a:bodyPr>
          <a:lstStyle/>
          <a:p>
            <a:r>
              <a:rPr lang="en-CA" b="1" dirty="0">
                <a:solidFill>
                  <a:srgbClr val="595959"/>
                </a:solidFill>
                <a:latin typeface="Calibri"/>
              </a:rPr>
              <a:t>Recommendations</a:t>
            </a:r>
          </a:p>
        </p:txBody>
      </p:sp>
      <p:sp>
        <p:nvSpPr>
          <p:cNvPr id="100" name="Content Placeholder 4"/>
          <p:cNvSpPr txBox="1">
            <a:spLocks/>
          </p:cNvSpPr>
          <p:nvPr/>
        </p:nvSpPr>
        <p:spPr>
          <a:xfrm>
            <a:off x="1048056" y="1463268"/>
            <a:ext cx="3465618" cy="1052572"/>
          </a:xfrm>
          <a:prstGeom prst="roundRect">
            <a:avLst/>
          </a:prstGeom>
          <a:solidFill>
            <a:schemeClr val="bg1"/>
          </a:solidFill>
          <a:ln w="25400" cap="flat" cmpd="sng" algn="ctr">
            <a:solidFill>
              <a:schemeClr val="tx1"/>
            </a:solidFill>
            <a:prstDash val="solid"/>
          </a:ln>
          <a:effectLst/>
        </p:spPr>
        <p:txBody>
          <a:bodyPr lIns="548640" tIns="91440" rIns="91440" bIns="91440"/>
          <a:lstStyle/>
          <a:p>
            <a:pPr marL="182563" indent="-182563" eaLnBrk="0" fontAlgn="auto" hangingPunct="0">
              <a:lnSpc>
                <a:spcPct val="90000"/>
              </a:lnSpc>
              <a:spcBef>
                <a:spcPts val="800"/>
              </a:spcBef>
              <a:spcAft>
                <a:spcPts val="0"/>
              </a:spcAft>
              <a:buClr>
                <a:srgbClr val="595959"/>
              </a:buClr>
              <a:buFont typeface="Wingdings"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43" name="Content Placeholder 4"/>
          <p:cNvSpPr txBox="1">
            <a:spLocks/>
          </p:cNvSpPr>
          <p:nvPr/>
        </p:nvSpPr>
        <p:spPr>
          <a:xfrm>
            <a:off x="5194761" y="2717137"/>
            <a:ext cx="3465618" cy="1052572"/>
          </a:xfrm>
          <a:prstGeom prst="roundRect">
            <a:avLst/>
          </a:prstGeom>
          <a:solidFill>
            <a:schemeClr val="bg1"/>
          </a:solidFill>
          <a:ln w="25400" cap="flat" cmpd="sng" algn="ctr">
            <a:solidFill>
              <a:schemeClr val="accent1"/>
            </a:solidFill>
            <a:prstDash val="solid"/>
          </a:ln>
          <a:effectLst/>
        </p:spPr>
        <p:txBody>
          <a:bodyPr lIns="548640" tIns="91440" rIns="91440" bIns="91440"/>
          <a:lstStyle/>
          <a:p>
            <a:pPr marL="285750" indent="-285750" eaLnBrk="0" fontAlgn="auto" hangingPunct="0">
              <a:lnSpc>
                <a:spcPct val="90000"/>
              </a:lnSpc>
              <a:spcBef>
                <a:spcPts val="800"/>
              </a:spcBef>
              <a:spcAft>
                <a:spcPts val="0"/>
              </a:spcAft>
              <a:buClr>
                <a:srgbClr val="595959"/>
              </a:buClr>
              <a:buFont typeface="Wingdings" panose="05000000000000000000"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44" name="Content Placeholder 4"/>
          <p:cNvSpPr txBox="1">
            <a:spLocks/>
          </p:cNvSpPr>
          <p:nvPr/>
        </p:nvSpPr>
        <p:spPr>
          <a:xfrm>
            <a:off x="1030386" y="2717137"/>
            <a:ext cx="3465618" cy="1052572"/>
          </a:xfrm>
          <a:prstGeom prst="roundRect">
            <a:avLst/>
          </a:prstGeom>
          <a:solidFill>
            <a:schemeClr val="bg1"/>
          </a:solidFill>
          <a:ln w="25400" cap="flat" cmpd="sng" algn="ctr">
            <a:solidFill>
              <a:schemeClr val="accent1"/>
            </a:solidFill>
            <a:prstDash val="solid"/>
          </a:ln>
          <a:effectLst/>
        </p:spPr>
        <p:txBody>
          <a:bodyPr lIns="548640" tIns="91440" rIns="91440" bIns="91440"/>
          <a:lstStyle/>
          <a:p>
            <a:pPr marL="182563" indent="-182563" eaLnBrk="0" fontAlgn="auto" hangingPunct="0">
              <a:lnSpc>
                <a:spcPct val="90000"/>
              </a:lnSpc>
              <a:spcBef>
                <a:spcPts val="800"/>
              </a:spcBef>
              <a:spcAft>
                <a:spcPts val="0"/>
              </a:spcAft>
              <a:buClr>
                <a:srgbClr val="595959"/>
              </a:buClr>
              <a:buFont typeface="Wingdings"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54" name="Content Placeholder 4"/>
          <p:cNvSpPr txBox="1">
            <a:spLocks/>
          </p:cNvSpPr>
          <p:nvPr/>
        </p:nvSpPr>
        <p:spPr>
          <a:xfrm>
            <a:off x="5171408" y="3922403"/>
            <a:ext cx="3465618" cy="1052572"/>
          </a:xfrm>
          <a:prstGeom prst="roundRect">
            <a:avLst/>
          </a:prstGeom>
          <a:solidFill>
            <a:schemeClr val="bg1"/>
          </a:solidFill>
          <a:ln w="25400" cap="flat" cmpd="sng" algn="ctr">
            <a:solidFill>
              <a:schemeClr val="accent2"/>
            </a:solidFill>
            <a:prstDash val="solid"/>
          </a:ln>
          <a:effectLst/>
        </p:spPr>
        <p:txBody>
          <a:bodyPr lIns="548640" tIns="91440" rIns="91440" bIns="91440"/>
          <a:lstStyle/>
          <a:p>
            <a:pPr marL="285750" indent="-285750" eaLnBrk="0" fontAlgn="auto" hangingPunct="0">
              <a:lnSpc>
                <a:spcPct val="90000"/>
              </a:lnSpc>
              <a:spcBef>
                <a:spcPts val="800"/>
              </a:spcBef>
              <a:spcAft>
                <a:spcPts val="0"/>
              </a:spcAft>
              <a:buClr>
                <a:srgbClr val="595959"/>
              </a:buClr>
              <a:buFont typeface="Wingdings" panose="05000000000000000000"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55" name="Content Placeholder 4"/>
          <p:cNvSpPr txBox="1">
            <a:spLocks/>
          </p:cNvSpPr>
          <p:nvPr/>
        </p:nvSpPr>
        <p:spPr>
          <a:xfrm>
            <a:off x="1007033" y="3922403"/>
            <a:ext cx="3465618" cy="1052572"/>
          </a:xfrm>
          <a:prstGeom prst="roundRect">
            <a:avLst/>
          </a:prstGeom>
          <a:solidFill>
            <a:schemeClr val="bg1"/>
          </a:solidFill>
          <a:ln w="25400" cap="flat" cmpd="sng" algn="ctr">
            <a:solidFill>
              <a:schemeClr val="accent2"/>
            </a:solidFill>
            <a:prstDash val="solid"/>
          </a:ln>
          <a:effectLst/>
        </p:spPr>
        <p:txBody>
          <a:bodyPr lIns="548640" tIns="91440" rIns="91440" bIns="91440"/>
          <a:lstStyle/>
          <a:p>
            <a:pPr marL="182563" indent="-182563" eaLnBrk="0" fontAlgn="auto" hangingPunct="0">
              <a:lnSpc>
                <a:spcPct val="90000"/>
              </a:lnSpc>
              <a:spcBef>
                <a:spcPts val="800"/>
              </a:spcBef>
              <a:spcAft>
                <a:spcPts val="0"/>
              </a:spcAft>
              <a:buClr>
                <a:srgbClr val="595959"/>
              </a:buClr>
              <a:buFont typeface="Wingdings"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65" name="Content Placeholder 4"/>
          <p:cNvSpPr txBox="1">
            <a:spLocks/>
          </p:cNvSpPr>
          <p:nvPr/>
        </p:nvSpPr>
        <p:spPr>
          <a:xfrm>
            <a:off x="5153738" y="5176272"/>
            <a:ext cx="3465618" cy="1052572"/>
          </a:xfrm>
          <a:prstGeom prst="roundRect">
            <a:avLst/>
          </a:prstGeom>
          <a:solidFill>
            <a:schemeClr val="bg1"/>
          </a:solidFill>
          <a:ln w="25400" cap="flat" cmpd="sng" algn="ctr">
            <a:solidFill>
              <a:schemeClr val="accent4"/>
            </a:solidFill>
            <a:prstDash val="solid"/>
          </a:ln>
          <a:effectLst/>
        </p:spPr>
        <p:txBody>
          <a:bodyPr lIns="548640" tIns="91440" rIns="91440" bIns="91440"/>
          <a:lstStyle/>
          <a:p>
            <a:pPr marL="285750" indent="-285750" eaLnBrk="0" fontAlgn="auto" hangingPunct="0">
              <a:lnSpc>
                <a:spcPct val="90000"/>
              </a:lnSpc>
              <a:spcBef>
                <a:spcPts val="800"/>
              </a:spcBef>
              <a:spcAft>
                <a:spcPts val="0"/>
              </a:spcAft>
              <a:buClr>
                <a:srgbClr val="595959"/>
              </a:buClr>
              <a:buFont typeface="Wingdings" panose="05000000000000000000"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sp>
        <p:nvSpPr>
          <p:cNvPr id="166" name="Content Placeholder 4"/>
          <p:cNvSpPr txBox="1">
            <a:spLocks/>
          </p:cNvSpPr>
          <p:nvPr/>
        </p:nvSpPr>
        <p:spPr>
          <a:xfrm>
            <a:off x="989363" y="5176272"/>
            <a:ext cx="3465618" cy="1052572"/>
          </a:xfrm>
          <a:prstGeom prst="roundRect">
            <a:avLst/>
          </a:prstGeom>
          <a:solidFill>
            <a:schemeClr val="bg1"/>
          </a:solidFill>
          <a:ln w="25400" cap="flat" cmpd="sng" algn="ctr">
            <a:solidFill>
              <a:schemeClr val="accent4"/>
            </a:solidFill>
            <a:prstDash val="solid"/>
          </a:ln>
          <a:effectLst/>
        </p:spPr>
        <p:txBody>
          <a:bodyPr lIns="548640" tIns="91440" rIns="91440" bIns="91440"/>
          <a:lstStyle/>
          <a:p>
            <a:pPr marL="182563" indent="-182563" eaLnBrk="0" fontAlgn="auto" hangingPunct="0">
              <a:lnSpc>
                <a:spcPct val="90000"/>
              </a:lnSpc>
              <a:spcBef>
                <a:spcPts val="800"/>
              </a:spcBef>
              <a:spcAft>
                <a:spcPts val="0"/>
              </a:spcAft>
              <a:buClr>
                <a:srgbClr val="595959"/>
              </a:buClr>
              <a:buFont typeface="Wingdings" pitchFamily="2" charset="2"/>
              <a:buChar char="§"/>
              <a:defRPr/>
            </a:pPr>
            <a:r>
              <a:rPr lang="en-CA" sz="1400" kern="0" dirty="0" err="1">
                <a:solidFill>
                  <a:srgbClr val="595959"/>
                </a:solidFill>
                <a:latin typeface="Calibri"/>
              </a:rPr>
              <a:t>Xxxxx</a:t>
            </a:r>
            <a:endParaRPr lang="en-CA" sz="1400" kern="0" dirty="0">
              <a:solidFill>
                <a:srgbClr val="595959"/>
              </a:solidFill>
              <a:latin typeface="Calibri"/>
            </a:endParaRPr>
          </a:p>
        </p:txBody>
      </p: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461" y="1525313"/>
            <a:ext cx="903004" cy="904322"/>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566" y="2776065"/>
            <a:ext cx="908573" cy="909900"/>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60" y="4006147"/>
            <a:ext cx="911617" cy="912948"/>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549" y="5232152"/>
            <a:ext cx="909915" cy="911244"/>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0178" y="1535731"/>
            <a:ext cx="864840" cy="866103"/>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0178" y="2795298"/>
            <a:ext cx="863895" cy="865156"/>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1123" y="4029345"/>
            <a:ext cx="863895" cy="865156"/>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178" y="5255894"/>
            <a:ext cx="862501" cy="863760"/>
          </a:xfrm>
          <a:prstGeom prst="rect">
            <a:avLst/>
          </a:prstGeom>
        </p:spPr>
      </p:pic>
      <p:sp>
        <p:nvSpPr>
          <p:cNvPr id="20" name="Title 1"/>
          <p:cNvSpPr txBox="1">
            <a:spLocks/>
          </p:cNvSpPr>
          <p:nvPr/>
        </p:nvSpPr>
        <p:spPr>
          <a:xfrm>
            <a:off x="914400" y="-9525"/>
            <a:ext cx="8229600" cy="734144"/>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1" i="1" kern="1200">
                <a:solidFill>
                  <a:schemeClr val="tx1"/>
                </a:solidFill>
                <a:latin typeface="Helvetica"/>
                <a:ea typeface="+mj-ea"/>
                <a:cs typeface="Helvetica"/>
              </a:defRPr>
            </a:lvl1pPr>
          </a:lstStyle>
          <a:p>
            <a:pPr fontAlgn="auto">
              <a:spcAft>
                <a:spcPts val="0"/>
              </a:spcAft>
            </a:pPr>
            <a:r>
              <a:rPr lang="en-US"/>
              <a:t>Title</a:t>
            </a:r>
            <a:endParaRPr lang="en-US" dirty="0"/>
          </a:p>
        </p:txBody>
      </p:sp>
    </p:spTree>
    <p:extLst>
      <p:ext uri="{BB962C8B-B14F-4D97-AF65-F5344CB8AC3E}">
        <p14:creationId xmlns:p14="http://schemas.microsoft.com/office/powerpoint/2010/main" val="59926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73832" y="2130892"/>
            <a:ext cx="2786742" cy="3635829"/>
          </a:xfrm>
          <a:prstGeom prst="roundRect">
            <a:avLst>
              <a:gd name="adj" fmla="val 38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ounded Rectangle 22"/>
          <p:cNvSpPr/>
          <p:nvPr/>
        </p:nvSpPr>
        <p:spPr>
          <a:xfrm>
            <a:off x="5968550" y="2130892"/>
            <a:ext cx="2786742" cy="3635829"/>
          </a:xfrm>
          <a:prstGeom prst="roundRect">
            <a:avLst>
              <a:gd name="adj" fmla="val 38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ounded Rectangle 10"/>
          <p:cNvSpPr>
            <a:spLocks noChangeAspect="1"/>
          </p:cNvSpPr>
          <p:nvPr/>
        </p:nvSpPr>
        <p:spPr>
          <a:xfrm>
            <a:off x="6041570" y="2390816"/>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da-DK" sz="1400" b="1" dirty="0">
                <a:solidFill>
                  <a:srgbClr val="585959"/>
                </a:solidFill>
              </a:rPr>
              <a:t>Lorem ipsum dolor sit amet</a:t>
            </a:r>
          </a:p>
        </p:txBody>
      </p:sp>
      <p:sp>
        <p:nvSpPr>
          <p:cNvPr id="12" name="Rounded Rectangle 11"/>
          <p:cNvSpPr>
            <a:spLocks noChangeAspect="1"/>
          </p:cNvSpPr>
          <p:nvPr/>
        </p:nvSpPr>
        <p:spPr>
          <a:xfrm>
            <a:off x="5878286" y="1340415"/>
            <a:ext cx="2967264" cy="950257"/>
          </a:xfrm>
          <a:prstGeom prst="roundRect">
            <a:avLst>
              <a:gd name="adj" fmla="val 10939"/>
            </a:avLst>
          </a:prstGeom>
          <a:solidFill>
            <a:schemeClr val="accent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ct val="20000"/>
              </a:spcBef>
            </a:pPr>
            <a:r>
              <a:rPr lang="da-DK" b="1" dirty="0">
                <a:solidFill>
                  <a:srgbClr val="FFFFFF"/>
                </a:solidFill>
              </a:rPr>
              <a:t>Lorem ipsum dolor sit amet</a:t>
            </a:r>
          </a:p>
        </p:txBody>
      </p:sp>
      <p:sp>
        <p:nvSpPr>
          <p:cNvPr id="13" name="Rounded Rectangle 12"/>
          <p:cNvSpPr>
            <a:spLocks noChangeAspect="1"/>
          </p:cNvSpPr>
          <p:nvPr/>
        </p:nvSpPr>
        <p:spPr>
          <a:xfrm>
            <a:off x="6041570" y="4641659"/>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en-US" sz="1400" b="1">
                <a:solidFill>
                  <a:srgbClr val="585959"/>
                </a:solidFill>
              </a:rPr>
              <a:t>X</a:t>
            </a:r>
            <a:endParaRPr lang="en-US" sz="1400" b="1" dirty="0">
              <a:solidFill>
                <a:srgbClr val="585959"/>
              </a:solidFill>
            </a:endParaRPr>
          </a:p>
        </p:txBody>
      </p:sp>
      <p:sp>
        <p:nvSpPr>
          <p:cNvPr id="14" name="Rounded Rectangle 13"/>
          <p:cNvSpPr>
            <a:spLocks noChangeAspect="1"/>
          </p:cNvSpPr>
          <p:nvPr/>
        </p:nvSpPr>
        <p:spPr>
          <a:xfrm>
            <a:off x="6041570" y="3515141"/>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da-DK" sz="1400" b="1" dirty="0">
                <a:solidFill>
                  <a:srgbClr val="585959"/>
                </a:solidFill>
              </a:rPr>
              <a:t>Lorem ipsum dolor sit amet</a:t>
            </a:r>
          </a:p>
        </p:txBody>
      </p:sp>
      <p:sp>
        <p:nvSpPr>
          <p:cNvPr id="15" name="Rounded Rectangle 14"/>
          <p:cNvSpPr>
            <a:spLocks noChangeAspect="1"/>
          </p:cNvSpPr>
          <p:nvPr/>
        </p:nvSpPr>
        <p:spPr>
          <a:xfrm>
            <a:off x="2960904" y="2390816"/>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da-DK" sz="1400" b="1" dirty="0">
                <a:solidFill>
                  <a:srgbClr val="585959"/>
                </a:solidFill>
              </a:rPr>
              <a:t>Lorem ipsum dolor sit amet</a:t>
            </a:r>
          </a:p>
        </p:txBody>
      </p:sp>
      <p:sp>
        <p:nvSpPr>
          <p:cNvPr id="16" name="Rounded Rectangle 15"/>
          <p:cNvSpPr>
            <a:spLocks noChangeAspect="1"/>
          </p:cNvSpPr>
          <p:nvPr/>
        </p:nvSpPr>
        <p:spPr>
          <a:xfrm>
            <a:off x="2797620" y="1353113"/>
            <a:ext cx="2967264" cy="950257"/>
          </a:xfrm>
          <a:prstGeom prst="roundRect">
            <a:avLst>
              <a:gd name="adj" fmla="val 10939"/>
            </a:avLst>
          </a:prstGeom>
          <a:solidFill>
            <a:schemeClr val="accent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ct val="20000"/>
              </a:spcBef>
            </a:pPr>
            <a:r>
              <a:rPr lang="da-DK" b="1" dirty="0">
                <a:solidFill>
                  <a:srgbClr val="FFFFFF"/>
                </a:solidFill>
              </a:rPr>
              <a:t>Lorem ipsum dolor sit amet</a:t>
            </a:r>
          </a:p>
        </p:txBody>
      </p:sp>
      <p:sp>
        <p:nvSpPr>
          <p:cNvPr id="17" name="Rounded Rectangle 16"/>
          <p:cNvSpPr>
            <a:spLocks noChangeAspect="1"/>
          </p:cNvSpPr>
          <p:nvPr/>
        </p:nvSpPr>
        <p:spPr>
          <a:xfrm>
            <a:off x="2960904" y="4641659"/>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en-US" sz="1400" b="1">
                <a:solidFill>
                  <a:srgbClr val="585959"/>
                </a:solidFill>
              </a:rPr>
              <a:t>X</a:t>
            </a:r>
            <a:endParaRPr lang="en-US" sz="1400" b="1" dirty="0">
              <a:solidFill>
                <a:srgbClr val="585959"/>
              </a:solidFill>
            </a:endParaRPr>
          </a:p>
        </p:txBody>
      </p:sp>
      <p:sp>
        <p:nvSpPr>
          <p:cNvPr id="18" name="Rounded Rectangle 17"/>
          <p:cNvSpPr>
            <a:spLocks noChangeAspect="1"/>
          </p:cNvSpPr>
          <p:nvPr/>
        </p:nvSpPr>
        <p:spPr>
          <a:xfrm>
            <a:off x="2960904" y="3515141"/>
            <a:ext cx="2547430" cy="950257"/>
          </a:xfrm>
          <a:prstGeom prst="roundRect">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347663" indent="-228600">
              <a:spcBef>
                <a:spcPct val="20000"/>
              </a:spcBef>
              <a:buFont typeface="Arial" pitchFamily="34" charset="0"/>
              <a:buChar char="•"/>
            </a:pPr>
            <a:r>
              <a:rPr lang="da-DK" sz="1400" b="1" dirty="0">
                <a:solidFill>
                  <a:srgbClr val="585959"/>
                </a:solidFill>
              </a:rPr>
              <a:t>Lorem ipsum dolor sit amet</a:t>
            </a:r>
          </a:p>
        </p:txBody>
      </p:sp>
      <p:sp>
        <p:nvSpPr>
          <p:cNvPr id="19" name="Rounded Rectangle 18"/>
          <p:cNvSpPr>
            <a:spLocks noChangeAspect="1"/>
          </p:cNvSpPr>
          <p:nvPr/>
        </p:nvSpPr>
        <p:spPr>
          <a:xfrm>
            <a:off x="542470" y="2390816"/>
            <a:ext cx="2015673" cy="950257"/>
          </a:xfrm>
          <a:prstGeom prst="roundRect">
            <a:avLst>
              <a:gd name="adj" fmla="val 7502"/>
            </a:avLst>
          </a:prstGeom>
          <a:solidFill>
            <a:schemeClr val="tx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ct val="20000"/>
              </a:spcBef>
            </a:pPr>
            <a:r>
              <a:rPr lang="da-DK" b="1" dirty="0">
                <a:solidFill>
                  <a:srgbClr val="FFFFFF"/>
                </a:solidFill>
              </a:rPr>
              <a:t>Lorem ipsum dolor sit amet</a:t>
            </a:r>
          </a:p>
        </p:txBody>
      </p:sp>
      <p:sp>
        <p:nvSpPr>
          <p:cNvPr id="20" name="Rounded Rectangle 19"/>
          <p:cNvSpPr>
            <a:spLocks noChangeAspect="1"/>
          </p:cNvSpPr>
          <p:nvPr/>
        </p:nvSpPr>
        <p:spPr>
          <a:xfrm>
            <a:off x="542470" y="4641659"/>
            <a:ext cx="2015673" cy="950257"/>
          </a:xfrm>
          <a:prstGeom prst="roundRect">
            <a:avLst>
              <a:gd name="adj" fmla="val 7503"/>
            </a:avLst>
          </a:prstGeom>
          <a:solidFill>
            <a:schemeClr val="tx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ct val="20000"/>
              </a:spcBef>
            </a:pPr>
            <a:r>
              <a:rPr lang="da-DK" b="1" dirty="0">
                <a:solidFill>
                  <a:srgbClr val="FFFFFF"/>
                </a:solidFill>
              </a:rPr>
              <a:t>Lorem ipsum dolor sit amet</a:t>
            </a:r>
          </a:p>
        </p:txBody>
      </p:sp>
      <p:sp>
        <p:nvSpPr>
          <p:cNvPr id="21" name="Rounded Rectangle 20"/>
          <p:cNvSpPr>
            <a:spLocks noChangeAspect="1"/>
          </p:cNvSpPr>
          <p:nvPr/>
        </p:nvSpPr>
        <p:spPr>
          <a:xfrm>
            <a:off x="542470" y="3515141"/>
            <a:ext cx="2015673" cy="950257"/>
          </a:xfrm>
          <a:prstGeom prst="roundRect">
            <a:avLst>
              <a:gd name="adj" fmla="val 5212"/>
            </a:avLst>
          </a:prstGeom>
          <a:solidFill>
            <a:schemeClr val="tx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ct val="20000"/>
              </a:spcBef>
            </a:pPr>
            <a:r>
              <a:rPr lang="da-DK" b="1" dirty="0">
                <a:solidFill>
                  <a:srgbClr val="FFFFFF"/>
                </a:solidFill>
              </a:rPr>
              <a:t>Lorem ipsum dolor sit amet</a:t>
            </a:r>
          </a:p>
        </p:txBody>
      </p:sp>
      <p:sp>
        <p:nvSpPr>
          <p:cNvPr id="24" name="Freeform 10"/>
          <p:cNvSpPr>
            <a:spLocks noChangeAspect="1"/>
          </p:cNvSpPr>
          <p:nvPr/>
        </p:nvSpPr>
        <p:spPr bwMode="auto">
          <a:xfrm rot="5400000">
            <a:off x="5622448" y="2589838"/>
            <a:ext cx="330335" cy="552206"/>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tx1"/>
          </a:solidFill>
          <a:ln w="0">
            <a:noFill/>
            <a:prstDash val="solid"/>
            <a:round/>
            <a:headEnd/>
            <a:tailEnd/>
          </a:ln>
        </p:spPr>
        <p:txBody>
          <a:bodyPr/>
          <a:lstStyle/>
          <a:p>
            <a:pPr>
              <a:defRPr/>
            </a:pPr>
            <a:endParaRPr lang="en-US" kern="0">
              <a:solidFill>
                <a:srgbClr val="000000"/>
              </a:solidFill>
            </a:endParaRPr>
          </a:p>
        </p:txBody>
      </p:sp>
      <p:sp>
        <p:nvSpPr>
          <p:cNvPr id="25" name="Freeform 10"/>
          <p:cNvSpPr>
            <a:spLocks noChangeAspect="1"/>
          </p:cNvSpPr>
          <p:nvPr/>
        </p:nvSpPr>
        <p:spPr bwMode="auto">
          <a:xfrm rot="5400000">
            <a:off x="5622448" y="3672703"/>
            <a:ext cx="330335" cy="552206"/>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tx1"/>
          </a:solidFill>
          <a:ln w="0">
            <a:noFill/>
            <a:prstDash val="solid"/>
            <a:round/>
            <a:headEnd/>
            <a:tailEnd/>
          </a:ln>
        </p:spPr>
        <p:txBody>
          <a:bodyPr/>
          <a:lstStyle/>
          <a:p>
            <a:pPr>
              <a:defRPr/>
            </a:pPr>
            <a:endParaRPr lang="en-US" kern="0">
              <a:solidFill>
                <a:srgbClr val="000000"/>
              </a:solidFill>
            </a:endParaRPr>
          </a:p>
        </p:txBody>
      </p:sp>
      <p:sp>
        <p:nvSpPr>
          <p:cNvPr id="26" name="Freeform 10"/>
          <p:cNvSpPr>
            <a:spLocks noChangeAspect="1"/>
          </p:cNvSpPr>
          <p:nvPr/>
        </p:nvSpPr>
        <p:spPr bwMode="auto">
          <a:xfrm rot="5400000">
            <a:off x="5622448" y="4840681"/>
            <a:ext cx="330335" cy="552206"/>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tx1"/>
          </a:solidFill>
          <a:ln w="0">
            <a:noFill/>
            <a:prstDash val="solid"/>
            <a:round/>
            <a:headEnd/>
            <a:tailEnd/>
          </a:ln>
        </p:spPr>
        <p:txBody>
          <a:bodyPr/>
          <a:lstStyle/>
          <a:p>
            <a:pPr>
              <a:defRPr/>
            </a:pPr>
            <a:endParaRPr lang="en-US" kern="0">
              <a:solidFill>
                <a:srgbClr val="000000"/>
              </a:solidFill>
            </a:endParaRPr>
          </a:p>
        </p:txBody>
      </p:sp>
      <p:sp>
        <p:nvSpPr>
          <p:cNvPr id="4" name="Title 3"/>
          <p:cNvSpPr>
            <a:spLocks noGrp="1"/>
          </p:cNvSpPr>
          <p:nvPr>
            <p:ph type="title"/>
          </p:nvPr>
        </p:nvSpPr>
        <p:spPr>
          <a:xfrm>
            <a:off x="0" y="42437"/>
            <a:ext cx="9144001" cy="695632"/>
          </a:xfrm>
        </p:spPr>
        <p:txBody>
          <a:bodyPr>
            <a:normAutofit fontScale="90000"/>
          </a:bodyPr>
          <a:lstStyle/>
          <a:p>
            <a:endParaRPr lang="en-US" dirty="0"/>
          </a:p>
        </p:txBody>
      </p:sp>
    </p:spTree>
    <p:extLst>
      <p:ext uri="{BB962C8B-B14F-4D97-AF65-F5344CB8AC3E}">
        <p14:creationId xmlns:p14="http://schemas.microsoft.com/office/powerpoint/2010/main" val="39172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8627"/>
            <a:ext cx="9144001" cy="1143000"/>
          </a:xfrm>
        </p:spPr>
        <p:txBody>
          <a:bodyPr/>
          <a:lstStyle/>
          <a:p>
            <a:r>
              <a:rPr lang="en-US" dirty="0"/>
              <a:t>Title</a:t>
            </a:r>
            <a:endParaRPr lang="en-US" sz="2800" dirty="0">
              <a:solidFill>
                <a:schemeClr val="accent5"/>
              </a:solidFill>
            </a:endParaRPr>
          </a:p>
        </p:txBody>
      </p:sp>
      <p:sp>
        <p:nvSpPr>
          <p:cNvPr id="8" name="Rounded Rectangle 7"/>
          <p:cNvSpPr/>
          <p:nvPr/>
        </p:nvSpPr>
        <p:spPr>
          <a:xfrm>
            <a:off x="757008" y="1605219"/>
            <a:ext cx="7714132" cy="1278931"/>
          </a:xfrm>
          <a:prstGeom prst="roundRect">
            <a:avLst>
              <a:gd name="adj" fmla="val 6453"/>
            </a:avLst>
          </a:prstGeom>
          <a:ln>
            <a:solidFill>
              <a:schemeClr val="accent1"/>
            </a:solidFill>
          </a:ln>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9892" tIns="458216" rIns="419892" bIns="99568" numCol="1" spcCol="1270" anchor="t" anchorCtr="0">
            <a:noAutofit/>
          </a:bodyPr>
          <a:lstStyle/>
          <a:p>
            <a:pPr marL="285750" lvl="1" indent="-285750" defTabSz="622300" fontAlgn="auto">
              <a:lnSpc>
                <a:spcPct val="90000"/>
              </a:lnSpc>
              <a:spcAft>
                <a:spcPct val="15000"/>
              </a:spcAft>
              <a:buFont typeface="Arial" pitchFamily="34" charset="0"/>
              <a:buChar char="•"/>
            </a:pPr>
            <a:r>
              <a:rPr lang="en-US" sz="1400" dirty="0">
                <a:solidFill>
                  <a:srgbClr val="595959">
                    <a:hueOff val="0"/>
                    <a:satOff val="0"/>
                    <a:lumOff val="0"/>
                    <a:alphaOff val="0"/>
                  </a:srgbClr>
                </a:solidFill>
              </a:rPr>
              <a:t>Text</a:t>
            </a:r>
          </a:p>
        </p:txBody>
      </p:sp>
      <p:sp>
        <p:nvSpPr>
          <p:cNvPr id="9" name="Freeform 8"/>
          <p:cNvSpPr/>
          <p:nvPr/>
        </p:nvSpPr>
        <p:spPr>
          <a:xfrm>
            <a:off x="1027514" y="1264797"/>
            <a:ext cx="4588282" cy="521105"/>
          </a:xfrm>
          <a:custGeom>
            <a:avLst/>
            <a:gdLst>
              <a:gd name="connsiteX0" fmla="*/ 0 w 3787140"/>
              <a:gd name="connsiteY0" fmla="*/ 108242 h 649440"/>
              <a:gd name="connsiteX1" fmla="*/ 108242 w 3787140"/>
              <a:gd name="connsiteY1" fmla="*/ 0 h 649440"/>
              <a:gd name="connsiteX2" fmla="*/ 3678898 w 3787140"/>
              <a:gd name="connsiteY2" fmla="*/ 0 h 649440"/>
              <a:gd name="connsiteX3" fmla="*/ 3787140 w 3787140"/>
              <a:gd name="connsiteY3" fmla="*/ 108242 h 649440"/>
              <a:gd name="connsiteX4" fmla="*/ 3787140 w 3787140"/>
              <a:gd name="connsiteY4" fmla="*/ 541198 h 649440"/>
              <a:gd name="connsiteX5" fmla="*/ 3678898 w 3787140"/>
              <a:gd name="connsiteY5" fmla="*/ 649440 h 649440"/>
              <a:gd name="connsiteX6" fmla="*/ 108242 w 3787140"/>
              <a:gd name="connsiteY6" fmla="*/ 649440 h 649440"/>
              <a:gd name="connsiteX7" fmla="*/ 0 w 3787140"/>
              <a:gd name="connsiteY7" fmla="*/ 541198 h 649440"/>
              <a:gd name="connsiteX8" fmla="*/ 0 w 378714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7140" h="649440">
                <a:moveTo>
                  <a:pt x="0" y="108242"/>
                </a:moveTo>
                <a:cubicBezTo>
                  <a:pt x="0" y="48462"/>
                  <a:pt x="48462" y="0"/>
                  <a:pt x="108242" y="0"/>
                </a:cubicBezTo>
                <a:lnTo>
                  <a:pt x="3678898" y="0"/>
                </a:lnTo>
                <a:cubicBezTo>
                  <a:pt x="3738678" y="0"/>
                  <a:pt x="3787140" y="48462"/>
                  <a:pt x="3787140" y="108242"/>
                </a:cubicBezTo>
                <a:lnTo>
                  <a:pt x="3787140" y="541198"/>
                </a:lnTo>
                <a:cubicBezTo>
                  <a:pt x="3787140" y="600978"/>
                  <a:pt x="3738678" y="649440"/>
                  <a:pt x="3678898" y="649440"/>
                </a:cubicBezTo>
                <a:lnTo>
                  <a:pt x="108242" y="649440"/>
                </a:lnTo>
                <a:cubicBezTo>
                  <a:pt x="48462" y="649440"/>
                  <a:pt x="0" y="600978"/>
                  <a:pt x="0" y="541198"/>
                </a:cubicBezTo>
                <a:lnTo>
                  <a:pt x="0" y="108242"/>
                </a:lnTo>
                <a:close/>
              </a:path>
            </a:pathLst>
          </a:custGeom>
          <a:solidFill>
            <a:schemeClr val="accent1"/>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174848" tIns="31703" rIns="174848" bIns="31703" numCol="1" spcCol="1270" anchor="ctr" anchorCtr="0">
            <a:noAutofit/>
          </a:bodyPr>
          <a:lstStyle/>
          <a:p>
            <a:pPr defTabSz="889000" fontAlgn="auto">
              <a:lnSpc>
                <a:spcPct val="90000"/>
              </a:lnSpc>
              <a:spcAft>
                <a:spcPct val="35000"/>
              </a:spcAft>
            </a:pPr>
            <a:r>
              <a:rPr lang="en-US" sz="2000" dirty="0">
                <a:solidFill>
                  <a:srgbClr val="FFFFFF"/>
                </a:solidFill>
              </a:rPr>
              <a:t>Level 1: Strategic Insights</a:t>
            </a:r>
          </a:p>
        </p:txBody>
      </p:sp>
      <p:sp>
        <p:nvSpPr>
          <p:cNvPr id="10" name="Rounded Rectangle 9"/>
          <p:cNvSpPr/>
          <p:nvPr/>
        </p:nvSpPr>
        <p:spPr>
          <a:xfrm>
            <a:off x="757008" y="3463174"/>
            <a:ext cx="7714132" cy="1278931"/>
          </a:xfrm>
          <a:prstGeom prst="roundRect">
            <a:avLst>
              <a:gd name="adj" fmla="val 5602"/>
            </a:avLst>
          </a:prstGeom>
          <a:ln>
            <a:solidFill>
              <a:schemeClr val="tx1"/>
            </a:solidFill>
          </a:ln>
        </p:spPr>
        <p:style>
          <a:lnRef idx="2">
            <a:schemeClr val="accent2">
              <a:shade val="80000"/>
              <a:hueOff val="267224"/>
              <a:satOff val="-23309"/>
              <a:lumOff val="1853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9892" tIns="458216" rIns="419892" bIns="99568" numCol="1" spcCol="1270" anchor="t" anchorCtr="0">
            <a:noAutofit/>
          </a:bodyPr>
          <a:lstStyle/>
          <a:p>
            <a:pPr marL="285750" lvl="1" indent="-285750" defTabSz="622300" fontAlgn="auto">
              <a:lnSpc>
                <a:spcPct val="90000"/>
              </a:lnSpc>
              <a:spcAft>
                <a:spcPct val="15000"/>
              </a:spcAft>
              <a:buFont typeface="Arial" pitchFamily="34" charset="0"/>
              <a:buChar char="•"/>
            </a:pPr>
            <a:r>
              <a:rPr lang="en-US" sz="1400">
                <a:solidFill>
                  <a:srgbClr val="595959">
                    <a:hueOff val="0"/>
                    <a:satOff val="0"/>
                    <a:lumOff val="0"/>
                    <a:alphaOff val="0"/>
                  </a:srgbClr>
                </a:solidFill>
              </a:rPr>
              <a:t>Text</a:t>
            </a:r>
            <a:endParaRPr lang="en-US" sz="1400" dirty="0">
              <a:solidFill>
                <a:srgbClr val="595959">
                  <a:hueOff val="0"/>
                  <a:satOff val="0"/>
                  <a:lumOff val="0"/>
                  <a:alphaOff val="0"/>
                </a:srgbClr>
              </a:solidFill>
            </a:endParaRPr>
          </a:p>
        </p:txBody>
      </p:sp>
      <p:sp>
        <p:nvSpPr>
          <p:cNvPr id="11" name="Freeform 10"/>
          <p:cNvSpPr/>
          <p:nvPr/>
        </p:nvSpPr>
        <p:spPr>
          <a:xfrm>
            <a:off x="1027514" y="3122751"/>
            <a:ext cx="4588282" cy="521105"/>
          </a:xfrm>
          <a:custGeom>
            <a:avLst/>
            <a:gdLst>
              <a:gd name="connsiteX0" fmla="*/ 0 w 3787140"/>
              <a:gd name="connsiteY0" fmla="*/ 108242 h 649440"/>
              <a:gd name="connsiteX1" fmla="*/ 108242 w 3787140"/>
              <a:gd name="connsiteY1" fmla="*/ 0 h 649440"/>
              <a:gd name="connsiteX2" fmla="*/ 3678898 w 3787140"/>
              <a:gd name="connsiteY2" fmla="*/ 0 h 649440"/>
              <a:gd name="connsiteX3" fmla="*/ 3787140 w 3787140"/>
              <a:gd name="connsiteY3" fmla="*/ 108242 h 649440"/>
              <a:gd name="connsiteX4" fmla="*/ 3787140 w 3787140"/>
              <a:gd name="connsiteY4" fmla="*/ 541198 h 649440"/>
              <a:gd name="connsiteX5" fmla="*/ 3678898 w 3787140"/>
              <a:gd name="connsiteY5" fmla="*/ 649440 h 649440"/>
              <a:gd name="connsiteX6" fmla="*/ 108242 w 3787140"/>
              <a:gd name="connsiteY6" fmla="*/ 649440 h 649440"/>
              <a:gd name="connsiteX7" fmla="*/ 0 w 3787140"/>
              <a:gd name="connsiteY7" fmla="*/ 541198 h 649440"/>
              <a:gd name="connsiteX8" fmla="*/ 0 w 378714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7140" h="649440">
                <a:moveTo>
                  <a:pt x="0" y="108242"/>
                </a:moveTo>
                <a:cubicBezTo>
                  <a:pt x="0" y="48462"/>
                  <a:pt x="48462" y="0"/>
                  <a:pt x="108242" y="0"/>
                </a:cubicBezTo>
                <a:lnTo>
                  <a:pt x="3678898" y="0"/>
                </a:lnTo>
                <a:cubicBezTo>
                  <a:pt x="3738678" y="0"/>
                  <a:pt x="3787140" y="48462"/>
                  <a:pt x="3787140" y="108242"/>
                </a:cubicBezTo>
                <a:lnTo>
                  <a:pt x="3787140" y="541198"/>
                </a:lnTo>
                <a:cubicBezTo>
                  <a:pt x="3787140" y="600978"/>
                  <a:pt x="3738678" y="649440"/>
                  <a:pt x="3678898" y="649440"/>
                </a:cubicBezTo>
                <a:lnTo>
                  <a:pt x="108242" y="649440"/>
                </a:lnTo>
                <a:cubicBezTo>
                  <a:pt x="48462" y="649440"/>
                  <a:pt x="0" y="600978"/>
                  <a:pt x="0" y="541198"/>
                </a:cubicBezTo>
                <a:lnTo>
                  <a:pt x="0" y="108242"/>
                </a:lnTo>
                <a:close/>
              </a:path>
            </a:pathLst>
          </a:custGeom>
          <a:solidFill>
            <a:schemeClr val="tx1"/>
          </a:solidFill>
        </p:spPr>
        <p:style>
          <a:lnRef idx="2">
            <a:schemeClr val="lt1">
              <a:hueOff val="0"/>
              <a:satOff val="0"/>
              <a:lumOff val="0"/>
              <a:alphaOff val="0"/>
            </a:schemeClr>
          </a:lnRef>
          <a:fillRef idx="1">
            <a:schemeClr val="accent2">
              <a:shade val="80000"/>
              <a:hueOff val="267224"/>
              <a:satOff val="-23309"/>
              <a:lumOff val="18537"/>
              <a:alphaOff val="0"/>
            </a:schemeClr>
          </a:fillRef>
          <a:effectRef idx="0">
            <a:schemeClr val="accent2">
              <a:shade val="80000"/>
              <a:hueOff val="267224"/>
              <a:satOff val="-23309"/>
              <a:lumOff val="18537"/>
              <a:alphaOff val="0"/>
            </a:schemeClr>
          </a:effectRef>
          <a:fontRef idx="minor">
            <a:schemeClr val="lt1"/>
          </a:fontRef>
        </p:style>
        <p:txBody>
          <a:bodyPr spcFirstLastPara="0" vert="horz" wrap="square" lIns="174848" tIns="31703" rIns="174848" bIns="31703" numCol="1" spcCol="1270" anchor="ctr" anchorCtr="0">
            <a:noAutofit/>
          </a:bodyPr>
          <a:lstStyle/>
          <a:p>
            <a:pPr defTabSz="889000" fontAlgn="auto">
              <a:lnSpc>
                <a:spcPct val="90000"/>
              </a:lnSpc>
              <a:spcAft>
                <a:spcPct val="35000"/>
              </a:spcAft>
            </a:pPr>
            <a:r>
              <a:rPr lang="en-US" sz="2000" dirty="0">
                <a:solidFill>
                  <a:srgbClr val="FFFFFF"/>
                </a:solidFill>
              </a:rPr>
              <a:t>Level 2: Tactical Executions </a:t>
            </a:r>
          </a:p>
        </p:txBody>
      </p:sp>
      <p:sp>
        <p:nvSpPr>
          <p:cNvPr id="12" name="Rounded Rectangle 11"/>
          <p:cNvSpPr/>
          <p:nvPr/>
        </p:nvSpPr>
        <p:spPr>
          <a:xfrm>
            <a:off x="757008" y="5262954"/>
            <a:ext cx="7714132" cy="1112114"/>
          </a:xfrm>
          <a:prstGeom prst="roundRect">
            <a:avLst>
              <a:gd name="adj" fmla="val 7858"/>
            </a:avLst>
          </a:prstGeom>
          <a:ln>
            <a:solidFill>
              <a:schemeClr val="accent4"/>
            </a:solidFill>
          </a:ln>
        </p:spPr>
        <p:style>
          <a:lnRef idx="2">
            <a:schemeClr val="accent2">
              <a:shade val="80000"/>
              <a:hueOff val="534448"/>
              <a:satOff val="-46617"/>
              <a:lumOff val="3707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9892" tIns="458216" rIns="419892" bIns="99568" numCol="1" spcCol="1270" anchor="t" anchorCtr="0">
            <a:noAutofit/>
          </a:bodyPr>
          <a:lstStyle/>
          <a:p>
            <a:pPr marL="285750" lvl="1" indent="-285750" defTabSz="622300" fontAlgn="auto">
              <a:lnSpc>
                <a:spcPct val="90000"/>
              </a:lnSpc>
              <a:spcAft>
                <a:spcPct val="15000"/>
              </a:spcAft>
              <a:buFont typeface="Arial" pitchFamily="34" charset="0"/>
              <a:buChar char="•"/>
            </a:pPr>
            <a:r>
              <a:rPr lang="en-US" sz="1400">
                <a:solidFill>
                  <a:srgbClr val="595959">
                    <a:hueOff val="0"/>
                    <a:satOff val="0"/>
                    <a:lumOff val="0"/>
                    <a:alphaOff val="0"/>
                  </a:srgbClr>
                </a:solidFill>
              </a:rPr>
              <a:t>Text</a:t>
            </a:r>
            <a:endParaRPr lang="en-US" sz="1400" dirty="0">
              <a:solidFill>
                <a:srgbClr val="595959">
                  <a:hueOff val="0"/>
                  <a:satOff val="0"/>
                  <a:lumOff val="0"/>
                  <a:alphaOff val="0"/>
                </a:srgbClr>
              </a:solidFill>
            </a:endParaRPr>
          </a:p>
        </p:txBody>
      </p:sp>
      <p:sp>
        <p:nvSpPr>
          <p:cNvPr id="13" name="Freeform 12"/>
          <p:cNvSpPr/>
          <p:nvPr/>
        </p:nvSpPr>
        <p:spPr>
          <a:xfrm>
            <a:off x="1027514" y="4963613"/>
            <a:ext cx="4588282" cy="521105"/>
          </a:xfrm>
          <a:custGeom>
            <a:avLst/>
            <a:gdLst>
              <a:gd name="connsiteX0" fmla="*/ 0 w 3787140"/>
              <a:gd name="connsiteY0" fmla="*/ 108242 h 649440"/>
              <a:gd name="connsiteX1" fmla="*/ 108242 w 3787140"/>
              <a:gd name="connsiteY1" fmla="*/ 0 h 649440"/>
              <a:gd name="connsiteX2" fmla="*/ 3678898 w 3787140"/>
              <a:gd name="connsiteY2" fmla="*/ 0 h 649440"/>
              <a:gd name="connsiteX3" fmla="*/ 3787140 w 3787140"/>
              <a:gd name="connsiteY3" fmla="*/ 108242 h 649440"/>
              <a:gd name="connsiteX4" fmla="*/ 3787140 w 3787140"/>
              <a:gd name="connsiteY4" fmla="*/ 541198 h 649440"/>
              <a:gd name="connsiteX5" fmla="*/ 3678898 w 3787140"/>
              <a:gd name="connsiteY5" fmla="*/ 649440 h 649440"/>
              <a:gd name="connsiteX6" fmla="*/ 108242 w 3787140"/>
              <a:gd name="connsiteY6" fmla="*/ 649440 h 649440"/>
              <a:gd name="connsiteX7" fmla="*/ 0 w 3787140"/>
              <a:gd name="connsiteY7" fmla="*/ 541198 h 649440"/>
              <a:gd name="connsiteX8" fmla="*/ 0 w 378714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7140" h="649440">
                <a:moveTo>
                  <a:pt x="0" y="108242"/>
                </a:moveTo>
                <a:cubicBezTo>
                  <a:pt x="0" y="48462"/>
                  <a:pt x="48462" y="0"/>
                  <a:pt x="108242" y="0"/>
                </a:cubicBezTo>
                <a:lnTo>
                  <a:pt x="3678898" y="0"/>
                </a:lnTo>
                <a:cubicBezTo>
                  <a:pt x="3738678" y="0"/>
                  <a:pt x="3787140" y="48462"/>
                  <a:pt x="3787140" y="108242"/>
                </a:cubicBezTo>
                <a:lnTo>
                  <a:pt x="3787140" y="541198"/>
                </a:lnTo>
                <a:cubicBezTo>
                  <a:pt x="3787140" y="600978"/>
                  <a:pt x="3738678" y="649440"/>
                  <a:pt x="3678898" y="649440"/>
                </a:cubicBezTo>
                <a:lnTo>
                  <a:pt x="108242" y="649440"/>
                </a:lnTo>
                <a:cubicBezTo>
                  <a:pt x="48462" y="649440"/>
                  <a:pt x="0" y="600978"/>
                  <a:pt x="0" y="541198"/>
                </a:cubicBezTo>
                <a:lnTo>
                  <a:pt x="0" y="108242"/>
                </a:lnTo>
                <a:close/>
              </a:path>
            </a:pathLst>
          </a:custGeom>
          <a:solidFill>
            <a:schemeClr val="accent4"/>
          </a:solidFill>
        </p:spPr>
        <p:style>
          <a:lnRef idx="2">
            <a:schemeClr val="lt1">
              <a:hueOff val="0"/>
              <a:satOff val="0"/>
              <a:lumOff val="0"/>
              <a:alphaOff val="0"/>
            </a:schemeClr>
          </a:lnRef>
          <a:fillRef idx="1">
            <a:schemeClr val="accent2">
              <a:shade val="80000"/>
              <a:hueOff val="534448"/>
              <a:satOff val="-46617"/>
              <a:lumOff val="37074"/>
              <a:alphaOff val="0"/>
            </a:schemeClr>
          </a:fillRef>
          <a:effectRef idx="0">
            <a:schemeClr val="accent2">
              <a:shade val="80000"/>
              <a:hueOff val="534448"/>
              <a:satOff val="-46617"/>
              <a:lumOff val="37074"/>
              <a:alphaOff val="0"/>
            </a:schemeClr>
          </a:effectRef>
          <a:fontRef idx="minor">
            <a:schemeClr val="lt1"/>
          </a:fontRef>
        </p:style>
        <p:txBody>
          <a:bodyPr spcFirstLastPara="0" vert="horz" wrap="square" lIns="174848" tIns="31703" rIns="174848" bIns="31703" numCol="1" spcCol="1270" anchor="ctr" anchorCtr="0">
            <a:noAutofit/>
          </a:bodyPr>
          <a:lstStyle/>
          <a:p>
            <a:pPr defTabSz="889000" fontAlgn="auto">
              <a:lnSpc>
                <a:spcPct val="90000"/>
              </a:lnSpc>
              <a:spcAft>
                <a:spcPct val="35000"/>
              </a:spcAft>
            </a:pPr>
            <a:r>
              <a:rPr lang="en-US" sz="2000" dirty="0">
                <a:solidFill>
                  <a:srgbClr val="FFFFFF"/>
                </a:solidFill>
              </a:rPr>
              <a:t>Level 3: Product </a:t>
            </a:r>
            <a:r>
              <a:rPr lang="en-US" sz="2000" dirty="0" err="1">
                <a:solidFill>
                  <a:srgbClr val="FFFFFF"/>
                </a:solidFill>
              </a:rPr>
              <a:t>Specificifications</a:t>
            </a:r>
            <a:endParaRPr lang="en-US" sz="2000" dirty="0">
              <a:solidFill>
                <a:srgbClr val="FFFFFF"/>
              </a:solidFill>
            </a:endParaRPr>
          </a:p>
        </p:txBody>
      </p:sp>
    </p:spTree>
    <p:extLst>
      <p:ext uri="{BB962C8B-B14F-4D97-AF65-F5344CB8AC3E}">
        <p14:creationId xmlns:p14="http://schemas.microsoft.com/office/powerpoint/2010/main" val="36242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8574" y="117627"/>
            <a:ext cx="8229600" cy="1143000"/>
          </a:xfrm>
        </p:spPr>
        <p:txBody>
          <a:bodyPr>
            <a:noAutofit/>
          </a:bodyPr>
          <a:lstStyle/>
          <a:p>
            <a:r>
              <a:rPr lang="en-US" dirty="0"/>
              <a:t>Title</a:t>
            </a:r>
            <a:endParaRPr lang="en-US" dirty="0">
              <a:solidFill>
                <a:srgbClr val="008E94"/>
              </a:solidFill>
            </a:endParaRPr>
          </a:p>
        </p:txBody>
      </p:sp>
      <p:sp>
        <p:nvSpPr>
          <p:cNvPr id="4" name="AutoShape 5"/>
          <p:cNvSpPr>
            <a:spLocks noChangeArrowheads="1"/>
          </p:cNvSpPr>
          <p:nvPr/>
        </p:nvSpPr>
        <p:spPr bwMode="auto">
          <a:xfrm>
            <a:off x="1134575" y="1260155"/>
            <a:ext cx="2455862" cy="1368425"/>
          </a:xfrm>
          <a:prstGeom prst="roundRect">
            <a:avLst>
              <a:gd name="adj" fmla="val 10303"/>
            </a:avLst>
          </a:prstGeom>
          <a:solidFill>
            <a:schemeClr val="accent1"/>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ct val="50000"/>
              </a:spcBef>
              <a:spcAft>
                <a:spcPts val="0"/>
              </a:spcAft>
              <a:defRPr/>
            </a:pPr>
            <a:r>
              <a:rPr lang="da-DK" sz="1600" kern="0" dirty="0">
                <a:solidFill>
                  <a:srgbClr val="FFFFFF"/>
                </a:solidFill>
                <a:latin typeface="Calibri"/>
              </a:rPr>
              <a:t>Lorem ipsum dolor sit amet</a:t>
            </a:r>
          </a:p>
        </p:txBody>
      </p:sp>
      <p:sp>
        <p:nvSpPr>
          <p:cNvPr id="6" name="AutoShape 7"/>
          <p:cNvSpPr>
            <a:spLocks noChangeArrowheads="1"/>
          </p:cNvSpPr>
          <p:nvPr/>
        </p:nvSpPr>
        <p:spPr bwMode="auto">
          <a:xfrm>
            <a:off x="2505897" y="2299302"/>
            <a:ext cx="2455863" cy="1368425"/>
          </a:xfrm>
          <a:prstGeom prst="roundRect">
            <a:avLst>
              <a:gd name="adj" fmla="val 4735"/>
            </a:avLst>
          </a:prstGeom>
          <a:solidFill>
            <a:schemeClr val="tx1"/>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ts val="0"/>
              </a:spcBef>
              <a:spcAft>
                <a:spcPts val="0"/>
              </a:spcAft>
              <a:defRPr/>
            </a:pPr>
            <a:r>
              <a:rPr lang="da-DK" sz="1600" kern="0" dirty="0">
                <a:solidFill>
                  <a:srgbClr val="FFFFFF"/>
                </a:solidFill>
                <a:latin typeface="Calibri"/>
              </a:rPr>
              <a:t>Lorem ipsum dolor sit amet</a:t>
            </a:r>
          </a:p>
        </p:txBody>
      </p:sp>
      <p:sp>
        <p:nvSpPr>
          <p:cNvPr id="8" name="AutoShape 9"/>
          <p:cNvSpPr>
            <a:spLocks noChangeArrowheads="1"/>
          </p:cNvSpPr>
          <p:nvPr/>
        </p:nvSpPr>
        <p:spPr bwMode="auto">
          <a:xfrm>
            <a:off x="3599687" y="3291668"/>
            <a:ext cx="2455862" cy="1368425"/>
          </a:xfrm>
          <a:prstGeom prst="roundRect">
            <a:avLst>
              <a:gd name="adj" fmla="val 8712"/>
            </a:avLst>
          </a:prstGeom>
          <a:solidFill>
            <a:schemeClr val="accent4"/>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ts val="0"/>
              </a:spcBef>
              <a:spcAft>
                <a:spcPts val="0"/>
              </a:spcAft>
              <a:defRPr/>
            </a:pPr>
            <a:r>
              <a:rPr lang="da-DK" sz="1600" kern="0" dirty="0">
                <a:solidFill>
                  <a:srgbClr val="FFFFFF"/>
                </a:solidFill>
                <a:latin typeface="Calibri"/>
              </a:rPr>
              <a:t>Lorem ipsum dolor sit amet</a:t>
            </a:r>
          </a:p>
        </p:txBody>
      </p:sp>
      <p:sp>
        <p:nvSpPr>
          <p:cNvPr id="10" name="AutoShape 11"/>
          <p:cNvSpPr>
            <a:spLocks noChangeArrowheads="1"/>
          </p:cNvSpPr>
          <p:nvPr/>
        </p:nvSpPr>
        <p:spPr bwMode="auto">
          <a:xfrm>
            <a:off x="4991922" y="4393398"/>
            <a:ext cx="2455863" cy="1368425"/>
          </a:xfrm>
          <a:prstGeom prst="roundRect">
            <a:avLst>
              <a:gd name="adj" fmla="val 9508"/>
            </a:avLst>
          </a:prstGeom>
          <a:solidFill>
            <a:schemeClr val="accent2"/>
          </a:solidFill>
          <a:ln w="9525">
            <a:noFill/>
            <a:round/>
            <a:headEnd/>
            <a:tailEnd/>
          </a:ln>
          <a:effectLst>
            <a:outerShdw blurRad="50800" dist="38100" dir="8100000" algn="tr" rotWithShape="0">
              <a:srgbClr val="595959">
                <a:alpha val="40000"/>
              </a:srgbClr>
            </a:outerShdw>
          </a:effectLst>
        </p:spPr>
        <p:txBody>
          <a:bodyPr wrap="none" anchor="t"/>
          <a:lstStyle/>
          <a:p>
            <a:pPr fontAlgn="auto">
              <a:lnSpc>
                <a:spcPct val="110000"/>
              </a:lnSpc>
              <a:spcBef>
                <a:spcPts val="0"/>
              </a:spcBef>
              <a:spcAft>
                <a:spcPts val="0"/>
              </a:spcAft>
              <a:defRPr/>
            </a:pPr>
            <a:r>
              <a:rPr lang="da-DK" sz="1600" kern="0" dirty="0">
                <a:solidFill>
                  <a:srgbClr val="FFFFFF"/>
                </a:solidFill>
                <a:latin typeface="Calibri"/>
              </a:rPr>
              <a:t>Lorem ipsum dolor sit amet</a:t>
            </a:r>
          </a:p>
        </p:txBody>
      </p:sp>
      <p:sp>
        <p:nvSpPr>
          <p:cNvPr id="18" name="Freeform 21"/>
          <p:cNvSpPr>
            <a:spLocks/>
          </p:cNvSpPr>
          <p:nvPr/>
        </p:nvSpPr>
        <p:spPr bwMode="auto">
          <a:xfrm rot="1371604" flipV="1">
            <a:off x="1388113" y="2635677"/>
            <a:ext cx="873274" cy="569043"/>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rgbClr val="BCBEC0"/>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latin typeface="Calibri"/>
            </a:endParaRPr>
          </a:p>
        </p:txBody>
      </p:sp>
      <p:sp>
        <p:nvSpPr>
          <p:cNvPr id="19" name="Freeform 21"/>
          <p:cNvSpPr>
            <a:spLocks/>
          </p:cNvSpPr>
          <p:nvPr/>
        </p:nvSpPr>
        <p:spPr bwMode="auto">
          <a:xfrm rot="1371604" flipV="1">
            <a:off x="2646637" y="3698205"/>
            <a:ext cx="873274" cy="569043"/>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rgbClr val="BCBEC0"/>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latin typeface="Calibri"/>
            </a:endParaRPr>
          </a:p>
        </p:txBody>
      </p:sp>
      <p:sp>
        <p:nvSpPr>
          <p:cNvPr id="20" name="Freeform 21"/>
          <p:cNvSpPr>
            <a:spLocks/>
          </p:cNvSpPr>
          <p:nvPr/>
        </p:nvSpPr>
        <p:spPr bwMode="auto">
          <a:xfrm rot="1371604" flipV="1">
            <a:off x="3918435" y="4704679"/>
            <a:ext cx="873274" cy="569043"/>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rgbClr val="BCBEC0"/>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latin typeface="Calibri"/>
            </a:endParaRPr>
          </a:p>
        </p:txBody>
      </p:sp>
    </p:spTree>
    <p:extLst>
      <p:ext uri="{BB962C8B-B14F-4D97-AF65-F5344CB8AC3E}">
        <p14:creationId xmlns:p14="http://schemas.microsoft.com/office/powerpoint/2010/main" val="285398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9144000" cy="1143000"/>
          </a:xfrm>
        </p:spPr>
        <p:txBody>
          <a:bodyPr/>
          <a:lstStyle/>
          <a:p>
            <a:r>
              <a:rPr lang="en-US" dirty="0"/>
              <a:t>Title</a:t>
            </a:r>
            <a:endParaRPr lang="en-US" dirty="0">
              <a:solidFill>
                <a:schemeClr val="accent5"/>
              </a:solidFill>
            </a:endParaRPr>
          </a:p>
        </p:txBody>
      </p:sp>
      <p:grpSp>
        <p:nvGrpSpPr>
          <p:cNvPr id="5" name="Group 4"/>
          <p:cNvGrpSpPr/>
          <p:nvPr/>
        </p:nvGrpSpPr>
        <p:grpSpPr>
          <a:xfrm>
            <a:off x="1076416" y="1447915"/>
            <a:ext cx="1226820" cy="1752600"/>
            <a:chOff x="1" y="2009"/>
            <a:chExt cx="1226820" cy="1752600"/>
          </a:xfrm>
          <a:solidFill>
            <a:schemeClr val="tx1"/>
          </a:solidFill>
        </p:grpSpPr>
        <p:sp>
          <p:nvSpPr>
            <p:cNvPr id="21" name="Chevron 20"/>
            <p:cNvSpPr/>
            <p:nvPr/>
          </p:nvSpPr>
          <p:spPr>
            <a:xfrm rot="5400000">
              <a:off x="-262889" y="264899"/>
              <a:ext cx="1752600" cy="1226820"/>
            </a:xfrm>
            <a:prstGeom prst="chevron">
              <a:avLst/>
            </a:prstGeom>
            <a:grpFill/>
            <a:ln>
              <a:solidFill>
                <a:schemeClr val="tx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2" name="Chevron 4"/>
            <p:cNvSpPr/>
            <p:nvPr/>
          </p:nvSpPr>
          <p:spPr>
            <a:xfrm>
              <a:off x="1" y="615419"/>
              <a:ext cx="1226820" cy="525780"/>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fontAlgn="auto">
                <a:lnSpc>
                  <a:spcPct val="90000"/>
                </a:lnSpc>
                <a:spcAft>
                  <a:spcPct val="35000"/>
                </a:spcAft>
              </a:pPr>
              <a:r>
                <a:rPr lang="en-US" sz="1600" b="1" dirty="0">
                  <a:solidFill>
                    <a:srgbClr val="FFFFFF"/>
                  </a:solidFill>
                </a:rPr>
                <a:t>Step 1</a:t>
              </a:r>
            </a:p>
          </p:txBody>
        </p:sp>
      </p:grpSp>
      <p:grpSp>
        <p:nvGrpSpPr>
          <p:cNvPr id="6" name="Group 5"/>
          <p:cNvGrpSpPr/>
          <p:nvPr/>
        </p:nvGrpSpPr>
        <p:grpSpPr>
          <a:xfrm>
            <a:off x="2303241" y="1447917"/>
            <a:ext cx="5722179" cy="1139190"/>
            <a:chOff x="1226820" y="2011"/>
            <a:chExt cx="6545579" cy="1139190"/>
          </a:xfrm>
        </p:grpSpPr>
        <p:sp>
          <p:nvSpPr>
            <p:cNvPr id="19" name="Round Same Side Corner Rectangle 18"/>
            <p:cNvSpPr/>
            <p:nvPr/>
          </p:nvSpPr>
          <p:spPr>
            <a:xfrm rot="5400000">
              <a:off x="3930015" y="-2701184"/>
              <a:ext cx="1139190" cy="6545579"/>
            </a:xfrm>
            <a:prstGeom prst="round2SameRect">
              <a:avLst>
                <a:gd name="adj1" fmla="val 9978"/>
                <a:gd name="adj2" fmla="val 0"/>
              </a:avLst>
            </a:pr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6"/>
            <p:cNvSpPr/>
            <p:nvPr/>
          </p:nvSpPr>
          <p:spPr>
            <a:xfrm>
              <a:off x="1226821" y="57621"/>
              <a:ext cx="6489968" cy="102796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225425" lvl="1" indent="-225425" defTabSz="711200" fontAlgn="auto">
                <a:lnSpc>
                  <a:spcPct val="90000"/>
                </a:lnSpc>
                <a:spcAft>
                  <a:spcPct val="15000"/>
                </a:spcAft>
                <a:buFontTx/>
                <a:buChar char="••"/>
              </a:pPr>
              <a:r>
                <a:rPr lang="en-US" sz="1600" b="1" dirty="0">
                  <a:solidFill>
                    <a:srgbClr val="595959"/>
                  </a:solidFill>
                </a:rPr>
                <a:t>Lorem ipsum</a:t>
              </a:r>
              <a:endParaRPr lang="en-US" sz="1600" dirty="0">
                <a:solidFill>
                  <a:srgbClr val="595959"/>
                </a:solidFill>
              </a:endParaRPr>
            </a:p>
          </p:txBody>
        </p:sp>
      </p:grpSp>
      <p:grpSp>
        <p:nvGrpSpPr>
          <p:cNvPr id="7" name="Group 6"/>
          <p:cNvGrpSpPr/>
          <p:nvPr/>
        </p:nvGrpSpPr>
        <p:grpSpPr>
          <a:xfrm>
            <a:off x="1076416" y="3008005"/>
            <a:ext cx="1226820" cy="1752600"/>
            <a:chOff x="1" y="1562099"/>
            <a:chExt cx="1226820" cy="1752600"/>
          </a:xfrm>
          <a:solidFill>
            <a:schemeClr val="accent1"/>
          </a:solidFill>
        </p:grpSpPr>
        <p:sp>
          <p:nvSpPr>
            <p:cNvPr id="17" name="Chevron 16"/>
            <p:cNvSpPr/>
            <p:nvPr/>
          </p:nvSpPr>
          <p:spPr>
            <a:xfrm rot="5400000">
              <a:off x="-262889" y="1824989"/>
              <a:ext cx="1752600" cy="1226820"/>
            </a:xfrm>
            <a:prstGeom prst="chevron">
              <a:avLst/>
            </a:prstGeom>
            <a:grpFill/>
            <a:ln>
              <a:solidFill>
                <a:schemeClr val="accent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8" name="Chevron 8"/>
            <p:cNvSpPr/>
            <p:nvPr/>
          </p:nvSpPr>
          <p:spPr>
            <a:xfrm>
              <a:off x="1" y="2210013"/>
              <a:ext cx="1226820" cy="525780"/>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fontAlgn="auto">
                <a:lnSpc>
                  <a:spcPct val="90000"/>
                </a:lnSpc>
                <a:spcAft>
                  <a:spcPct val="35000"/>
                </a:spcAft>
              </a:pPr>
              <a:r>
                <a:rPr lang="en-US" sz="1600" b="1" dirty="0">
                  <a:solidFill>
                    <a:srgbClr val="FFFFFF"/>
                  </a:solidFill>
                </a:rPr>
                <a:t>Step 2</a:t>
              </a:r>
            </a:p>
          </p:txBody>
        </p:sp>
      </p:grpSp>
      <p:grpSp>
        <p:nvGrpSpPr>
          <p:cNvPr id="8" name="Group 7"/>
          <p:cNvGrpSpPr/>
          <p:nvPr/>
        </p:nvGrpSpPr>
        <p:grpSpPr>
          <a:xfrm>
            <a:off x="2303241" y="3008007"/>
            <a:ext cx="5722179" cy="1139190"/>
            <a:chOff x="1226820" y="1562101"/>
            <a:chExt cx="6545579" cy="1139190"/>
          </a:xfrm>
        </p:grpSpPr>
        <p:sp>
          <p:nvSpPr>
            <p:cNvPr id="15" name="Round Same Side Corner Rectangle 14"/>
            <p:cNvSpPr/>
            <p:nvPr/>
          </p:nvSpPr>
          <p:spPr>
            <a:xfrm rot="5400000">
              <a:off x="3930015" y="-1141094"/>
              <a:ext cx="1139190" cy="6545579"/>
            </a:xfrm>
            <a:prstGeom prst="round2SameRect">
              <a:avLst>
                <a:gd name="adj1" fmla="val 6156"/>
                <a:gd name="adj2" fmla="val 0"/>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 Same Side Corner Rectangle 10"/>
            <p:cNvSpPr/>
            <p:nvPr/>
          </p:nvSpPr>
          <p:spPr>
            <a:xfrm>
              <a:off x="1226821" y="1617711"/>
              <a:ext cx="6489968" cy="1027968"/>
            </a:xfrm>
            <a:prstGeom prst="rect">
              <a:avLst/>
            </a:prstGeom>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225425" lvl="1" indent="-225425" defTabSz="711200" fontAlgn="auto">
                <a:lnSpc>
                  <a:spcPct val="90000"/>
                </a:lnSpc>
                <a:spcAft>
                  <a:spcPct val="15000"/>
                </a:spcAft>
                <a:buFontTx/>
                <a:buChar char="••"/>
              </a:pPr>
              <a:r>
                <a:rPr lang="en-US" sz="1600" b="1" dirty="0">
                  <a:solidFill>
                    <a:srgbClr val="595959"/>
                  </a:solidFill>
                </a:rPr>
                <a:t>Lorem ipsum  </a:t>
              </a:r>
            </a:p>
          </p:txBody>
        </p:sp>
      </p:grpSp>
      <p:grpSp>
        <p:nvGrpSpPr>
          <p:cNvPr id="9" name="Group 8"/>
          <p:cNvGrpSpPr/>
          <p:nvPr/>
        </p:nvGrpSpPr>
        <p:grpSpPr>
          <a:xfrm>
            <a:off x="1076416" y="4568096"/>
            <a:ext cx="1226820" cy="1752600"/>
            <a:chOff x="1" y="3122190"/>
            <a:chExt cx="1226820" cy="1752600"/>
          </a:xfrm>
          <a:solidFill>
            <a:schemeClr val="accent4"/>
          </a:solidFill>
        </p:grpSpPr>
        <p:sp>
          <p:nvSpPr>
            <p:cNvPr id="13" name="Chevron 12"/>
            <p:cNvSpPr/>
            <p:nvPr/>
          </p:nvSpPr>
          <p:spPr>
            <a:xfrm rot="5400000">
              <a:off x="-262889" y="3385080"/>
              <a:ext cx="1752600" cy="1226820"/>
            </a:xfrm>
            <a:prstGeom prst="chevron">
              <a:avLst/>
            </a:prstGeom>
            <a:grpFill/>
            <a:ln>
              <a:solidFill>
                <a:schemeClr val="accent4"/>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Chevron 12"/>
            <p:cNvSpPr/>
            <p:nvPr/>
          </p:nvSpPr>
          <p:spPr>
            <a:xfrm>
              <a:off x="1" y="3770104"/>
              <a:ext cx="1226820" cy="525780"/>
            </a:xfrm>
            <a:prstGeom prst="rect">
              <a:avLst/>
            </a:prstGeom>
            <a:grpFill/>
            <a:ln>
              <a:solidFill>
                <a:schemeClr val="accent4"/>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fontAlgn="auto">
                <a:lnSpc>
                  <a:spcPct val="90000"/>
                </a:lnSpc>
                <a:spcAft>
                  <a:spcPct val="35000"/>
                </a:spcAft>
              </a:pPr>
              <a:r>
                <a:rPr lang="en-US" sz="1600" b="1" dirty="0">
                  <a:solidFill>
                    <a:srgbClr val="FFFFFF"/>
                  </a:solidFill>
                </a:rPr>
                <a:t>Step 3</a:t>
              </a:r>
            </a:p>
          </p:txBody>
        </p:sp>
      </p:grpSp>
      <p:grpSp>
        <p:nvGrpSpPr>
          <p:cNvPr id="10" name="Group 9"/>
          <p:cNvGrpSpPr/>
          <p:nvPr/>
        </p:nvGrpSpPr>
        <p:grpSpPr>
          <a:xfrm>
            <a:off x="2303241" y="4568096"/>
            <a:ext cx="5722179" cy="1139190"/>
            <a:chOff x="1226820" y="3122190"/>
            <a:chExt cx="6545579" cy="1139190"/>
          </a:xfrm>
        </p:grpSpPr>
        <p:sp>
          <p:nvSpPr>
            <p:cNvPr id="11" name="Round Same Side Corner Rectangle 10"/>
            <p:cNvSpPr/>
            <p:nvPr/>
          </p:nvSpPr>
          <p:spPr>
            <a:xfrm rot="5400000">
              <a:off x="3930015" y="418995"/>
              <a:ext cx="1139190" cy="6545579"/>
            </a:xfrm>
            <a:prstGeom prst="round2SameRect">
              <a:avLst>
                <a:gd name="adj1" fmla="val 9022"/>
                <a:gd name="adj2" fmla="val 0"/>
              </a:avLst>
            </a:prstGeom>
            <a:ln>
              <a:solidFill>
                <a:schemeClr val="accent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 Same Side Corner Rectangle 14"/>
            <p:cNvSpPr/>
            <p:nvPr/>
          </p:nvSpPr>
          <p:spPr>
            <a:xfrm>
              <a:off x="1226821" y="3177801"/>
              <a:ext cx="6489968" cy="1027968"/>
            </a:xfrm>
            <a:prstGeom prst="rect">
              <a:avLst/>
            </a:prstGeom>
            <a:ln>
              <a:solidFill>
                <a:schemeClr val="accent4"/>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225425" lvl="1" indent="-225425" defTabSz="711200" fontAlgn="auto">
                <a:lnSpc>
                  <a:spcPct val="90000"/>
                </a:lnSpc>
                <a:spcAft>
                  <a:spcPct val="15000"/>
                </a:spcAft>
                <a:buFontTx/>
                <a:buChar char="••"/>
              </a:pPr>
              <a:r>
                <a:rPr lang="en-US" sz="1600" b="1" dirty="0">
                  <a:solidFill>
                    <a:srgbClr val="595959"/>
                  </a:solidFill>
                </a:rPr>
                <a:t>Lorem ipsum </a:t>
              </a:r>
              <a:endParaRPr lang="en-US" sz="1600" dirty="0">
                <a:solidFill>
                  <a:srgbClr val="595959"/>
                </a:solidFill>
              </a:endParaRPr>
            </a:p>
          </p:txBody>
        </p:sp>
      </p:grpSp>
    </p:spTree>
    <p:extLst>
      <p:ext uri="{BB962C8B-B14F-4D97-AF65-F5344CB8AC3E}">
        <p14:creationId xmlns:p14="http://schemas.microsoft.com/office/powerpoint/2010/main" val="102246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8229600" cy="1143000"/>
          </a:xfrm>
        </p:spPr>
        <p:txBody>
          <a:bodyPr/>
          <a:lstStyle/>
          <a:p>
            <a:r>
              <a:rPr lang="en-US" dirty="0"/>
              <a:t>Title</a:t>
            </a:r>
            <a:endParaRPr lang="en-US" dirty="0">
              <a:solidFill>
                <a:schemeClr val="accent5"/>
              </a:solidFill>
            </a:endParaRPr>
          </a:p>
        </p:txBody>
      </p:sp>
      <p:sp>
        <p:nvSpPr>
          <p:cNvPr id="30" name="Flowchart: Alternate Process 29"/>
          <p:cNvSpPr>
            <a:spLocks noChangeAspect="1"/>
          </p:cNvSpPr>
          <p:nvPr/>
        </p:nvSpPr>
        <p:spPr>
          <a:xfrm>
            <a:off x="1251445" y="2563891"/>
            <a:ext cx="6643869" cy="1096703"/>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Text Placeholder 2"/>
          <p:cNvSpPr txBox="1">
            <a:spLocks/>
          </p:cNvSpPr>
          <p:nvPr/>
        </p:nvSpPr>
        <p:spPr bwMode="gray">
          <a:xfrm>
            <a:off x="2658740" y="2714360"/>
            <a:ext cx="5034987" cy="95780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fontAlgn="auto">
              <a:lnSpc>
                <a:spcPct val="110000"/>
              </a:lnSpc>
              <a:spcBef>
                <a:spcPts val="0"/>
              </a:spcBef>
              <a:spcAft>
                <a:spcPts val="600"/>
              </a:spcAft>
            </a:pPr>
            <a:r>
              <a:rPr lang="en-US" sz="1600" b="1" dirty="0" err="1">
                <a:solidFill>
                  <a:srgbClr val="FFFFFF"/>
                </a:solidFill>
                <a:latin typeface="Calibri"/>
              </a:rPr>
              <a:t>Proin</a:t>
            </a:r>
            <a:r>
              <a:rPr lang="en-US" sz="1600" b="1" dirty="0">
                <a:solidFill>
                  <a:srgbClr val="FFFFFF"/>
                </a:solidFill>
                <a:latin typeface="Calibri"/>
              </a:rPr>
              <a:t> </a:t>
            </a:r>
            <a:r>
              <a:rPr lang="en-US" sz="1600" b="1" dirty="0" err="1">
                <a:solidFill>
                  <a:srgbClr val="FFFFFF"/>
                </a:solidFill>
                <a:latin typeface="Calibri"/>
              </a:rPr>
              <a:t>enim</a:t>
            </a:r>
            <a:r>
              <a:rPr lang="en-US" sz="1600" b="1" dirty="0">
                <a:solidFill>
                  <a:srgbClr val="FFFFFF"/>
                </a:solidFill>
                <a:latin typeface="Calibri"/>
              </a:rPr>
              <a:t> </a:t>
            </a:r>
            <a:r>
              <a:rPr lang="en-US" sz="1600" b="1" dirty="0" err="1">
                <a:solidFill>
                  <a:srgbClr val="FFFFFF"/>
                </a:solidFill>
                <a:latin typeface="Calibri"/>
              </a:rPr>
              <a:t>purus</a:t>
            </a:r>
            <a:r>
              <a:rPr lang="en-US" sz="1600" b="1" dirty="0">
                <a:solidFill>
                  <a:srgbClr val="FFFFFF"/>
                </a:solidFill>
                <a:latin typeface="Calibri"/>
              </a:rPr>
              <a:t>, </a:t>
            </a:r>
            <a:r>
              <a:rPr lang="en-US" sz="1600" dirty="0" err="1">
                <a:solidFill>
                  <a:srgbClr val="FFFFFF"/>
                </a:solidFill>
                <a:latin typeface="Calibri"/>
              </a:rPr>
              <a:t>hendrerit</a:t>
            </a:r>
            <a:r>
              <a:rPr lang="en-US" sz="1600" dirty="0">
                <a:solidFill>
                  <a:srgbClr val="FFFFFF"/>
                </a:solidFill>
                <a:latin typeface="Calibri"/>
              </a:rPr>
              <a:t> non </a:t>
            </a:r>
            <a:r>
              <a:rPr lang="en-US" sz="1600" dirty="0" err="1">
                <a:solidFill>
                  <a:srgbClr val="FFFFFF"/>
                </a:solidFill>
                <a:latin typeface="Calibri"/>
              </a:rPr>
              <a:t>ultricies</a:t>
            </a:r>
            <a:r>
              <a:rPr lang="en-US" sz="1600" dirty="0">
                <a:solidFill>
                  <a:srgbClr val="FFFFFF"/>
                </a:solidFill>
                <a:latin typeface="Calibri"/>
              </a:rPr>
              <a:t> non, </a:t>
            </a:r>
            <a:r>
              <a:rPr lang="en-US" sz="1600" dirty="0" err="1">
                <a:solidFill>
                  <a:srgbClr val="FFFFFF"/>
                </a:solidFill>
                <a:latin typeface="Calibri"/>
              </a:rPr>
              <a:t>sollicitudin</a:t>
            </a:r>
            <a:r>
              <a:rPr lang="en-US" sz="1600" dirty="0">
                <a:solidFill>
                  <a:srgbClr val="FFFFFF"/>
                </a:solidFill>
                <a:latin typeface="Calibri"/>
              </a:rPr>
              <a:t> </a:t>
            </a:r>
            <a:r>
              <a:rPr lang="en-US" sz="1600" dirty="0" err="1">
                <a:solidFill>
                  <a:srgbClr val="FFFFFF"/>
                </a:solidFill>
                <a:latin typeface="Calibri"/>
              </a:rPr>
              <a:t>vel</a:t>
            </a:r>
            <a:r>
              <a:rPr lang="en-US" sz="1600" dirty="0">
                <a:solidFill>
                  <a:srgbClr val="FFFFFF"/>
                </a:solidFill>
                <a:latin typeface="Calibri"/>
              </a:rPr>
              <a:t> </a:t>
            </a:r>
            <a:r>
              <a:rPr lang="en-US" sz="1600" dirty="0" err="1">
                <a:solidFill>
                  <a:srgbClr val="FFFFFF"/>
                </a:solidFill>
                <a:latin typeface="Calibri"/>
              </a:rPr>
              <a:t>enim</a:t>
            </a:r>
            <a:r>
              <a:rPr lang="en-US" sz="1600" dirty="0">
                <a:solidFill>
                  <a:srgbClr val="FFFFFF"/>
                </a:solidFill>
                <a:latin typeface="Calibri"/>
              </a:rPr>
              <a:t>. </a:t>
            </a:r>
            <a:r>
              <a:rPr lang="en-US" sz="1600">
                <a:solidFill>
                  <a:srgbClr val="FFFFFF"/>
                </a:solidFill>
                <a:latin typeface="Calibri"/>
              </a:rPr>
              <a:t>Vestibulum</a:t>
            </a:r>
            <a:r>
              <a:rPr lang="en-US" sz="1600" dirty="0">
                <a:solidFill>
                  <a:srgbClr val="FFFFFF"/>
                </a:solidFill>
                <a:latin typeface="Calibri"/>
              </a:rPr>
              <a:t> </a:t>
            </a:r>
            <a:r>
              <a:rPr lang="en-US" sz="1600">
                <a:solidFill>
                  <a:srgbClr val="FFFFFF"/>
                </a:solidFill>
                <a:latin typeface="Calibri"/>
              </a:rPr>
              <a:t>placerat</a:t>
            </a:r>
            <a:r>
              <a:rPr lang="en-US" sz="1600" dirty="0">
                <a:solidFill>
                  <a:srgbClr val="FFFFFF"/>
                </a:solidFill>
                <a:latin typeface="Calibri"/>
              </a:rPr>
              <a:t>, </a:t>
            </a:r>
            <a:r>
              <a:rPr lang="en-US" sz="1600" dirty="0" err="1">
                <a:solidFill>
                  <a:srgbClr val="FFFFFF"/>
                </a:solidFill>
                <a:latin typeface="Calibri"/>
              </a:rPr>
              <a:t>erat</a:t>
            </a:r>
            <a:r>
              <a:rPr lang="en-US" sz="1600" dirty="0">
                <a:solidFill>
                  <a:srgbClr val="FFFFFF"/>
                </a:solidFill>
                <a:latin typeface="Calibri"/>
              </a:rPr>
              <a:t> id </a:t>
            </a:r>
            <a:r>
              <a:rPr lang="en-US" sz="1600">
                <a:solidFill>
                  <a:srgbClr val="FFFFFF"/>
                </a:solidFill>
                <a:latin typeface="Calibri"/>
              </a:rPr>
              <a:t>sodales</a:t>
            </a:r>
            <a:r>
              <a:rPr lang="en-US" sz="1600" dirty="0">
                <a:solidFill>
                  <a:srgbClr val="FFFFFF"/>
                </a:solidFill>
                <a:latin typeface="Calibri"/>
              </a:rPr>
              <a:t> </a:t>
            </a:r>
            <a:r>
              <a:rPr lang="en-US" sz="1600">
                <a:solidFill>
                  <a:srgbClr val="FFFFFF"/>
                </a:solidFill>
                <a:latin typeface="Calibri"/>
              </a:rPr>
              <a:t>pellentesque</a:t>
            </a:r>
            <a:r>
              <a:rPr lang="en-US" sz="1600" dirty="0">
                <a:solidFill>
                  <a:srgbClr val="FFFFFF"/>
                </a:solidFill>
                <a:latin typeface="Calibri"/>
              </a:rPr>
              <a:t>, quam </a:t>
            </a:r>
            <a:r>
              <a:rPr lang="en-US" sz="1600">
                <a:solidFill>
                  <a:srgbClr val="FFFFFF"/>
                </a:solidFill>
                <a:latin typeface="Calibri"/>
              </a:rPr>
              <a:t>nunc</a:t>
            </a:r>
            <a:r>
              <a:rPr lang="en-US" sz="1600" dirty="0">
                <a:solidFill>
                  <a:srgbClr val="FFFFFF"/>
                </a:solidFill>
                <a:latin typeface="Calibri"/>
              </a:rPr>
              <a:t> </a:t>
            </a:r>
            <a:r>
              <a:rPr lang="en-US" sz="1600">
                <a:solidFill>
                  <a:srgbClr val="FFFFFF"/>
                </a:solidFill>
                <a:latin typeface="Calibri"/>
              </a:rPr>
              <a:t>rutrum</a:t>
            </a:r>
            <a:r>
              <a:rPr lang="en-US" sz="1600" dirty="0">
                <a:solidFill>
                  <a:srgbClr val="FFFFFF"/>
                </a:solidFill>
                <a:latin typeface="Calibri"/>
              </a:rPr>
              <a:t> </a:t>
            </a:r>
            <a:r>
              <a:rPr lang="en-US" sz="1600">
                <a:solidFill>
                  <a:srgbClr val="FFFFFF"/>
                </a:solidFill>
                <a:latin typeface="Calibri"/>
              </a:rPr>
              <a:t>diam</a:t>
            </a:r>
            <a:r>
              <a:rPr lang="en-US" sz="1600" dirty="0">
                <a:solidFill>
                  <a:srgbClr val="FFFFFF"/>
                </a:solidFill>
                <a:latin typeface="Calibri"/>
              </a:rPr>
              <a:t>, </a:t>
            </a:r>
            <a:r>
              <a:rPr lang="en-US" sz="1600" dirty="0" err="1">
                <a:solidFill>
                  <a:srgbClr val="FFFFFF"/>
                </a:solidFill>
                <a:latin typeface="Calibri"/>
              </a:rPr>
              <a:t>eget</a:t>
            </a:r>
            <a:r>
              <a:rPr lang="en-US" sz="1600" dirty="0">
                <a:solidFill>
                  <a:srgbClr val="FFFFFF"/>
                </a:solidFill>
                <a:latin typeface="Calibri"/>
              </a:rPr>
              <a:t> </a:t>
            </a:r>
            <a:r>
              <a:rPr lang="en-US" sz="1600" dirty="0" err="1">
                <a:solidFill>
                  <a:srgbClr val="FFFFFF"/>
                </a:solidFill>
                <a:latin typeface="Calibri"/>
              </a:rPr>
              <a:t>faucibus</a:t>
            </a:r>
            <a:r>
              <a:rPr lang="en-US" sz="1600" dirty="0">
                <a:solidFill>
                  <a:srgbClr val="FFFFFF"/>
                </a:solidFill>
                <a:latin typeface="Calibri"/>
              </a:rPr>
              <a:t> mi </a:t>
            </a:r>
            <a:r>
              <a:rPr lang="en-US" sz="1600" dirty="0" err="1">
                <a:solidFill>
                  <a:srgbClr val="FFFFFF"/>
                </a:solidFill>
                <a:latin typeface="Calibri"/>
              </a:rPr>
              <a:t>justo</a:t>
            </a:r>
            <a:r>
              <a:rPr lang="en-US" sz="1600" dirty="0">
                <a:solidFill>
                  <a:srgbClr val="FFFFFF"/>
                </a:solidFill>
                <a:latin typeface="Calibri"/>
              </a:rPr>
              <a:t> ac </a:t>
            </a:r>
            <a:r>
              <a:rPr lang="en-US" sz="1600" dirty="0" err="1">
                <a:solidFill>
                  <a:srgbClr val="FFFFFF"/>
                </a:solidFill>
                <a:latin typeface="Calibri"/>
              </a:rPr>
              <a:t>eros</a:t>
            </a:r>
            <a:r>
              <a:rPr lang="en-US" sz="1600" dirty="0">
                <a:solidFill>
                  <a:srgbClr val="FFFFFF"/>
                </a:solidFill>
                <a:latin typeface="Calibri"/>
              </a:rPr>
              <a:t>.</a:t>
            </a:r>
            <a:endParaRPr lang="en-US" sz="1600" dirty="0">
              <a:solidFill>
                <a:srgbClr val="FFFFFF"/>
              </a:solidFill>
              <a:latin typeface="Calibri"/>
              <a:cs typeface="Arial" pitchFamily="34" charset="0"/>
            </a:endParaRPr>
          </a:p>
        </p:txBody>
      </p:sp>
      <p:sp>
        <p:nvSpPr>
          <p:cNvPr id="33" name="Oval 32"/>
          <p:cNvSpPr/>
          <p:nvPr/>
        </p:nvSpPr>
        <p:spPr>
          <a:xfrm>
            <a:off x="1459788" y="266403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800">
              <a:solidFill>
                <a:srgbClr val="FFFFFF"/>
              </a:solidFill>
            </a:endParaRPr>
          </a:p>
        </p:txBody>
      </p:sp>
      <p:sp>
        <p:nvSpPr>
          <p:cNvPr id="34" name="Rectangle 33"/>
          <p:cNvSpPr/>
          <p:nvPr/>
        </p:nvSpPr>
        <p:spPr>
          <a:xfrm>
            <a:off x="1469436" y="2874966"/>
            <a:ext cx="902826" cy="461665"/>
          </a:xfrm>
          <a:prstGeom prst="rect">
            <a:avLst/>
          </a:prstGeom>
        </p:spPr>
        <p:txBody>
          <a:bodyPr wrap="square" anchor="ctr">
            <a:spAutoFit/>
          </a:bodyPr>
          <a:lstStyle/>
          <a:p>
            <a:pPr algn="ctr" fontAlgn="auto">
              <a:spcBef>
                <a:spcPts val="0"/>
              </a:spcBef>
              <a:spcAft>
                <a:spcPts val="0"/>
              </a:spcAft>
            </a:pPr>
            <a:r>
              <a:rPr lang="en-US" sz="2400" b="1" dirty="0">
                <a:solidFill>
                  <a:srgbClr val="595959"/>
                </a:solidFill>
                <a:latin typeface="Calibri"/>
              </a:rPr>
              <a:t>text</a:t>
            </a:r>
          </a:p>
        </p:txBody>
      </p:sp>
      <p:sp>
        <p:nvSpPr>
          <p:cNvPr id="35" name="Flowchart: Alternate Process 34"/>
          <p:cNvSpPr>
            <a:spLocks noChangeAspect="1"/>
          </p:cNvSpPr>
          <p:nvPr/>
        </p:nvSpPr>
        <p:spPr>
          <a:xfrm>
            <a:off x="1241804" y="3794094"/>
            <a:ext cx="6643869" cy="1096703"/>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6" name="Text Placeholder 2"/>
          <p:cNvSpPr txBox="1">
            <a:spLocks/>
          </p:cNvSpPr>
          <p:nvPr/>
        </p:nvSpPr>
        <p:spPr bwMode="gray">
          <a:xfrm>
            <a:off x="2649095" y="3933000"/>
            <a:ext cx="5034987" cy="95780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fontAlgn="auto">
              <a:lnSpc>
                <a:spcPct val="110000"/>
              </a:lnSpc>
              <a:spcBef>
                <a:spcPts val="0"/>
              </a:spcBef>
              <a:spcAft>
                <a:spcPts val="600"/>
              </a:spcAft>
            </a:pPr>
            <a:r>
              <a:rPr lang="en-US" sz="1600" b="1" dirty="0" err="1">
                <a:solidFill>
                  <a:srgbClr val="FFFFFF"/>
                </a:solidFill>
                <a:latin typeface="Calibri"/>
              </a:rPr>
              <a:t>Proin</a:t>
            </a:r>
            <a:r>
              <a:rPr lang="en-US" sz="1600" b="1" dirty="0">
                <a:solidFill>
                  <a:srgbClr val="FFFFFF"/>
                </a:solidFill>
                <a:latin typeface="Calibri"/>
              </a:rPr>
              <a:t> </a:t>
            </a:r>
            <a:r>
              <a:rPr lang="en-US" sz="1600" b="1" dirty="0" err="1">
                <a:solidFill>
                  <a:srgbClr val="FFFFFF"/>
                </a:solidFill>
                <a:latin typeface="Calibri"/>
              </a:rPr>
              <a:t>enim</a:t>
            </a:r>
            <a:r>
              <a:rPr lang="en-US" sz="1600" b="1" dirty="0">
                <a:solidFill>
                  <a:srgbClr val="FFFFFF"/>
                </a:solidFill>
                <a:latin typeface="Calibri"/>
              </a:rPr>
              <a:t> </a:t>
            </a:r>
            <a:r>
              <a:rPr lang="en-US" sz="1600" b="1" dirty="0" err="1">
                <a:solidFill>
                  <a:srgbClr val="FFFFFF"/>
                </a:solidFill>
                <a:latin typeface="Calibri"/>
              </a:rPr>
              <a:t>purus</a:t>
            </a:r>
            <a:r>
              <a:rPr lang="en-US" sz="1600" b="1" dirty="0">
                <a:solidFill>
                  <a:srgbClr val="FFFFFF"/>
                </a:solidFill>
                <a:latin typeface="Calibri"/>
              </a:rPr>
              <a:t>, </a:t>
            </a:r>
            <a:r>
              <a:rPr lang="en-US" sz="1600" dirty="0" err="1">
                <a:solidFill>
                  <a:srgbClr val="FFFFFF"/>
                </a:solidFill>
                <a:latin typeface="Calibri"/>
              </a:rPr>
              <a:t>hendrerit</a:t>
            </a:r>
            <a:r>
              <a:rPr lang="en-US" sz="1600" dirty="0">
                <a:solidFill>
                  <a:srgbClr val="FFFFFF"/>
                </a:solidFill>
                <a:latin typeface="Calibri"/>
              </a:rPr>
              <a:t> non </a:t>
            </a:r>
            <a:r>
              <a:rPr lang="en-US" sz="1600" dirty="0" err="1">
                <a:solidFill>
                  <a:srgbClr val="FFFFFF"/>
                </a:solidFill>
                <a:latin typeface="Calibri"/>
              </a:rPr>
              <a:t>ultricies</a:t>
            </a:r>
            <a:r>
              <a:rPr lang="en-US" sz="1600" dirty="0">
                <a:solidFill>
                  <a:srgbClr val="FFFFFF"/>
                </a:solidFill>
                <a:latin typeface="Calibri"/>
              </a:rPr>
              <a:t> non, </a:t>
            </a:r>
            <a:r>
              <a:rPr lang="en-US" sz="1600" dirty="0" err="1">
                <a:solidFill>
                  <a:srgbClr val="FFFFFF"/>
                </a:solidFill>
                <a:latin typeface="Calibri"/>
              </a:rPr>
              <a:t>sollicitudin</a:t>
            </a:r>
            <a:r>
              <a:rPr lang="en-US" sz="1600" dirty="0">
                <a:solidFill>
                  <a:srgbClr val="FFFFFF"/>
                </a:solidFill>
                <a:latin typeface="Calibri"/>
              </a:rPr>
              <a:t> </a:t>
            </a:r>
            <a:r>
              <a:rPr lang="en-US" sz="1600" dirty="0" err="1">
                <a:solidFill>
                  <a:srgbClr val="FFFFFF"/>
                </a:solidFill>
                <a:latin typeface="Calibri"/>
              </a:rPr>
              <a:t>vel</a:t>
            </a:r>
            <a:r>
              <a:rPr lang="en-US" sz="1600" dirty="0">
                <a:solidFill>
                  <a:srgbClr val="FFFFFF"/>
                </a:solidFill>
                <a:latin typeface="Calibri"/>
              </a:rPr>
              <a:t> </a:t>
            </a:r>
            <a:r>
              <a:rPr lang="en-US" sz="1600" dirty="0" err="1">
                <a:solidFill>
                  <a:srgbClr val="FFFFFF"/>
                </a:solidFill>
                <a:latin typeface="Calibri"/>
              </a:rPr>
              <a:t>enim</a:t>
            </a:r>
            <a:r>
              <a:rPr lang="en-US" sz="1600" dirty="0">
                <a:solidFill>
                  <a:srgbClr val="FFFFFF"/>
                </a:solidFill>
                <a:latin typeface="Calibri"/>
              </a:rPr>
              <a:t>. </a:t>
            </a:r>
            <a:r>
              <a:rPr lang="en-US" sz="1600">
                <a:solidFill>
                  <a:srgbClr val="FFFFFF"/>
                </a:solidFill>
                <a:latin typeface="Calibri"/>
              </a:rPr>
              <a:t>Vestibulum</a:t>
            </a:r>
            <a:r>
              <a:rPr lang="en-US" sz="1600" dirty="0">
                <a:solidFill>
                  <a:srgbClr val="FFFFFF"/>
                </a:solidFill>
                <a:latin typeface="Calibri"/>
              </a:rPr>
              <a:t> </a:t>
            </a:r>
            <a:r>
              <a:rPr lang="en-US" sz="1600">
                <a:solidFill>
                  <a:srgbClr val="FFFFFF"/>
                </a:solidFill>
                <a:latin typeface="Calibri"/>
              </a:rPr>
              <a:t>placerat</a:t>
            </a:r>
            <a:r>
              <a:rPr lang="en-US" sz="1600" dirty="0">
                <a:solidFill>
                  <a:srgbClr val="FFFFFF"/>
                </a:solidFill>
                <a:latin typeface="Calibri"/>
              </a:rPr>
              <a:t>, </a:t>
            </a:r>
            <a:r>
              <a:rPr lang="en-US" sz="1600" dirty="0" err="1">
                <a:solidFill>
                  <a:srgbClr val="FFFFFF"/>
                </a:solidFill>
                <a:latin typeface="Calibri"/>
              </a:rPr>
              <a:t>erat</a:t>
            </a:r>
            <a:r>
              <a:rPr lang="en-US" sz="1600" dirty="0">
                <a:solidFill>
                  <a:srgbClr val="FFFFFF"/>
                </a:solidFill>
                <a:latin typeface="Calibri"/>
              </a:rPr>
              <a:t> id </a:t>
            </a:r>
            <a:r>
              <a:rPr lang="en-US" sz="1600">
                <a:solidFill>
                  <a:srgbClr val="FFFFFF"/>
                </a:solidFill>
                <a:latin typeface="Calibri"/>
              </a:rPr>
              <a:t>sodales</a:t>
            </a:r>
            <a:r>
              <a:rPr lang="en-US" sz="1600" dirty="0">
                <a:solidFill>
                  <a:srgbClr val="FFFFFF"/>
                </a:solidFill>
                <a:latin typeface="Calibri"/>
              </a:rPr>
              <a:t> </a:t>
            </a:r>
            <a:r>
              <a:rPr lang="en-US" sz="1600">
                <a:solidFill>
                  <a:srgbClr val="FFFFFF"/>
                </a:solidFill>
                <a:latin typeface="Calibri"/>
              </a:rPr>
              <a:t>pellentesque</a:t>
            </a:r>
            <a:r>
              <a:rPr lang="en-US" sz="1600" dirty="0">
                <a:solidFill>
                  <a:srgbClr val="FFFFFF"/>
                </a:solidFill>
                <a:latin typeface="Calibri"/>
              </a:rPr>
              <a:t>, quam </a:t>
            </a:r>
            <a:r>
              <a:rPr lang="en-US" sz="1600">
                <a:solidFill>
                  <a:srgbClr val="FFFFFF"/>
                </a:solidFill>
                <a:latin typeface="Calibri"/>
              </a:rPr>
              <a:t>nunc</a:t>
            </a:r>
            <a:r>
              <a:rPr lang="en-US" sz="1600" dirty="0">
                <a:solidFill>
                  <a:srgbClr val="FFFFFF"/>
                </a:solidFill>
                <a:latin typeface="Calibri"/>
              </a:rPr>
              <a:t> </a:t>
            </a:r>
            <a:r>
              <a:rPr lang="en-US" sz="1600">
                <a:solidFill>
                  <a:srgbClr val="FFFFFF"/>
                </a:solidFill>
                <a:latin typeface="Calibri"/>
              </a:rPr>
              <a:t>rutrum</a:t>
            </a:r>
            <a:r>
              <a:rPr lang="en-US" sz="1600" dirty="0">
                <a:solidFill>
                  <a:srgbClr val="FFFFFF"/>
                </a:solidFill>
                <a:latin typeface="Calibri"/>
              </a:rPr>
              <a:t> </a:t>
            </a:r>
            <a:r>
              <a:rPr lang="en-US" sz="1600">
                <a:solidFill>
                  <a:srgbClr val="FFFFFF"/>
                </a:solidFill>
                <a:latin typeface="Calibri"/>
              </a:rPr>
              <a:t>diam</a:t>
            </a:r>
            <a:r>
              <a:rPr lang="en-US" sz="1600" dirty="0">
                <a:solidFill>
                  <a:srgbClr val="FFFFFF"/>
                </a:solidFill>
                <a:latin typeface="Calibri"/>
              </a:rPr>
              <a:t>, </a:t>
            </a:r>
            <a:r>
              <a:rPr lang="en-US" sz="1600" dirty="0" err="1">
                <a:solidFill>
                  <a:srgbClr val="FFFFFF"/>
                </a:solidFill>
                <a:latin typeface="Calibri"/>
              </a:rPr>
              <a:t>eget</a:t>
            </a:r>
            <a:r>
              <a:rPr lang="en-US" sz="1600" dirty="0">
                <a:solidFill>
                  <a:srgbClr val="FFFFFF"/>
                </a:solidFill>
                <a:latin typeface="Calibri"/>
              </a:rPr>
              <a:t> </a:t>
            </a:r>
            <a:r>
              <a:rPr lang="en-US" sz="1600" dirty="0" err="1">
                <a:solidFill>
                  <a:srgbClr val="FFFFFF"/>
                </a:solidFill>
                <a:latin typeface="Calibri"/>
              </a:rPr>
              <a:t>faucibus</a:t>
            </a:r>
            <a:r>
              <a:rPr lang="en-US" sz="1600" dirty="0">
                <a:solidFill>
                  <a:srgbClr val="FFFFFF"/>
                </a:solidFill>
                <a:latin typeface="Calibri"/>
              </a:rPr>
              <a:t> mi </a:t>
            </a:r>
            <a:r>
              <a:rPr lang="en-US" sz="1600" dirty="0" err="1">
                <a:solidFill>
                  <a:srgbClr val="FFFFFF"/>
                </a:solidFill>
                <a:latin typeface="Calibri"/>
              </a:rPr>
              <a:t>justo</a:t>
            </a:r>
            <a:r>
              <a:rPr lang="en-US" sz="1600" dirty="0">
                <a:solidFill>
                  <a:srgbClr val="FFFFFF"/>
                </a:solidFill>
                <a:latin typeface="Calibri"/>
              </a:rPr>
              <a:t> ac </a:t>
            </a:r>
            <a:r>
              <a:rPr lang="en-US" sz="1600" dirty="0" err="1">
                <a:solidFill>
                  <a:srgbClr val="FFFFFF"/>
                </a:solidFill>
                <a:latin typeface="Calibri"/>
              </a:rPr>
              <a:t>eros</a:t>
            </a:r>
            <a:r>
              <a:rPr lang="en-US" sz="1600" dirty="0">
                <a:solidFill>
                  <a:srgbClr val="FFFFFF"/>
                </a:solidFill>
                <a:latin typeface="Calibri"/>
              </a:rPr>
              <a:t>.</a:t>
            </a:r>
            <a:endParaRPr lang="en-US" sz="1600" dirty="0">
              <a:solidFill>
                <a:srgbClr val="FFFFFF"/>
              </a:solidFill>
              <a:latin typeface="Calibri"/>
              <a:cs typeface="Arial" pitchFamily="34" charset="0"/>
            </a:endParaRPr>
          </a:p>
        </p:txBody>
      </p:sp>
      <p:sp>
        <p:nvSpPr>
          <p:cNvPr id="38" name="Oval 37"/>
          <p:cNvSpPr/>
          <p:nvPr/>
        </p:nvSpPr>
        <p:spPr>
          <a:xfrm>
            <a:off x="1450143" y="389424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800">
              <a:solidFill>
                <a:srgbClr val="FFFFFF"/>
              </a:solidFill>
            </a:endParaRPr>
          </a:p>
        </p:txBody>
      </p:sp>
      <p:sp>
        <p:nvSpPr>
          <p:cNvPr id="39" name="Rectangle 38"/>
          <p:cNvSpPr/>
          <p:nvPr/>
        </p:nvSpPr>
        <p:spPr>
          <a:xfrm>
            <a:off x="1459791" y="4091728"/>
            <a:ext cx="902826" cy="461665"/>
          </a:xfrm>
          <a:prstGeom prst="rect">
            <a:avLst/>
          </a:prstGeom>
        </p:spPr>
        <p:txBody>
          <a:bodyPr wrap="square" anchor="ctr">
            <a:spAutoFit/>
          </a:bodyPr>
          <a:lstStyle/>
          <a:p>
            <a:pPr algn="ctr" fontAlgn="auto">
              <a:spcBef>
                <a:spcPts val="0"/>
              </a:spcBef>
              <a:spcAft>
                <a:spcPts val="0"/>
              </a:spcAft>
            </a:pPr>
            <a:r>
              <a:rPr lang="en-US" sz="2400" b="1" dirty="0">
                <a:solidFill>
                  <a:srgbClr val="595959"/>
                </a:solidFill>
                <a:latin typeface="Calibri"/>
              </a:rPr>
              <a:t>text</a:t>
            </a:r>
          </a:p>
        </p:txBody>
      </p:sp>
      <p:sp>
        <p:nvSpPr>
          <p:cNvPr id="22" name="Flowchart: Alternate Process 21"/>
          <p:cNvSpPr>
            <a:spLocks noChangeAspect="1"/>
          </p:cNvSpPr>
          <p:nvPr/>
        </p:nvSpPr>
        <p:spPr>
          <a:xfrm>
            <a:off x="1241803" y="1324092"/>
            <a:ext cx="6643869" cy="109670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Text Placeholder 2"/>
          <p:cNvSpPr txBox="1">
            <a:spLocks/>
          </p:cNvSpPr>
          <p:nvPr/>
        </p:nvSpPr>
        <p:spPr bwMode="gray">
          <a:xfrm>
            <a:off x="2649094" y="1474559"/>
            <a:ext cx="5034987" cy="95780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fontAlgn="auto">
              <a:lnSpc>
                <a:spcPct val="110000"/>
              </a:lnSpc>
              <a:spcBef>
                <a:spcPts val="0"/>
              </a:spcBef>
              <a:spcAft>
                <a:spcPts val="600"/>
              </a:spcAft>
            </a:pPr>
            <a:r>
              <a:rPr lang="en-US" sz="1600" b="1" dirty="0" err="1">
                <a:solidFill>
                  <a:srgbClr val="FFFFFF"/>
                </a:solidFill>
                <a:latin typeface="Calibri"/>
              </a:rPr>
              <a:t>Proin</a:t>
            </a:r>
            <a:r>
              <a:rPr lang="en-US" sz="1600" b="1" dirty="0">
                <a:solidFill>
                  <a:srgbClr val="FFFFFF"/>
                </a:solidFill>
                <a:latin typeface="Calibri"/>
              </a:rPr>
              <a:t> </a:t>
            </a:r>
            <a:r>
              <a:rPr lang="en-US" sz="1600" b="1" dirty="0" err="1">
                <a:solidFill>
                  <a:srgbClr val="FFFFFF"/>
                </a:solidFill>
                <a:latin typeface="Calibri"/>
              </a:rPr>
              <a:t>enim</a:t>
            </a:r>
            <a:r>
              <a:rPr lang="en-US" sz="1600" b="1" dirty="0">
                <a:solidFill>
                  <a:srgbClr val="FFFFFF"/>
                </a:solidFill>
                <a:latin typeface="Calibri"/>
              </a:rPr>
              <a:t> </a:t>
            </a:r>
            <a:r>
              <a:rPr lang="en-US" sz="1600" b="1" dirty="0" err="1">
                <a:solidFill>
                  <a:srgbClr val="FFFFFF"/>
                </a:solidFill>
                <a:latin typeface="Calibri"/>
              </a:rPr>
              <a:t>purus</a:t>
            </a:r>
            <a:r>
              <a:rPr lang="en-US" sz="1600" b="1" dirty="0">
                <a:solidFill>
                  <a:srgbClr val="FFFFFF"/>
                </a:solidFill>
                <a:latin typeface="Calibri"/>
              </a:rPr>
              <a:t>, </a:t>
            </a:r>
            <a:r>
              <a:rPr lang="en-US" sz="1600" dirty="0" err="1">
                <a:solidFill>
                  <a:srgbClr val="FFFFFF"/>
                </a:solidFill>
                <a:latin typeface="Calibri"/>
              </a:rPr>
              <a:t>hendrerit</a:t>
            </a:r>
            <a:r>
              <a:rPr lang="en-US" sz="1600" dirty="0">
                <a:solidFill>
                  <a:srgbClr val="FFFFFF"/>
                </a:solidFill>
                <a:latin typeface="Calibri"/>
              </a:rPr>
              <a:t> non </a:t>
            </a:r>
            <a:r>
              <a:rPr lang="en-US" sz="1600" dirty="0" err="1">
                <a:solidFill>
                  <a:srgbClr val="FFFFFF"/>
                </a:solidFill>
                <a:latin typeface="Calibri"/>
              </a:rPr>
              <a:t>ultricies</a:t>
            </a:r>
            <a:r>
              <a:rPr lang="en-US" sz="1600" dirty="0">
                <a:solidFill>
                  <a:srgbClr val="FFFFFF"/>
                </a:solidFill>
                <a:latin typeface="Calibri"/>
              </a:rPr>
              <a:t> non, </a:t>
            </a:r>
            <a:r>
              <a:rPr lang="en-US" sz="1600" dirty="0" err="1">
                <a:solidFill>
                  <a:srgbClr val="FFFFFF"/>
                </a:solidFill>
                <a:latin typeface="Calibri"/>
              </a:rPr>
              <a:t>sollicitudin</a:t>
            </a:r>
            <a:r>
              <a:rPr lang="en-US" sz="1600" dirty="0">
                <a:solidFill>
                  <a:srgbClr val="FFFFFF"/>
                </a:solidFill>
                <a:latin typeface="Calibri"/>
              </a:rPr>
              <a:t> </a:t>
            </a:r>
            <a:r>
              <a:rPr lang="en-US" sz="1600" dirty="0" err="1">
                <a:solidFill>
                  <a:srgbClr val="FFFFFF"/>
                </a:solidFill>
                <a:latin typeface="Calibri"/>
              </a:rPr>
              <a:t>vel</a:t>
            </a:r>
            <a:r>
              <a:rPr lang="en-US" sz="1600" dirty="0">
                <a:solidFill>
                  <a:srgbClr val="FFFFFF"/>
                </a:solidFill>
                <a:latin typeface="Calibri"/>
              </a:rPr>
              <a:t> </a:t>
            </a:r>
            <a:r>
              <a:rPr lang="en-US" sz="1600" dirty="0" err="1">
                <a:solidFill>
                  <a:srgbClr val="FFFFFF"/>
                </a:solidFill>
                <a:latin typeface="Calibri"/>
              </a:rPr>
              <a:t>enim</a:t>
            </a:r>
            <a:r>
              <a:rPr lang="en-US" sz="1600" dirty="0">
                <a:solidFill>
                  <a:srgbClr val="FFFFFF"/>
                </a:solidFill>
                <a:latin typeface="Calibri"/>
              </a:rPr>
              <a:t>. </a:t>
            </a:r>
            <a:r>
              <a:rPr lang="en-US" sz="1600">
                <a:solidFill>
                  <a:srgbClr val="FFFFFF"/>
                </a:solidFill>
                <a:latin typeface="Calibri"/>
              </a:rPr>
              <a:t>Vestibulum</a:t>
            </a:r>
            <a:r>
              <a:rPr lang="en-US" sz="1600" dirty="0">
                <a:solidFill>
                  <a:srgbClr val="FFFFFF"/>
                </a:solidFill>
                <a:latin typeface="Calibri"/>
              </a:rPr>
              <a:t> </a:t>
            </a:r>
            <a:r>
              <a:rPr lang="en-US" sz="1600">
                <a:solidFill>
                  <a:srgbClr val="FFFFFF"/>
                </a:solidFill>
                <a:latin typeface="Calibri"/>
              </a:rPr>
              <a:t>placerat</a:t>
            </a:r>
            <a:r>
              <a:rPr lang="en-US" sz="1600" dirty="0">
                <a:solidFill>
                  <a:srgbClr val="FFFFFF"/>
                </a:solidFill>
                <a:latin typeface="Calibri"/>
              </a:rPr>
              <a:t>, </a:t>
            </a:r>
            <a:r>
              <a:rPr lang="en-US" sz="1600" dirty="0" err="1">
                <a:solidFill>
                  <a:srgbClr val="FFFFFF"/>
                </a:solidFill>
                <a:latin typeface="Calibri"/>
              </a:rPr>
              <a:t>erat</a:t>
            </a:r>
            <a:r>
              <a:rPr lang="en-US" sz="1600" dirty="0">
                <a:solidFill>
                  <a:srgbClr val="FFFFFF"/>
                </a:solidFill>
                <a:latin typeface="Calibri"/>
              </a:rPr>
              <a:t> id </a:t>
            </a:r>
            <a:r>
              <a:rPr lang="en-US" sz="1600">
                <a:solidFill>
                  <a:srgbClr val="FFFFFF"/>
                </a:solidFill>
                <a:latin typeface="Calibri"/>
              </a:rPr>
              <a:t>sodales</a:t>
            </a:r>
            <a:r>
              <a:rPr lang="en-US" sz="1600" dirty="0">
                <a:solidFill>
                  <a:srgbClr val="FFFFFF"/>
                </a:solidFill>
                <a:latin typeface="Calibri"/>
              </a:rPr>
              <a:t> </a:t>
            </a:r>
            <a:r>
              <a:rPr lang="en-US" sz="1600">
                <a:solidFill>
                  <a:srgbClr val="FFFFFF"/>
                </a:solidFill>
                <a:latin typeface="Calibri"/>
              </a:rPr>
              <a:t>pellentesque</a:t>
            </a:r>
            <a:r>
              <a:rPr lang="en-US" sz="1600" dirty="0">
                <a:solidFill>
                  <a:srgbClr val="FFFFFF"/>
                </a:solidFill>
                <a:latin typeface="Calibri"/>
              </a:rPr>
              <a:t>, quam </a:t>
            </a:r>
            <a:r>
              <a:rPr lang="en-US" sz="1600">
                <a:solidFill>
                  <a:srgbClr val="FFFFFF"/>
                </a:solidFill>
                <a:latin typeface="Calibri"/>
              </a:rPr>
              <a:t>nunc</a:t>
            </a:r>
            <a:r>
              <a:rPr lang="en-US" sz="1600" dirty="0">
                <a:solidFill>
                  <a:srgbClr val="FFFFFF"/>
                </a:solidFill>
                <a:latin typeface="Calibri"/>
              </a:rPr>
              <a:t> </a:t>
            </a:r>
            <a:r>
              <a:rPr lang="en-US" sz="1600">
                <a:solidFill>
                  <a:srgbClr val="FFFFFF"/>
                </a:solidFill>
                <a:latin typeface="Calibri"/>
              </a:rPr>
              <a:t>rutrum</a:t>
            </a:r>
            <a:r>
              <a:rPr lang="en-US" sz="1600" dirty="0">
                <a:solidFill>
                  <a:srgbClr val="FFFFFF"/>
                </a:solidFill>
                <a:latin typeface="Calibri"/>
              </a:rPr>
              <a:t> </a:t>
            </a:r>
            <a:r>
              <a:rPr lang="en-US" sz="1600">
                <a:solidFill>
                  <a:srgbClr val="FFFFFF"/>
                </a:solidFill>
                <a:latin typeface="Calibri"/>
              </a:rPr>
              <a:t>diam</a:t>
            </a:r>
            <a:r>
              <a:rPr lang="en-US" sz="1600" dirty="0">
                <a:solidFill>
                  <a:srgbClr val="FFFFFF"/>
                </a:solidFill>
                <a:latin typeface="Calibri"/>
              </a:rPr>
              <a:t>, </a:t>
            </a:r>
            <a:r>
              <a:rPr lang="en-US" sz="1600" dirty="0" err="1">
                <a:solidFill>
                  <a:srgbClr val="FFFFFF"/>
                </a:solidFill>
                <a:latin typeface="Calibri"/>
              </a:rPr>
              <a:t>eget</a:t>
            </a:r>
            <a:r>
              <a:rPr lang="en-US" sz="1600" dirty="0">
                <a:solidFill>
                  <a:srgbClr val="FFFFFF"/>
                </a:solidFill>
                <a:latin typeface="Calibri"/>
              </a:rPr>
              <a:t> </a:t>
            </a:r>
            <a:r>
              <a:rPr lang="en-US" sz="1600" dirty="0" err="1">
                <a:solidFill>
                  <a:srgbClr val="FFFFFF"/>
                </a:solidFill>
                <a:latin typeface="Calibri"/>
              </a:rPr>
              <a:t>faucibus</a:t>
            </a:r>
            <a:r>
              <a:rPr lang="en-US" sz="1600" dirty="0">
                <a:solidFill>
                  <a:srgbClr val="FFFFFF"/>
                </a:solidFill>
                <a:latin typeface="Calibri"/>
              </a:rPr>
              <a:t> mi </a:t>
            </a:r>
            <a:r>
              <a:rPr lang="en-US" sz="1600" dirty="0" err="1">
                <a:solidFill>
                  <a:srgbClr val="FFFFFF"/>
                </a:solidFill>
                <a:latin typeface="Calibri"/>
              </a:rPr>
              <a:t>justo</a:t>
            </a:r>
            <a:r>
              <a:rPr lang="en-US" sz="1600" dirty="0">
                <a:solidFill>
                  <a:srgbClr val="FFFFFF"/>
                </a:solidFill>
                <a:latin typeface="Calibri"/>
              </a:rPr>
              <a:t> ac </a:t>
            </a:r>
            <a:r>
              <a:rPr lang="en-US" sz="1600" dirty="0" err="1">
                <a:solidFill>
                  <a:srgbClr val="FFFFFF"/>
                </a:solidFill>
                <a:latin typeface="Calibri"/>
              </a:rPr>
              <a:t>eros</a:t>
            </a:r>
            <a:r>
              <a:rPr lang="en-US" sz="1600" dirty="0">
                <a:solidFill>
                  <a:srgbClr val="FFFFFF"/>
                </a:solidFill>
                <a:latin typeface="Calibri"/>
              </a:rPr>
              <a:t>.</a:t>
            </a:r>
            <a:endParaRPr lang="en-US" sz="1600" dirty="0">
              <a:solidFill>
                <a:srgbClr val="FFFFFF"/>
              </a:solidFill>
              <a:latin typeface="Calibri"/>
              <a:cs typeface="Arial" pitchFamily="34" charset="0"/>
            </a:endParaRPr>
          </a:p>
        </p:txBody>
      </p:sp>
      <p:sp>
        <p:nvSpPr>
          <p:cNvPr id="27" name="Oval 26"/>
          <p:cNvSpPr>
            <a:spLocks noChangeAspect="1"/>
          </p:cNvSpPr>
          <p:nvPr/>
        </p:nvSpPr>
        <p:spPr>
          <a:xfrm>
            <a:off x="1450142" y="142423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800">
              <a:solidFill>
                <a:srgbClr val="FFFFFF"/>
              </a:solidFill>
            </a:endParaRPr>
          </a:p>
        </p:txBody>
      </p:sp>
      <p:sp>
        <p:nvSpPr>
          <p:cNvPr id="32" name="Rectangle 31"/>
          <p:cNvSpPr/>
          <p:nvPr/>
        </p:nvSpPr>
        <p:spPr>
          <a:xfrm>
            <a:off x="1459790" y="1635162"/>
            <a:ext cx="902826" cy="461665"/>
          </a:xfrm>
          <a:prstGeom prst="rect">
            <a:avLst/>
          </a:prstGeom>
        </p:spPr>
        <p:txBody>
          <a:bodyPr wrap="square" anchor="ctr">
            <a:spAutoFit/>
          </a:bodyPr>
          <a:lstStyle/>
          <a:p>
            <a:pPr algn="ctr" fontAlgn="auto">
              <a:spcBef>
                <a:spcPts val="0"/>
              </a:spcBef>
              <a:spcAft>
                <a:spcPts val="0"/>
              </a:spcAft>
            </a:pPr>
            <a:r>
              <a:rPr lang="en-US" sz="2400" b="1" dirty="0">
                <a:solidFill>
                  <a:srgbClr val="595959"/>
                </a:solidFill>
                <a:latin typeface="Calibri"/>
              </a:rPr>
              <a:t>text</a:t>
            </a:r>
          </a:p>
        </p:txBody>
      </p:sp>
      <p:sp>
        <p:nvSpPr>
          <p:cNvPr id="16" name="Flowchart: Alternate Process 15"/>
          <p:cNvSpPr>
            <a:spLocks noChangeAspect="1"/>
          </p:cNvSpPr>
          <p:nvPr/>
        </p:nvSpPr>
        <p:spPr>
          <a:xfrm>
            <a:off x="1241802" y="5076252"/>
            <a:ext cx="6643869" cy="1096703"/>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Text Placeholder 2"/>
          <p:cNvSpPr txBox="1">
            <a:spLocks/>
          </p:cNvSpPr>
          <p:nvPr/>
        </p:nvSpPr>
        <p:spPr bwMode="gray">
          <a:xfrm>
            <a:off x="2649093" y="5215151"/>
            <a:ext cx="5034987" cy="95780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fontAlgn="auto">
              <a:lnSpc>
                <a:spcPct val="110000"/>
              </a:lnSpc>
              <a:spcBef>
                <a:spcPts val="0"/>
              </a:spcBef>
              <a:spcAft>
                <a:spcPts val="600"/>
              </a:spcAft>
            </a:pPr>
            <a:r>
              <a:rPr lang="en-US" sz="1600" b="1" dirty="0" err="1">
                <a:solidFill>
                  <a:srgbClr val="FFFFFF"/>
                </a:solidFill>
                <a:latin typeface="Calibri"/>
              </a:rPr>
              <a:t>Proin</a:t>
            </a:r>
            <a:r>
              <a:rPr lang="en-US" sz="1600" b="1" dirty="0">
                <a:solidFill>
                  <a:srgbClr val="FFFFFF"/>
                </a:solidFill>
                <a:latin typeface="Calibri"/>
              </a:rPr>
              <a:t> </a:t>
            </a:r>
            <a:r>
              <a:rPr lang="en-US" sz="1600" b="1" dirty="0" err="1">
                <a:solidFill>
                  <a:srgbClr val="FFFFFF"/>
                </a:solidFill>
                <a:latin typeface="Calibri"/>
              </a:rPr>
              <a:t>enim</a:t>
            </a:r>
            <a:r>
              <a:rPr lang="en-US" sz="1600" b="1" dirty="0">
                <a:solidFill>
                  <a:srgbClr val="FFFFFF"/>
                </a:solidFill>
                <a:latin typeface="Calibri"/>
              </a:rPr>
              <a:t> </a:t>
            </a:r>
            <a:r>
              <a:rPr lang="en-US" sz="1600" b="1" dirty="0" err="1">
                <a:solidFill>
                  <a:srgbClr val="FFFFFF"/>
                </a:solidFill>
                <a:latin typeface="Calibri"/>
              </a:rPr>
              <a:t>purus</a:t>
            </a:r>
            <a:r>
              <a:rPr lang="en-US" sz="1600" b="1" dirty="0">
                <a:solidFill>
                  <a:srgbClr val="FFFFFF"/>
                </a:solidFill>
                <a:latin typeface="Calibri"/>
              </a:rPr>
              <a:t>, </a:t>
            </a:r>
            <a:r>
              <a:rPr lang="en-US" sz="1600" dirty="0" err="1">
                <a:solidFill>
                  <a:srgbClr val="FFFFFF"/>
                </a:solidFill>
                <a:latin typeface="Calibri"/>
              </a:rPr>
              <a:t>hendrerit</a:t>
            </a:r>
            <a:r>
              <a:rPr lang="en-US" sz="1600" dirty="0">
                <a:solidFill>
                  <a:srgbClr val="FFFFFF"/>
                </a:solidFill>
                <a:latin typeface="Calibri"/>
              </a:rPr>
              <a:t> non </a:t>
            </a:r>
            <a:r>
              <a:rPr lang="en-US" sz="1600" dirty="0" err="1">
                <a:solidFill>
                  <a:srgbClr val="FFFFFF"/>
                </a:solidFill>
                <a:latin typeface="Calibri"/>
              </a:rPr>
              <a:t>ultricies</a:t>
            </a:r>
            <a:r>
              <a:rPr lang="en-US" sz="1600" dirty="0">
                <a:solidFill>
                  <a:srgbClr val="FFFFFF"/>
                </a:solidFill>
                <a:latin typeface="Calibri"/>
              </a:rPr>
              <a:t> non, </a:t>
            </a:r>
            <a:r>
              <a:rPr lang="en-US" sz="1600" dirty="0" err="1">
                <a:solidFill>
                  <a:srgbClr val="FFFFFF"/>
                </a:solidFill>
                <a:latin typeface="Calibri"/>
              </a:rPr>
              <a:t>sollicitudin</a:t>
            </a:r>
            <a:r>
              <a:rPr lang="en-US" sz="1600" dirty="0">
                <a:solidFill>
                  <a:srgbClr val="FFFFFF"/>
                </a:solidFill>
                <a:latin typeface="Calibri"/>
              </a:rPr>
              <a:t> </a:t>
            </a:r>
            <a:r>
              <a:rPr lang="en-US" sz="1600" dirty="0" err="1">
                <a:solidFill>
                  <a:srgbClr val="FFFFFF"/>
                </a:solidFill>
                <a:latin typeface="Calibri"/>
              </a:rPr>
              <a:t>vel</a:t>
            </a:r>
            <a:r>
              <a:rPr lang="en-US" sz="1600" dirty="0">
                <a:solidFill>
                  <a:srgbClr val="FFFFFF"/>
                </a:solidFill>
                <a:latin typeface="Calibri"/>
              </a:rPr>
              <a:t> </a:t>
            </a:r>
            <a:r>
              <a:rPr lang="en-US" sz="1600" dirty="0" err="1">
                <a:solidFill>
                  <a:srgbClr val="FFFFFF"/>
                </a:solidFill>
                <a:latin typeface="Calibri"/>
              </a:rPr>
              <a:t>enim</a:t>
            </a:r>
            <a:r>
              <a:rPr lang="en-US" sz="1600" dirty="0">
                <a:solidFill>
                  <a:srgbClr val="FFFFFF"/>
                </a:solidFill>
                <a:latin typeface="Calibri"/>
              </a:rPr>
              <a:t>. </a:t>
            </a:r>
            <a:r>
              <a:rPr lang="en-US" sz="1600" dirty="0" err="1">
                <a:solidFill>
                  <a:srgbClr val="FFFFFF"/>
                </a:solidFill>
                <a:latin typeface="Calibri"/>
              </a:rPr>
              <a:t>Vestibulum</a:t>
            </a:r>
            <a:r>
              <a:rPr lang="en-US" sz="1600" dirty="0">
                <a:solidFill>
                  <a:srgbClr val="FFFFFF"/>
                </a:solidFill>
                <a:latin typeface="Calibri"/>
              </a:rPr>
              <a:t> </a:t>
            </a:r>
            <a:r>
              <a:rPr lang="en-US" sz="1600" dirty="0" err="1">
                <a:solidFill>
                  <a:srgbClr val="FFFFFF"/>
                </a:solidFill>
                <a:latin typeface="Calibri"/>
              </a:rPr>
              <a:t>placerat</a:t>
            </a:r>
            <a:r>
              <a:rPr lang="en-US" sz="1600" dirty="0">
                <a:solidFill>
                  <a:srgbClr val="FFFFFF"/>
                </a:solidFill>
                <a:latin typeface="Calibri"/>
              </a:rPr>
              <a:t>, </a:t>
            </a:r>
            <a:r>
              <a:rPr lang="en-US" sz="1600" dirty="0" err="1">
                <a:solidFill>
                  <a:srgbClr val="FFFFFF"/>
                </a:solidFill>
                <a:latin typeface="Calibri"/>
              </a:rPr>
              <a:t>erat</a:t>
            </a:r>
            <a:r>
              <a:rPr lang="en-US" sz="1600" dirty="0">
                <a:solidFill>
                  <a:srgbClr val="FFFFFF"/>
                </a:solidFill>
                <a:latin typeface="Calibri"/>
              </a:rPr>
              <a:t> id </a:t>
            </a:r>
            <a:r>
              <a:rPr lang="en-US" sz="1600" dirty="0" err="1">
                <a:solidFill>
                  <a:srgbClr val="FFFFFF"/>
                </a:solidFill>
                <a:latin typeface="Calibri"/>
              </a:rPr>
              <a:t>sodales</a:t>
            </a:r>
            <a:r>
              <a:rPr lang="en-US" sz="1600" dirty="0">
                <a:solidFill>
                  <a:srgbClr val="FFFFFF"/>
                </a:solidFill>
                <a:latin typeface="Calibri"/>
              </a:rPr>
              <a:t> </a:t>
            </a:r>
            <a:r>
              <a:rPr lang="en-US" sz="1600" dirty="0" err="1">
                <a:solidFill>
                  <a:srgbClr val="FFFFFF"/>
                </a:solidFill>
                <a:latin typeface="Calibri"/>
              </a:rPr>
              <a:t>pellentesque</a:t>
            </a:r>
            <a:r>
              <a:rPr lang="en-US" sz="1600" dirty="0">
                <a:solidFill>
                  <a:srgbClr val="FFFFFF"/>
                </a:solidFill>
                <a:latin typeface="Calibri"/>
              </a:rPr>
              <a:t>, quam </a:t>
            </a:r>
            <a:r>
              <a:rPr lang="en-US" sz="1600" dirty="0" err="1">
                <a:solidFill>
                  <a:srgbClr val="FFFFFF"/>
                </a:solidFill>
                <a:latin typeface="Calibri"/>
              </a:rPr>
              <a:t>nunc</a:t>
            </a:r>
            <a:r>
              <a:rPr lang="en-US" sz="1600" dirty="0">
                <a:solidFill>
                  <a:srgbClr val="FFFFFF"/>
                </a:solidFill>
                <a:latin typeface="Calibri"/>
              </a:rPr>
              <a:t> </a:t>
            </a:r>
            <a:r>
              <a:rPr lang="en-US" sz="1600" dirty="0" err="1">
                <a:solidFill>
                  <a:srgbClr val="FFFFFF"/>
                </a:solidFill>
                <a:latin typeface="Calibri"/>
              </a:rPr>
              <a:t>rutrum</a:t>
            </a:r>
            <a:r>
              <a:rPr lang="en-US" sz="1600" dirty="0">
                <a:solidFill>
                  <a:srgbClr val="FFFFFF"/>
                </a:solidFill>
                <a:latin typeface="Calibri"/>
              </a:rPr>
              <a:t> </a:t>
            </a:r>
            <a:r>
              <a:rPr lang="en-US" sz="1600" dirty="0" err="1">
                <a:solidFill>
                  <a:srgbClr val="FFFFFF"/>
                </a:solidFill>
                <a:latin typeface="Calibri"/>
              </a:rPr>
              <a:t>diam</a:t>
            </a:r>
            <a:r>
              <a:rPr lang="en-US" sz="1600" dirty="0">
                <a:solidFill>
                  <a:srgbClr val="FFFFFF"/>
                </a:solidFill>
                <a:latin typeface="Calibri"/>
              </a:rPr>
              <a:t>, </a:t>
            </a:r>
            <a:r>
              <a:rPr lang="en-US" sz="1600" dirty="0" err="1">
                <a:solidFill>
                  <a:srgbClr val="FFFFFF"/>
                </a:solidFill>
                <a:latin typeface="Calibri"/>
              </a:rPr>
              <a:t>eget</a:t>
            </a:r>
            <a:r>
              <a:rPr lang="en-US" sz="1600" dirty="0">
                <a:solidFill>
                  <a:srgbClr val="FFFFFF"/>
                </a:solidFill>
                <a:latin typeface="Calibri"/>
              </a:rPr>
              <a:t> </a:t>
            </a:r>
            <a:r>
              <a:rPr lang="en-US" sz="1600" dirty="0" err="1">
                <a:solidFill>
                  <a:srgbClr val="FFFFFF"/>
                </a:solidFill>
                <a:latin typeface="Calibri"/>
              </a:rPr>
              <a:t>faucibus</a:t>
            </a:r>
            <a:r>
              <a:rPr lang="en-US" sz="1600" dirty="0">
                <a:solidFill>
                  <a:srgbClr val="FFFFFF"/>
                </a:solidFill>
                <a:latin typeface="Calibri"/>
              </a:rPr>
              <a:t> mi </a:t>
            </a:r>
            <a:r>
              <a:rPr lang="en-US" sz="1600" dirty="0" err="1">
                <a:solidFill>
                  <a:srgbClr val="FFFFFF"/>
                </a:solidFill>
                <a:latin typeface="Calibri"/>
              </a:rPr>
              <a:t>justo</a:t>
            </a:r>
            <a:r>
              <a:rPr lang="en-US" sz="1600" dirty="0">
                <a:solidFill>
                  <a:srgbClr val="FFFFFF"/>
                </a:solidFill>
                <a:latin typeface="Calibri"/>
              </a:rPr>
              <a:t> ac </a:t>
            </a:r>
            <a:r>
              <a:rPr lang="en-US" sz="1600" dirty="0" err="1">
                <a:solidFill>
                  <a:srgbClr val="FFFFFF"/>
                </a:solidFill>
                <a:latin typeface="Calibri"/>
              </a:rPr>
              <a:t>eros</a:t>
            </a:r>
            <a:r>
              <a:rPr lang="en-US" sz="1600" dirty="0">
                <a:solidFill>
                  <a:srgbClr val="FFFFFF"/>
                </a:solidFill>
                <a:latin typeface="Calibri"/>
              </a:rPr>
              <a:t>.</a:t>
            </a:r>
            <a:endParaRPr lang="en-US" sz="1600" dirty="0">
              <a:solidFill>
                <a:srgbClr val="FFFFFF"/>
              </a:solidFill>
              <a:latin typeface="Calibri"/>
              <a:cs typeface="Arial" pitchFamily="34" charset="0"/>
            </a:endParaRPr>
          </a:p>
        </p:txBody>
      </p:sp>
      <p:sp>
        <p:nvSpPr>
          <p:cNvPr id="18" name="Oval 17"/>
          <p:cNvSpPr/>
          <p:nvPr/>
        </p:nvSpPr>
        <p:spPr>
          <a:xfrm>
            <a:off x="1450141" y="517639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800">
              <a:solidFill>
                <a:srgbClr val="FFFFFF"/>
              </a:solidFill>
            </a:endParaRPr>
          </a:p>
        </p:txBody>
      </p:sp>
      <p:sp>
        <p:nvSpPr>
          <p:cNvPr id="19" name="Rectangle 18"/>
          <p:cNvSpPr/>
          <p:nvPr/>
        </p:nvSpPr>
        <p:spPr>
          <a:xfrm>
            <a:off x="1459789" y="5387327"/>
            <a:ext cx="902826" cy="461665"/>
          </a:xfrm>
          <a:prstGeom prst="rect">
            <a:avLst/>
          </a:prstGeom>
        </p:spPr>
        <p:txBody>
          <a:bodyPr wrap="square" anchor="ctr">
            <a:spAutoFit/>
          </a:bodyPr>
          <a:lstStyle/>
          <a:p>
            <a:pPr algn="ctr" fontAlgn="auto">
              <a:spcBef>
                <a:spcPts val="0"/>
              </a:spcBef>
              <a:spcAft>
                <a:spcPts val="0"/>
              </a:spcAft>
            </a:pPr>
            <a:r>
              <a:rPr lang="en-US" sz="2400" b="1" dirty="0">
                <a:solidFill>
                  <a:srgbClr val="595959"/>
                </a:solidFill>
                <a:latin typeface="Calibri"/>
              </a:rPr>
              <a:t>text</a:t>
            </a:r>
          </a:p>
        </p:txBody>
      </p:sp>
    </p:spTree>
    <p:extLst>
      <p:ext uri="{BB962C8B-B14F-4D97-AF65-F5344CB8AC3E}">
        <p14:creationId xmlns:p14="http://schemas.microsoft.com/office/powerpoint/2010/main" val="110635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387144" y="4037749"/>
            <a:ext cx="4023360" cy="2097852"/>
          </a:xfrm>
          <a:prstGeom prst="roundRect">
            <a:avLst>
              <a:gd name="adj" fmla="val 0"/>
            </a:avLst>
          </a:prstGeom>
          <a:noFill/>
          <a:ln w="25400" cap="flat" cmpd="sng" algn="ctr">
            <a:solidFill>
              <a:schemeClr val="bg2"/>
            </a:solidFill>
            <a:prstDash val="solid"/>
          </a:ln>
          <a:effectLst/>
        </p:spPr>
        <p:txBody>
          <a:bodyPr rtlCol="0" anchor="ctr"/>
          <a:lstStyle/>
          <a:p>
            <a:pPr algn="ctr" defTabSz="1043056" fontAlgn="auto">
              <a:spcBef>
                <a:spcPts val="0"/>
              </a:spcBef>
              <a:spcAft>
                <a:spcPts val="0"/>
              </a:spcAft>
              <a:defRPr/>
            </a:pPr>
            <a:endParaRPr lang="en-GB" sz="2100" kern="0">
              <a:solidFill>
                <a:srgbClr val="FFFFFF"/>
              </a:solidFill>
              <a:latin typeface="Calibri"/>
            </a:endParaRPr>
          </a:p>
        </p:txBody>
      </p:sp>
      <p:sp>
        <p:nvSpPr>
          <p:cNvPr id="44" name="Rounded Rectangle 43"/>
          <p:cNvSpPr/>
          <p:nvPr/>
        </p:nvSpPr>
        <p:spPr>
          <a:xfrm>
            <a:off x="4730544" y="4037749"/>
            <a:ext cx="4023360" cy="2097852"/>
          </a:xfrm>
          <a:prstGeom prst="roundRect">
            <a:avLst>
              <a:gd name="adj" fmla="val 0"/>
            </a:avLst>
          </a:prstGeom>
          <a:noFill/>
          <a:ln w="25400" cap="flat" cmpd="sng" algn="ctr">
            <a:solidFill>
              <a:schemeClr val="bg2"/>
            </a:solidFill>
            <a:prstDash val="solid"/>
          </a:ln>
          <a:effectLst/>
        </p:spPr>
        <p:txBody>
          <a:bodyPr rtlCol="0" anchor="ctr"/>
          <a:lstStyle/>
          <a:p>
            <a:pPr algn="ctr" defTabSz="1043056" fontAlgn="auto">
              <a:spcBef>
                <a:spcPts val="0"/>
              </a:spcBef>
              <a:spcAft>
                <a:spcPts val="0"/>
              </a:spcAft>
              <a:defRPr/>
            </a:pPr>
            <a:endParaRPr lang="en-GB" sz="2100" kern="0">
              <a:solidFill>
                <a:srgbClr val="FFFFFF"/>
              </a:solidFill>
              <a:latin typeface="Calibri"/>
            </a:endParaRPr>
          </a:p>
        </p:txBody>
      </p:sp>
      <p:sp>
        <p:nvSpPr>
          <p:cNvPr id="2" name="Title 1"/>
          <p:cNvSpPr>
            <a:spLocks noGrp="1"/>
          </p:cNvSpPr>
          <p:nvPr>
            <p:ph type="title" idx="4294967295"/>
          </p:nvPr>
        </p:nvSpPr>
        <p:spPr>
          <a:xfrm>
            <a:off x="74728" y="-96021"/>
            <a:ext cx="9144000" cy="1143000"/>
          </a:xfrm>
        </p:spPr>
        <p:txBody>
          <a:bodyPr/>
          <a:lstStyle/>
          <a:p>
            <a:r>
              <a:rPr lang="en-US" dirty="0"/>
              <a:t>Title</a:t>
            </a:r>
          </a:p>
        </p:txBody>
      </p:sp>
      <p:sp>
        <p:nvSpPr>
          <p:cNvPr id="24" name="Rounded Rectangle 23"/>
          <p:cNvSpPr/>
          <p:nvPr/>
        </p:nvSpPr>
        <p:spPr>
          <a:xfrm>
            <a:off x="387148" y="1381569"/>
            <a:ext cx="4023360" cy="2097852"/>
          </a:xfrm>
          <a:prstGeom prst="roundRect">
            <a:avLst>
              <a:gd name="adj" fmla="val 0"/>
            </a:avLst>
          </a:prstGeom>
          <a:noFill/>
          <a:ln w="25400" cap="flat" cmpd="sng" algn="ctr">
            <a:solidFill>
              <a:schemeClr val="bg2"/>
            </a:solidFill>
            <a:prstDash val="solid"/>
          </a:ln>
          <a:effectLst/>
        </p:spPr>
        <p:txBody>
          <a:bodyPr rtlCol="0" anchor="ctr"/>
          <a:lstStyle/>
          <a:p>
            <a:pPr algn="ctr" defTabSz="1043056" fontAlgn="auto">
              <a:spcBef>
                <a:spcPts val="0"/>
              </a:spcBef>
              <a:spcAft>
                <a:spcPts val="0"/>
              </a:spcAft>
              <a:defRPr/>
            </a:pPr>
            <a:endParaRPr lang="en-GB" sz="2100" kern="0">
              <a:solidFill>
                <a:srgbClr val="FFFFFF"/>
              </a:solidFill>
              <a:latin typeface="Calibri"/>
            </a:endParaRPr>
          </a:p>
        </p:txBody>
      </p:sp>
      <p:sp>
        <p:nvSpPr>
          <p:cNvPr id="27" name="Rounded Rectangle 26"/>
          <p:cNvSpPr/>
          <p:nvPr/>
        </p:nvSpPr>
        <p:spPr>
          <a:xfrm>
            <a:off x="4730548" y="1381569"/>
            <a:ext cx="4023360" cy="2097852"/>
          </a:xfrm>
          <a:prstGeom prst="roundRect">
            <a:avLst>
              <a:gd name="adj" fmla="val 0"/>
            </a:avLst>
          </a:prstGeom>
          <a:noFill/>
          <a:ln w="25400" cap="flat" cmpd="sng" algn="ctr">
            <a:solidFill>
              <a:schemeClr val="bg2"/>
            </a:solidFill>
            <a:prstDash val="solid"/>
          </a:ln>
          <a:effectLst/>
        </p:spPr>
        <p:txBody>
          <a:bodyPr rtlCol="0" anchor="ctr"/>
          <a:lstStyle/>
          <a:p>
            <a:pPr algn="ctr" defTabSz="1043056" fontAlgn="auto">
              <a:spcBef>
                <a:spcPts val="0"/>
              </a:spcBef>
              <a:spcAft>
                <a:spcPts val="0"/>
              </a:spcAft>
              <a:defRPr/>
            </a:pPr>
            <a:endParaRPr lang="en-GB" sz="2100" kern="0">
              <a:solidFill>
                <a:srgbClr val="FFFFFF"/>
              </a:solidFill>
              <a:latin typeface="Calibri"/>
            </a:endParaRPr>
          </a:p>
        </p:txBody>
      </p:sp>
      <p:sp>
        <p:nvSpPr>
          <p:cNvPr id="32" name="TextBox 31"/>
          <p:cNvSpPr txBox="1"/>
          <p:nvPr/>
        </p:nvSpPr>
        <p:spPr>
          <a:xfrm>
            <a:off x="387144" y="2368328"/>
            <a:ext cx="4023360" cy="386902"/>
          </a:xfrm>
          <a:prstGeom prst="rect">
            <a:avLst/>
          </a:prstGeom>
          <a:noFill/>
        </p:spPr>
        <p:txBody>
          <a:bodyPr wrap="square" lIns="144000" tIns="93600" rtlCol="0">
            <a:spAutoFit/>
          </a:bodyPr>
          <a:lstStyle/>
          <a:p>
            <a:pPr marL="285750" indent="-285750" defTabSz="1043056" fontAlgn="auto">
              <a:spcBef>
                <a:spcPts val="0"/>
              </a:spcBef>
              <a:spcAft>
                <a:spcPts val="0"/>
              </a:spcAft>
              <a:buClr>
                <a:schemeClr val="tx1"/>
              </a:buClr>
              <a:buFont typeface="Arial" panose="020B0604020202020204" pitchFamily="34" charset="0"/>
              <a:buChar char="•"/>
              <a:defRPr/>
            </a:pPr>
            <a:r>
              <a:rPr lang="en-GB" sz="1600" b="1" kern="0" spc="-20" dirty="0">
                <a:solidFill>
                  <a:srgbClr val="595959"/>
                </a:solidFill>
                <a:latin typeface="Calibri"/>
              </a:rPr>
              <a:t>Text</a:t>
            </a:r>
          </a:p>
        </p:txBody>
      </p:sp>
      <p:sp>
        <p:nvSpPr>
          <p:cNvPr id="33" name="TextBox 32"/>
          <p:cNvSpPr txBox="1"/>
          <p:nvPr/>
        </p:nvSpPr>
        <p:spPr>
          <a:xfrm>
            <a:off x="4730545" y="2368328"/>
            <a:ext cx="4030984" cy="386902"/>
          </a:xfrm>
          <a:prstGeom prst="rect">
            <a:avLst/>
          </a:prstGeom>
          <a:noFill/>
        </p:spPr>
        <p:txBody>
          <a:bodyPr wrap="square" lIns="144000" tIns="93600" rtlCol="0">
            <a:spAutoFit/>
          </a:bodyPr>
          <a:lstStyle/>
          <a:p>
            <a:pPr marL="144000" indent="-144000" defTabSz="1043056" fontAlgn="auto">
              <a:spcBef>
                <a:spcPts val="0"/>
              </a:spcBef>
              <a:spcAft>
                <a:spcPts val="0"/>
              </a:spcAft>
              <a:buClr>
                <a:schemeClr val="tx1"/>
              </a:buClr>
              <a:buFont typeface="Arial"/>
              <a:buChar char="•"/>
              <a:defRPr/>
            </a:pPr>
            <a:r>
              <a:rPr lang="en-GB" sz="1600" b="1" kern="0" spc="-20" dirty="0">
                <a:solidFill>
                  <a:srgbClr val="595959"/>
                </a:solidFill>
                <a:latin typeface="Calibri"/>
              </a:rPr>
              <a:t>Text</a:t>
            </a:r>
          </a:p>
        </p:txBody>
      </p:sp>
      <p:sp>
        <p:nvSpPr>
          <p:cNvPr id="34" name="TextBox 33"/>
          <p:cNvSpPr txBox="1"/>
          <p:nvPr/>
        </p:nvSpPr>
        <p:spPr>
          <a:xfrm>
            <a:off x="387144" y="5035330"/>
            <a:ext cx="4023360" cy="386902"/>
          </a:xfrm>
          <a:prstGeom prst="rect">
            <a:avLst/>
          </a:prstGeom>
          <a:noFill/>
        </p:spPr>
        <p:txBody>
          <a:bodyPr wrap="square" lIns="144000" tIns="93600" rtlCol="0">
            <a:spAutoFit/>
          </a:bodyPr>
          <a:lstStyle/>
          <a:p>
            <a:pPr marL="177800" indent="-177800" defTabSz="1043056" fontAlgn="auto">
              <a:spcBef>
                <a:spcPts val="0"/>
              </a:spcBef>
              <a:spcAft>
                <a:spcPts val="0"/>
              </a:spcAft>
              <a:buClr>
                <a:schemeClr val="tx1"/>
              </a:buClr>
              <a:buFont typeface="Arial"/>
              <a:buChar char="•"/>
              <a:defRPr/>
            </a:pPr>
            <a:r>
              <a:rPr lang="en-GB" sz="1600" b="1" kern="0" spc="-20" dirty="0">
                <a:solidFill>
                  <a:srgbClr val="595959"/>
                </a:solidFill>
                <a:latin typeface="Calibri"/>
              </a:rPr>
              <a:t>Text</a:t>
            </a:r>
          </a:p>
        </p:txBody>
      </p:sp>
      <p:sp>
        <p:nvSpPr>
          <p:cNvPr id="35" name="TextBox 34"/>
          <p:cNvSpPr txBox="1"/>
          <p:nvPr/>
        </p:nvSpPr>
        <p:spPr>
          <a:xfrm>
            <a:off x="4730548" y="5035328"/>
            <a:ext cx="4030980" cy="386902"/>
          </a:xfrm>
          <a:prstGeom prst="rect">
            <a:avLst/>
          </a:prstGeom>
          <a:noFill/>
        </p:spPr>
        <p:txBody>
          <a:bodyPr wrap="square" lIns="144000" tIns="93600" rtlCol="0">
            <a:spAutoFit/>
          </a:bodyPr>
          <a:lstStyle/>
          <a:p>
            <a:pPr marL="177800" indent="-177800" defTabSz="1043056" fontAlgn="auto">
              <a:spcBef>
                <a:spcPts val="0"/>
              </a:spcBef>
              <a:spcAft>
                <a:spcPts val="0"/>
              </a:spcAft>
              <a:buClr>
                <a:schemeClr val="tx1"/>
              </a:buClr>
              <a:buFont typeface="Arial"/>
              <a:buChar char="•"/>
              <a:defRPr/>
            </a:pPr>
            <a:r>
              <a:rPr lang="en-GB" sz="1600" b="1" kern="0" spc="-20" dirty="0">
                <a:solidFill>
                  <a:srgbClr val="595959"/>
                </a:solidFill>
                <a:latin typeface="Calibri"/>
              </a:rPr>
              <a:t>Text</a:t>
            </a:r>
          </a:p>
        </p:txBody>
      </p:sp>
      <p:sp>
        <p:nvSpPr>
          <p:cNvPr id="36" name="Rounded Rectangle 35"/>
          <p:cNvSpPr/>
          <p:nvPr/>
        </p:nvSpPr>
        <p:spPr>
          <a:xfrm>
            <a:off x="303328" y="1682528"/>
            <a:ext cx="4191000" cy="685800"/>
          </a:xfrm>
          <a:prstGeom prst="roundRect">
            <a:avLst/>
          </a:prstGeom>
          <a:solidFill>
            <a:schemeClr val="tx1"/>
          </a:solidFill>
          <a:ln w="25400" cap="flat" cmpd="sng" algn="ctr">
            <a:noFill/>
            <a:prstDash val="solid"/>
          </a:ln>
          <a:effectLst/>
        </p:spPr>
        <p:txBody>
          <a:bodyPr rtlCol="0" anchor="ctr"/>
          <a:lstStyle/>
          <a:p>
            <a:pPr algn="ctr" defTabSz="1043056" fontAlgn="auto">
              <a:spcBef>
                <a:spcPts val="0"/>
              </a:spcBef>
              <a:spcAft>
                <a:spcPts val="0"/>
              </a:spcAft>
              <a:defRPr/>
            </a:pPr>
            <a:r>
              <a:rPr lang="en-GB" sz="2100" b="1" kern="0" dirty="0">
                <a:solidFill>
                  <a:srgbClr val="FFFFFF"/>
                </a:solidFill>
                <a:latin typeface="Arial Black" pitchFamily="34" charset="0"/>
              </a:rPr>
              <a:t>Strengths</a:t>
            </a:r>
          </a:p>
        </p:txBody>
      </p:sp>
      <p:sp>
        <p:nvSpPr>
          <p:cNvPr id="37" name="Rounded Rectangle 36"/>
          <p:cNvSpPr/>
          <p:nvPr/>
        </p:nvSpPr>
        <p:spPr>
          <a:xfrm>
            <a:off x="303328" y="4349528"/>
            <a:ext cx="4191000" cy="685800"/>
          </a:xfrm>
          <a:prstGeom prst="roundRect">
            <a:avLst/>
          </a:prstGeom>
          <a:solidFill>
            <a:schemeClr val="accent1"/>
          </a:solidFill>
          <a:ln w="25400" cap="flat" cmpd="sng" algn="ctr">
            <a:noFill/>
            <a:prstDash val="solid"/>
          </a:ln>
          <a:effectLst/>
        </p:spPr>
        <p:txBody>
          <a:bodyPr rtlCol="0" anchor="ctr"/>
          <a:lstStyle/>
          <a:p>
            <a:pPr algn="ctr" defTabSz="1043056" fontAlgn="auto">
              <a:spcBef>
                <a:spcPts val="0"/>
              </a:spcBef>
              <a:spcAft>
                <a:spcPts val="0"/>
              </a:spcAft>
              <a:defRPr/>
            </a:pPr>
            <a:r>
              <a:rPr lang="en-GB" sz="2100" b="1" kern="0" dirty="0">
                <a:solidFill>
                  <a:srgbClr val="FFFFFF"/>
                </a:solidFill>
                <a:latin typeface="Arial Black" pitchFamily="34" charset="0"/>
              </a:rPr>
              <a:t>Opportunities</a:t>
            </a:r>
          </a:p>
        </p:txBody>
      </p:sp>
      <p:sp>
        <p:nvSpPr>
          <p:cNvPr id="38" name="Rounded Rectangle 37"/>
          <p:cNvSpPr/>
          <p:nvPr/>
        </p:nvSpPr>
        <p:spPr>
          <a:xfrm>
            <a:off x="4646728" y="4349528"/>
            <a:ext cx="4191000" cy="685800"/>
          </a:xfrm>
          <a:prstGeom prst="roundRect">
            <a:avLst/>
          </a:prstGeom>
          <a:solidFill>
            <a:schemeClr val="accent2"/>
          </a:solidFill>
          <a:ln w="25400" cap="flat" cmpd="sng" algn="ctr">
            <a:noFill/>
            <a:prstDash val="solid"/>
          </a:ln>
          <a:effectLst/>
        </p:spPr>
        <p:txBody>
          <a:bodyPr rtlCol="0" anchor="ctr"/>
          <a:lstStyle/>
          <a:p>
            <a:pPr algn="ctr" defTabSz="1043056" fontAlgn="auto">
              <a:spcBef>
                <a:spcPts val="0"/>
              </a:spcBef>
              <a:spcAft>
                <a:spcPts val="0"/>
              </a:spcAft>
              <a:defRPr/>
            </a:pPr>
            <a:r>
              <a:rPr lang="en-GB" sz="2100" b="1" kern="0" dirty="0">
                <a:solidFill>
                  <a:srgbClr val="FFFFFF"/>
                </a:solidFill>
                <a:latin typeface="Arial Black" pitchFamily="34" charset="0"/>
              </a:rPr>
              <a:t>Threats</a:t>
            </a:r>
          </a:p>
        </p:txBody>
      </p:sp>
      <p:sp>
        <p:nvSpPr>
          <p:cNvPr id="39" name="Rounded Rectangle 38"/>
          <p:cNvSpPr/>
          <p:nvPr/>
        </p:nvSpPr>
        <p:spPr>
          <a:xfrm>
            <a:off x="4646728" y="1682528"/>
            <a:ext cx="4191000" cy="685800"/>
          </a:xfrm>
          <a:prstGeom prst="roundRect">
            <a:avLst/>
          </a:prstGeom>
          <a:solidFill>
            <a:schemeClr val="accent4"/>
          </a:solidFill>
          <a:ln w="25400" cap="flat" cmpd="sng" algn="ctr">
            <a:noFill/>
            <a:prstDash val="solid"/>
          </a:ln>
          <a:effectLst/>
        </p:spPr>
        <p:txBody>
          <a:bodyPr rtlCol="0" anchor="ctr"/>
          <a:lstStyle/>
          <a:p>
            <a:pPr algn="ctr" defTabSz="1043056" fontAlgn="auto">
              <a:spcBef>
                <a:spcPts val="0"/>
              </a:spcBef>
              <a:spcAft>
                <a:spcPts val="0"/>
              </a:spcAft>
              <a:defRPr/>
            </a:pPr>
            <a:r>
              <a:rPr lang="en-GB" sz="2100" b="1" kern="0" dirty="0">
                <a:solidFill>
                  <a:srgbClr val="FFFFFF"/>
                </a:solidFill>
                <a:latin typeface="Arial Black" pitchFamily="34" charset="0"/>
              </a:rPr>
              <a:t>Weaknesses</a:t>
            </a:r>
          </a:p>
        </p:txBody>
      </p:sp>
      <p:sp>
        <p:nvSpPr>
          <p:cNvPr id="49" name="AutoShape 2" descr="https://cdn2.iconfinder.com/data/icons/energy-svg-icons/512/electric_hazard_power-51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595959"/>
              </a:solidFill>
              <a:latin typeface="Calibri"/>
            </a:endParaRPr>
          </a:p>
        </p:txBody>
      </p:sp>
    </p:spTree>
    <p:extLst>
      <p:ext uri="{BB962C8B-B14F-4D97-AF65-F5344CB8AC3E}">
        <p14:creationId xmlns:p14="http://schemas.microsoft.com/office/powerpoint/2010/main" val="365722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cstate="screen">
            <a:extLst>
              <a:ext uri="{28A0092B-C50C-407E-A947-70E740481C1C}">
                <a14:useLocalDpi xmlns:a14="http://schemas.microsoft.com/office/drawing/2010/main"/>
              </a:ext>
            </a:extLst>
          </a:blip>
          <a:srcRect t="-1" r="19909" b="17059"/>
          <a:stretch/>
        </p:blipFill>
        <p:spPr>
          <a:xfrm>
            <a:off x="3374748" y="1290028"/>
            <a:ext cx="2400015" cy="1656944"/>
          </a:xfrm>
          <a:prstGeom prst="round2SameRect">
            <a:avLst>
              <a:gd name="adj1" fmla="val 14211"/>
              <a:gd name="adj2" fmla="val 8169"/>
            </a:avLst>
          </a:prstGeom>
        </p:spPr>
      </p:pic>
      <p:sp>
        <p:nvSpPr>
          <p:cNvPr id="2" name="Title 1"/>
          <p:cNvSpPr>
            <a:spLocks noGrp="1"/>
          </p:cNvSpPr>
          <p:nvPr>
            <p:ph type="title"/>
          </p:nvPr>
        </p:nvSpPr>
        <p:spPr>
          <a:xfrm>
            <a:off x="419019" y="-167972"/>
            <a:ext cx="8229600" cy="1143000"/>
          </a:xfrm>
        </p:spPr>
        <p:txBody>
          <a:bodyPr/>
          <a:lstStyle/>
          <a:p>
            <a:r>
              <a:rPr lang="en-US" dirty="0"/>
              <a:t>Insert Title</a:t>
            </a:r>
          </a:p>
        </p:txBody>
      </p:sp>
      <p:sp>
        <p:nvSpPr>
          <p:cNvPr id="8" name="Rectangle 7"/>
          <p:cNvSpPr/>
          <p:nvPr/>
        </p:nvSpPr>
        <p:spPr>
          <a:xfrm>
            <a:off x="6162978" y="2626584"/>
            <a:ext cx="2498027" cy="528700"/>
          </a:xfrm>
          <a:prstGeom prst="rect">
            <a:avLst/>
          </a:prstGeom>
          <a:gradFill>
            <a:gsLst>
              <a:gs pos="1700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Rectangle 9"/>
          <p:cNvSpPr/>
          <p:nvPr/>
        </p:nvSpPr>
        <p:spPr>
          <a:xfrm>
            <a:off x="536943" y="2844775"/>
            <a:ext cx="2498027" cy="528700"/>
          </a:xfrm>
          <a:prstGeom prst="rect">
            <a:avLst/>
          </a:prstGeom>
          <a:gradFill>
            <a:gsLst>
              <a:gs pos="1700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Rounded Rectangle 11"/>
          <p:cNvSpPr/>
          <p:nvPr/>
        </p:nvSpPr>
        <p:spPr>
          <a:xfrm>
            <a:off x="3356275" y="1281143"/>
            <a:ext cx="2498027" cy="5120928"/>
          </a:xfrm>
          <a:prstGeom prst="roundRect">
            <a:avLst>
              <a:gd name="adj" fmla="val 8348"/>
            </a:avLst>
          </a:prstGeom>
          <a:no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Rectangle 13"/>
          <p:cNvSpPr/>
          <p:nvPr/>
        </p:nvSpPr>
        <p:spPr>
          <a:xfrm>
            <a:off x="549575" y="3155296"/>
            <a:ext cx="2498027" cy="312393"/>
          </a:xfrm>
          <a:prstGeom prst="rect">
            <a:avLst/>
          </a:prstGeom>
        </p:spPr>
        <p:txBody>
          <a:bodyPr wrap="square">
            <a:spAutoFit/>
          </a:bodyPr>
          <a:lstStyle/>
          <a:p>
            <a:pPr marL="119063" fontAlgn="auto">
              <a:lnSpc>
                <a:spcPct val="110000"/>
              </a:lnSpc>
              <a:spcBef>
                <a:spcPts val="0"/>
              </a:spcBef>
              <a:spcAft>
                <a:spcPts val="600"/>
              </a:spcAft>
            </a:pPr>
            <a:r>
              <a:rPr lang="en-US" sz="1300">
                <a:solidFill>
                  <a:srgbClr val="585959"/>
                </a:solidFill>
                <a:latin typeface="Calibri"/>
                <a:cs typeface="Calibri"/>
              </a:rPr>
              <a:t>XX</a:t>
            </a:r>
            <a:endParaRPr lang="en-US" sz="1300" dirty="0">
              <a:solidFill>
                <a:srgbClr val="585959"/>
              </a:solidFill>
              <a:latin typeface="Calibri"/>
              <a:cs typeface="Calibri"/>
            </a:endParaRPr>
          </a:p>
        </p:txBody>
      </p:sp>
      <p:sp>
        <p:nvSpPr>
          <p:cNvPr id="15" name="Rectangle 14"/>
          <p:cNvSpPr/>
          <p:nvPr/>
        </p:nvSpPr>
        <p:spPr>
          <a:xfrm>
            <a:off x="3374748" y="3155296"/>
            <a:ext cx="2479554" cy="312393"/>
          </a:xfrm>
          <a:prstGeom prst="rect">
            <a:avLst/>
          </a:prstGeom>
        </p:spPr>
        <p:txBody>
          <a:bodyPr wrap="square">
            <a:spAutoFit/>
          </a:bodyPr>
          <a:lstStyle/>
          <a:p>
            <a:pPr marL="119063" fontAlgn="auto">
              <a:lnSpc>
                <a:spcPct val="110000"/>
              </a:lnSpc>
              <a:spcBef>
                <a:spcPts val="0"/>
              </a:spcBef>
              <a:spcAft>
                <a:spcPts val="600"/>
              </a:spcAft>
            </a:pPr>
            <a:r>
              <a:rPr lang="en-US" sz="1300" dirty="0">
                <a:solidFill>
                  <a:srgbClr val="585959"/>
                </a:solidFill>
                <a:latin typeface="Calibri"/>
              </a:rPr>
              <a:t>How to…</a:t>
            </a:r>
          </a:p>
        </p:txBody>
      </p:sp>
      <p:sp>
        <p:nvSpPr>
          <p:cNvPr id="16" name="Rectangle 15"/>
          <p:cNvSpPr/>
          <p:nvPr/>
        </p:nvSpPr>
        <p:spPr>
          <a:xfrm>
            <a:off x="6181448" y="3155284"/>
            <a:ext cx="2479554" cy="906402"/>
          </a:xfrm>
          <a:prstGeom prst="rect">
            <a:avLst/>
          </a:prstGeom>
        </p:spPr>
        <p:txBody>
          <a:bodyPr wrap="square">
            <a:spAutoFit/>
          </a:bodyPr>
          <a:lstStyle/>
          <a:p>
            <a:pPr marL="339725" indent="-220663" fontAlgn="auto">
              <a:lnSpc>
                <a:spcPct val="110000"/>
              </a:lnSpc>
              <a:spcBef>
                <a:spcPts val="0"/>
              </a:spcBef>
              <a:spcAft>
                <a:spcPts val="600"/>
              </a:spcAft>
              <a:buFont typeface="Arial" pitchFamily="34" charset="0"/>
              <a:buChar char="•"/>
            </a:pPr>
            <a:r>
              <a:rPr lang="en-US" sz="1300">
                <a:solidFill>
                  <a:srgbClr val="585959"/>
                </a:solidFill>
                <a:latin typeface="Calibri"/>
                <a:cs typeface="Calibri"/>
              </a:rPr>
              <a:t>X</a:t>
            </a:r>
          </a:p>
          <a:p>
            <a:pPr marL="339725" indent="-220663" fontAlgn="auto">
              <a:lnSpc>
                <a:spcPct val="110000"/>
              </a:lnSpc>
              <a:spcBef>
                <a:spcPts val="0"/>
              </a:spcBef>
              <a:spcAft>
                <a:spcPts val="600"/>
              </a:spcAft>
              <a:buFont typeface="Arial" pitchFamily="34" charset="0"/>
              <a:buChar char="•"/>
            </a:pPr>
            <a:r>
              <a:rPr lang="en-US" sz="1300">
                <a:solidFill>
                  <a:srgbClr val="585959"/>
                </a:solidFill>
                <a:latin typeface="Calibri"/>
                <a:cs typeface="Calibri"/>
              </a:rPr>
              <a:t>X</a:t>
            </a:r>
          </a:p>
          <a:p>
            <a:pPr marL="339725" indent="-220663" fontAlgn="auto">
              <a:lnSpc>
                <a:spcPct val="110000"/>
              </a:lnSpc>
              <a:spcBef>
                <a:spcPts val="0"/>
              </a:spcBef>
              <a:spcAft>
                <a:spcPts val="600"/>
              </a:spcAft>
              <a:buFont typeface="Arial" pitchFamily="34" charset="0"/>
              <a:buChar char="•"/>
            </a:pPr>
            <a:r>
              <a:rPr lang="en-US" sz="1300">
                <a:solidFill>
                  <a:srgbClr val="585959"/>
                </a:solidFill>
                <a:latin typeface="Calibri"/>
                <a:cs typeface="Calibri"/>
              </a:rPr>
              <a:t>X</a:t>
            </a:r>
            <a:endParaRPr lang="en-US" sz="1300" dirty="0">
              <a:solidFill>
                <a:srgbClr val="585959"/>
              </a:solidFill>
              <a:latin typeface="Calibri"/>
              <a:cs typeface="Calibri"/>
            </a:endParaRPr>
          </a:p>
        </p:txBody>
      </p:sp>
      <p:grpSp>
        <p:nvGrpSpPr>
          <p:cNvPr id="35" name="Group 34"/>
          <p:cNvGrpSpPr/>
          <p:nvPr/>
        </p:nvGrpSpPr>
        <p:grpSpPr>
          <a:xfrm>
            <a:off x="2909462" y="842835"/>
            <a:ext cx="1319288" cy="1108363"/>
            <a:chOff x="2909461" y="842835"/>
            <a:chExt cx="1319288" cy="1108363"/>
          </a:xfrm>
        </p:grpSpPr>
        <p:sp>
          <p:nvSpPr>
            <p:cNvPr id="26" name="Oval 25"/>
            <p:cNvSpPr/>
            <p:nvPr/>
          </p:nvSpPr>
          <p:spPr>
            <a:xfrm>
              <a:off x="2909461" y="854380"/>
              <a:ext cx="449859" cy="449858"/>
            </a:xfrm>
            <a:prstGeom prst="ellipse">
              <a:avLst/>
            </a:prstGeom>
            <a:solidFill>
              <a:schemeClr val="tx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5" name="Oval 24"/>
            <p:cNvSpPr/>
            <p:nvPr/>
          </p:nvSpPr>
          <p:spPr>
            <a:xfrm>
              <a:off x="3120386" y="842835"/>
              <a:ext cx="1108363" cy="1108363"/>
            </a:xfrm>
            <a:prstGeom prst="ellipse">
              <a:avLst/>
            </a:prstGeom>
            <a:solidFill>
              <a:schemeClr val="tx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4" name="Rectangle 23"/>
            <p:cNvSpPr/>
            <p:nvPr/>
          </p:nvSpPr>
          <p:spPr>
            <a:xfrm>
              <a:off x="3156877" y="1081079"/>
              <a:ext cx="1006943" cy="523220"/>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Business</a:t>
              </a:r>
            </a:p>
            <a:p>
              <a:pPr algn="ctr" fontAlgn="auto">
                <a:spcBef>
                  <a:spcPts val="0"/>
                </a:spcBef>
                <a:spcAft>
                  <a:spcPts val="0"/>
                </a:spcAft>
              </a:pPr>
              <a:r>
                <a:rPr lang="en-US" sz="1400" b="1" dirty="0">
                  <a:solidFill>
                    <a:srgbClr val="FFFFFF"/>
                  </a:solidFill>
                  <a:latin typeface="Calibri"/>
                  <a:cs typeface="Calibri"/>
                </a:rPr>
                <a:t> Objectives</a:t>
              </a:r>
            </a:p>
          </p:txBody>
        </p:sp>
      </p:grpSp>
      <p:pic>
        <p:nvPicPr>
          <p:cNvPr id="3" name="Picture 2"/>
          <p:cNvPicPr>
            <a:picLocks noChangeAspect="1"/>
          </p:cNvPicPr>
          <p:nvPr/>
        </p:nvPicPr>
        <p:blipFill>
          <a:blip r:embed="rId3"/>
          <a:stretch>
            <a:fillRect/>
          </a:stretch>
        </p:blipFill>
        <p:spPr>
          <a:xfrm>
            <a:off x="549576" y="1304237"/>
            <a:ext cx="2491710" cy="1835787"/>
          </a:xfrm>
          <a:prstGeom prst="round2SameRect">
            <a:avLst>
              <a:gd name="adj1" fmla="val 14211"/>
              <a:gd name="adj2" fmla="val 8169"/>
            </a:avLst>
          </a:prstGeom>
        </p:spPr>
      </p:pic>
      <p:grpSp>
        <p:nvGrpSpPr>
          <p:cNvPr id="17" name="Group 16"/>
          <p:cNvGrpSpPr/>
          <p:nvPr/>
        </p:nvGrpSpPr>
        <p:grpSpPr>
          <a:xfrm>
            <a:off x="255086" y="842835"/>
            <a:ext cx="1325348" cy="1108363"/>
            <a:chOff x="255085" y="889010"/>
            <a:chExt cx="1325348" cy="1108363"/>
          </a:xfrm>
        </p:grpSpPr>
        <p:grpSp>
          <p:nvGrpSpPr>
            <p:cNvPr id="18" name="Group 17"/>
            <p:cNvGrpSpPr/>
            <p:nvPr/>
          </p:nvGrpSpPr>
          <p:grpSpPr>
            <a:xfrm>
              <a:off x="255085" y="889010"/>
              <a:ext cx="1319288" cy="1108363"/>
              <a:chOff x="228880" y="933157"/>
              <a:chExt cx="1550741" cy="1302813"/>
            </a:xfrm>
          </p:grpSpPr>
          <p:sp>
            <p:nvSpPr>
              <p:cNvPr id="21" name="Oval 20"/>
              <p:cNvSpPr/>
              <p:nvPr/>
            </p:nvSpPr>
            <p:spPr>
              <a:xfrm>
                <a:off x="228880" y="946727"/>
                <a:ext cx="528781" cy="528781"/>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0" name="Oval 19"/>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9" name="Rectangle 18"/>
            <p:cNvSpPr/>
            <p:nvPr/>
          </p:nvSpPr>
          <p:spPr>
            <a:xfrm>
              <a:off x="513090" y="1234976"/>
              <a:ext cx="1067343" cy="307777"/>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Background</a:t>
              </a:r>
            </a:p>
          </p:txBody>
        </p:sp>
      </p:grpSp>
      <p:sp>
        <p:nvSpPr>
          <p:cNvPr id="36" name="Rectangle 35"/>
          <p:cNvSpPr/>
          <p:nvPr/>
        </p:nvSpPr>
        <p:spPr>
          <a:xfrm>
            <a:off x="543259" y="2604741"/>
            <a:ext cx="2498027" cy="528700"/>
          </a:xfrm>
          <a:prstGeom prst="rect">
            <a:avLst/>
          </a:prstGeom>
          <a:gradFill>
            <a:gsLst>
              <a:gs pos="1700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7" name="Rectangle 6"/>
          <p:cNvSpPr/>
          <p:nvPr/>
        </p:nvSpPr>
        <p:spPr>
          <a:xfrm>
            <a:off x="3365512" y="2615501"/>
            <a:ext cx="2409252" cy="528700"/>
          </a:xfrm>
          <a:prstGeom prst="rect">
            <a:avLst/>
          </a:prstGeom>
          <a:gradFill>
            <a:gsLst>
              <a:gs pos="1700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37" name="Picture 36"/>
          <p:cNvPicPr>
            <a:picLocks noChangeAspect="1"/>
          </p:cNvPicPr>
          <p:nvPr/>
        </p:nvPicPr>
        <p:blipFill rotWithShape="1">
          <a:blip r:embed="rId4"/>
          <a:srcRect b="9630"/>
          <a:stretch/>
        </p:blipFill>
        <p:spPr>
          <a:xfrm>
            <a:off x="6162975" y="1283025"/>
            <a:ext cx="2498027" cy="1663947"/>
          </a:xfrm>
          <a:prstGeom prst="round2SameRect">
            <a:avLst>
              <a:gd name="adj1" fmla="val 14211"/>
              <a:gd name="adj2" fmla="val 8169"/>
            </a:avLst>
          </a:prstGeom>
        </p:spPr>
      </p:pic>
      <p:sp>
        <p:nvSpPr>
          <p:cNvPr id="38" name="Rectangle 37"/>
          <p:cNvSpPr/>
          <p:nvPr/>
        </p:nvSpPr>
        <p:spPr>
          <a:xfrm>
            <a:off x="6162972" y="2612377"/>
            <a:ext cx="2409252" cy="528700"/>
          </a:xfrm>
          <a:prstGeom prst="rect">
            <a:avLst/>
          </a:prstGeom>
          <a:gradFill>
            <a:gsLst>
              <a:gs pos="1700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nvGrpSpPr>
          <p:cNvPr id="34" name="Group 33"/>
          <p:cNvGrpSpPr/>
          <p:nvPr/>
        </p:nvGrpSpPr>
        <p:grpSpPr>
          <a:xfrm>
            <a:off x="5716094" y="842835"/>
            <a:ext cx="1319288" cy="1108363"/>
            <a:chOff x="5716092" y="842835"/>
            <a:chExt cx="1319288" cy="1108363"/>
          </a:xfrm>
        </p:grpSpPr>
        <p:sp>
          <p:nvSpPr>
            <p:cNvPr id="31" name="Oval 30"/>
            <p:cNvSpPr/>
            <p:nvPr/>
          </p:nvSpPr>
          <p:spPr>
            <a:xfrm>
              <a:off x="5716092" y="854380"/>
              <a:ext cx="449859" cy="449858"/>
            </a:xfrm>
            <a:prstGeom prst="ellipse">
              <a:avLst/>
            </a:prstGeom>
            <a:solidFill>
              <a:schemeClr val="accent2">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 name="Oval 29"/>
            <p:cNvSpPr/>
            <p:nvPr/>
          </p:nvSpPr>
          <p:spPr>
            <a:xfrm>
              <a:off x="5927017" y="842835"/>
              <a:ext cx="1108363" cy="1108363"/>
            </a:xfrm>
            <a:prstGeom prst="ellipse">
              <a:avLst/>
            </a:prstGeom>
            <a:solidFill>
              <a:schemeClr val="accent2">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9" name="Rectangle 28"/>
            <p:cNvSpPr/>
            <p:nvPr/>
          </p:nvSpPr>
          <p:spPr>
            <a:xfrm>
              <a:off x="5995091" y="1081079"/>
              <a:ext cx="966868" cy="523220"/>
            </a:xfrm>
            <a:prstGeom prst="rect">
              <a:avLst/>
            </a:prstGeom>
          </p:spPr>
          <p:txBody>
            <a:bodyPr wrap="none">
              <a:spAutoFit/>
            </a:bodyPr>
            <a:lstStyle/>
            <a:p>
              <a:pPr algn="ctr" fontAlgn="auto">
                <a:spcBef>
                  <a:spcPts val="0"/>
                </a:spcBef>
                <a:spcAft>
                  <a:spcPts val="0"/>
                </a:spcAft>
              </a:pPr>
              <a:r>
                <a:rPr lang="en-US" sz="1400" b="1" dirty="0">
                  <a:solidFill>
                    <a:srgbClr val="FFFFFF"/>
                  </a:solidFill>
                  <a:latin typeface="Calibri"/>
                  <a:cs typeface="Calibri"/>
                </a:rPr>
                <a:t>Research </a:t>
              </a:r>
            </a:p>
            <a:p>
              <a:pPr algn="ctr" fontAlgn="auto">
                <a:spcBef>
                  <a:spcPts val="0"/>
                </a:spcBef>
                <a:spcAft>
                  <a:spcPts val="0"/>
                </a:spcAft>
              </a:pPr>
              <a:r>
                <a:rPr lang="en-US" sz="1400" b="1" dirty="0">
                  <a:solidFill>
                    <a:srgbClr val="FFFFFF"/>
                  </a:solidFill>
                  <a:latin typeface="Calibri"/>
                  <a:cs typeface="Calibri"/>
                </a:rPr>
                <a:t>Objectives</a:t>
              </a:r>
            </a:p>
          </p:txBody>
        </p:sp>
      </p:grpSp>
      <p:sp>
        <p:nvSpPr>
          <p:cNvPr id="13" name="Rounded Rectangle 12"/>
          <p:cNvSpPr/>
          <p:nvPr/>
        </p:nvSpPr>
        <p:spPr>
          <a:xfrm>
            <a:off x="6160370" y="1281143"/>
            <a:ext cx="2498027" cy="5120928"/>
          </a:xfrm>
          <a:prstGeom prst="roundRect">
            <a:avLst>
              <a:gd name="adj" fmla="val 10196"/>
            </a:avLst>
          </a:prstGeom>
          <a:noFill/>
          <a:ln w="25400" cap="flat" cmpd="sng" algn="ctr">
            <a:solidFill>
              <a:schemeClr val="accent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 name="Rounded Rectangle 10"/>
          <p:cNvSpPr/>
          <p:nvPr/>
        </p:nvSpPr>
        <p:spPr>
          <a:xfrm>
            <a:off x="549575" y="1281143"/>
            <a:ext cx="2498027" cy="5120928"/>
          </a:xfrm>
          <a:prstGeom prst="roundRect">
            <a:avLst>
              <a:gd name="adj" fmla="val 9272"/>
            </a:avLst>
          </a:prstGeom>
          <a:noFill/>
          <a:ln w="25400"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Tree>
    <p:extLst>
      <p:ext uri="{BB962C8B-B14F-4D97-AF65-F5344CB8AC3E}">
        <p14:creationId xmlns:p14="http://schemas.microsoft.com/office/powerpoint/2010/main" val="35578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0638"/>
            <a:ext cx="9144000" cy="1143000"/>
          </a:xfrm>
        </p:spPr>
        <p:txBody>
          <a:bodyPr>
            <a:normAutofit/>
          </a:bodyPr>
          <a:lstStyle/>
          <a:p>
            <a:r>
              <a:rPr lang="en-US" dirty="0"/>
              <a:t>Title</a:t>
            </a:r>
            <a:endParaRPr lang="en-US" dirty="0">
              <a:solidFill>
                <a:schemeClr val="accent5"/>
              </a:solidFill>
            </a:endParaRPr>
          </a:p>
        </p:txBody>
      </p:sp>
      <p:sp>
        <p:nvSpPr>
          <p:cNvPr id="21" name="Rounded Rectangle 20"/>
          <p:cNvSpPr/>
          <p:nvPr/>
        </p:nvSpPr>
        <p:spPr>
          <a:xfrm>
            <a:off x="2896249" y="1415176"/>
            <a:ext cx="5257061" cy="704318"/>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r>
              <a:rPr lang="en-US" sz="1600" dirty="0">
                <a:solidFill>
                  <a:srgbClr val="595959"/>
                </a:solidFill>
              </a:rPr>
              <a:t>Text</a:t>
            </a:r>
          </a:p>
        </p:txBody>
      </p:sp>
      <p:sp>
        <p:nvSpPr>
          <p:cNvPr id="22" name="Rounded Rectangle 21"/>
          <p:cNvSpPr/>
          <p:nvPr/>
        </p:nvSpPr>
        <p:spPr>
          <a:xfrm>
            <a:off x="1182856" y="1343392"/>
            <a:ext cx="1793289" cy="8473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b="1">
                <a:solidFill>
                  <a:srgbClr val="FFFFFF"/>
                </a:solidFill>
              </a:rPr>
              <a:t>Text</a:t>
            </a:r>
          </a:p>
        </p:txBody>
      </p:sp>
      <p:sp>
        <p:nvSpPr>
          <p:cNvPr id="23" name="Rounded Rectangle 22"/>
          <p:cNvSpPr/>
          <p:nvPr/>
        </p:nvSpPr>
        <p:spPr>
          <a:xfrm>
            <a:off x="2896245" y="2344375"/>
            <a:ext cx="5257061" cy="70431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r>
              <a:rPr lang="en-US" sz="1600" dirty="0">
                <a:solidFill>
                  <a:srgbClr val="595959"/>
                </a:solidFill>
              </a:rPr>
              <a:t>Text</a:t>
            </a:r>
          </a:p>
        </p:txBody>
      </p:sp>
      <p:sp>
        <p:nvSpPr>
          <p:cNvPr id="24" name="Rounded Rectangle 23"/>
          <p:cNvSpPr/>
          <p:nvPr/>
        </p:nvSpPr>
        <p:spPr>
          <a:xfrm>
            <a:off x="1182852" y="2272598"/>
            <a:ext cx="1793289" cy="8473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b="1">
                <a:solidFill>
                  <a:srgbClr val="FFFFFF"/>
                </a:solidFill>
              </a:rPr>
              <a:t>Text</a:t>
            </a:r>
          </a:p>
        </p:txBody>
      </p:sp>
      <p:sp>
        <p:nvSpPr>
          <p:cNvPr id="25" name="Rounded Rectangle 24"/>
          <p:cNvSpPr/>
          <p:nvPr/>
        </p:nvSpPr>
        <p:spPr>
          <a:xfrm>
            <a:off x="2896245" y="3269136"/>
            <a:ext cx="5257061" cy="70431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r>
              <a:rPr lang="en-US" sz="1600" dirty="0">
                <a:solidFill>
                  <a:srgbClr val="595959"/>
                </a:solidFill>
              </a:rPr>
              <a:t>Text</a:t>
            </a:r>
          </a:p>
        </p:txBody>
      </p:sp>
      <p:sp>
        <p:nvSpPr>
          <p:cNvPr id="26" name="Rounded Rectangle 25"/>
          <p:cNvSpPr/>
          <p:nvPr/>
        </p:nvSpPr>
        <p:spPr>
          <a:xfrm>
            <a:off x="1182852" y="3197355"/>
            <a:ext cx="1793289" cy="84738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b="1">
                <a:solidFill>
                  <a:srgbClr val="FFFFFF"/>
                </a:solidFill>
              </a:rPr>
              <a:t>Text</a:t>
            </a:r>
          </a:p>
        </p:txBody>
      </p:sp>
      <p:sp>
        <p:nvSpPr>
          <p:cNvPr id="27" name="Rounded Rectangle 26"/>
          <p:cNvSpPr/>
          <p:nvPr/>
        </p:nvSpPr>
        <p:spPr>
          <a:xfrm>
            <a:off x="2896245" y="4197566"/>
            <a:ext cx="5257061" cy="7043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r>
              <a:rPr lang="en-US" sz="1600" dirty="0">
                <a:solidFill>
                  <a:srgbClr val="595959"/>
                </a:solidFill>
              </a:rPr>
              <a:t>Text</a:t>
            </a:r>
          </a:p>
        </p:txBody>
      </p:sp>
      <p:sp>
        <p:nvSpPr>
          <p:cNvPr id="28" name="Rounded Rectangle 27"/>
          <p:cNvSpPr/>
          <p:nvPr/>
        </p:nvSpPr>
        <p:spPr>
          <a:xfrm>
            <a:off x="1182852" y="4126553"/>
            <a:ext cx="1793289" cy="84738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b="1">
                <a:solidFill>
                  <a:srgbClr val="FFFFFF"/>
                </a:solidFill>
              </a:rPr>
              <a:t>Text</a:t>
            </a:r>
          </a:p>
        </p:txBody>
      </p:sp>
      <p:sp>
        <p:nvSpPr>
          <p:cNvPr id="29" name="Rounded Rectangle 28"/>
          <p:cNvSpPr/>
          <p:nvPr/>
        </p:nvSpPr>
        <p:spPr>
          <a:xfrm>
            <a:off x="2897198" y="5125282"/>
            <a:ext cx="5257061" cy="7043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spcBef>
                <a:spcPts val="0"/>
              </a:spcBef>
              <a:spcAft>
                <a:spcPts val="0"/>
              </a:spcAft>
              <a:buFont typeface="Arial" pitchFamily="34" charset="0"/>
              <a:buChar char="•"/>
            </a:pPr>
            <a:r>
              <a:rPr lang="en-US" sz="1600" dirty="0">
                <a:solidFill>
                  <a:srgbClr val="595959"/>
                </a:solidFill>
              </a:rPr>
              <a:t>Text</a:t>
            </a:r>
          </a:p>
        </p:txBody>
      </p:sp>
      <p:sp>
        <p:nvSpPr>
          <p:cNvPr id="30" name="Rounded Rectangle 29"/>
          <p:cNvSpPr/>
          <p:nvPr/>
        </p:nvSpPr>
        <p:spPr>
          <a:xfrm>
            <a:off x="1183805" y="5054274"/>
            <a:ext cx="1793289" cy="847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b="1">
                <a:solidFill>
                  <a:srgbClr val="FFFFFF"/>
                </a:solidFill>
              </a:rPr>
              <a:t>Text</a:t>
            </a:r>
          </a:p>
        </p:txBody>
      </p:sp>
    </p:spTree>
    <p:extLst>
      <p:ext uri="{BB962C8B-B14F-4D97-AF65-F5344CB8AC3E}">
        <p14:creationId xmlns:p14="http://schemas.microsoft.com/office/powerpoint/2010/main" val="255776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p:cNvGrpSpPr>
          <p:nvPr/>
        </p:nvGrpSpPr>
        <p:grpSpPr bwMode="auto">
          <a:xfrm>
            <a:off x="1751957" y="1489381"/>
            <a:ext cx="5622877" cy="4405882"/>
            <a:chOff x="1700" y="1452"/>
            <a:chExt cx="1946" cy="1931"/>
          </a:xfrm>
        </p:grpSpPr>
        <p:sp>
          <p:nvSpPr>
            <p:cNvPr id="94238" name="Freeform 30"/>
            <p:cNvSpPr>
              <a:spLocks noEditPoints="1"/>
            </p:cNvSpPr>
            <p:nvPr/>
          </p:nvSpPr>
          <p:spPr bwMode="gray">
            <a:xfrm>
              <a:off x="1700" y="1452"/>
              <a:ext cx="960" cy="955"/>
            </a:xfrm>
            <a:custGeom>
              <a:avLst/>
              <a:gdLst>
                <a:gd name="T0" fmla="*/ 929 w 1006"/>
                <a:gd name="T1" fmla="*/ 0 h 1001"/>
                <a:gd name="T2" fmla="*/ 78 w 1006"/>
                <a:gd name="T3" fmla="*/ 0 h 1001"/>
                <a:gd name="T4" fmla="*/ 0 w 1006"/>
                <a:gd name="T5" fmla="*/ 77 h 1001"/>
                <a:gd name="T6" fmla="*/ 0 w 1006"/>
                <a:gd name="T7" fmla="*/ 923 h 1001"/>
                <a:gd name="T8" fmla="*/ 78 w 1006"/>
                <a:gd name="T9" fmla="*/ 1001 h 1001"/>
                <a:gd name="T10" fmla="*/ 929 w 1006"/>
                <a:gd name="T11" fmla="*/ 1001 h 1001"/>
                <a:gd name="T12" fmla="*/ 1006 w 1006"/>
                <a:gd name="T13" fmla="*/ 923 h 1001"/>
                <a:gd name="T14" fmla="*/ 1006 w 1006"/>
                <a:gd name="T15" fmla="*/ 77 h 1001"/>
                <a:gd name="T16" fmla="*/ 929 w 1006"/>
                <a:gd name="T17" fmla="*/ 0 h 1001"/>
                <a:gd name="T18" fmla="*/ 874 w 1006"/>
                <a:gd name="T19" fmla="*/ 819 h 1001"/>
                <a:gd name="T20" fmla="*/ 816 w 1006"/>
                <a:gd name="T21" fmla="*/ 876 h 1001"/>
                <a:gd name="T22" fmla="*/ 187 w 1006"/>
                <a:gd name="T23" fmla="*/ 876 h 1001"/>
                <a:gd name="T24" fmla="*/ 130 w 1006"/>
                <a:gd name="T25" fmla="*/ 819 h 1001"/>
                <a:gd name="T26" fmla="*/ 130 w 1006"/>
                <a:gd name="T27" fmla="*/ 187 h 1001"/>
                <a:gd name="T28" fmla="*/ 187 w 1006"/>
                <a:gd name="T29" fmla="*/ 129 h 1001"/>
                <a:gd name="T30" fmla="*/ 816 w 1006"/>
                <a:gd name="T31" fmla="*/ 129 h 1001"/>
                <a:gd name="T32" fmla="*/ 874 w 1006"/>
                <a:gd name="T33" fmla="*/ 187 h 1001"/>
                <a:gd name="T34" fmla="*/ 874 w 1006"/>
                <a:gd name="T35" fmla="*/ 819 h 10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6"/>
                <a:gd name="T55" fmla="*/ 0 h 1001"/>
                <a:gd name="T56" fmla="*/ 1006 w 1006"/>
                <a:gd name="T57" fmla="*/ 1001 h 10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6" h="1001">
                  <a:moveTo>
                    <a:pt x="929" y="0"/>
                  </a:moveTo>
                  <a:cubicBezTo>
                    <a:pt x="78" y="0"/>
                    <a:pt x="78" y="0"/>
                    <a:pt x="78" y="0"/>
                  </a:cubicBezTo>
                  <a:cubicBezTo>
                    <a:pt x="35" y="0"/>
                    <a:pt x="0" y="34"/>
                    <a:pt x="0" y="77"/>
                  </a:cubicBezTo>
                  <a:cubicBezTo>
                    <a:pt x="0" y="923"/>
                    <a:pt x="0" y="923"/>
                    <a:pt x="0" y="923"/>
                  </a:cubicBezTo>
                  <a:cubicBezTo>
                    <a:pt x="0" y="966"/>
                    <a:pt x="35" y="1001"/>
                    <a:pt x="78" y="1001"/>
                  </a:cubicBezTo>
                  <a:cubicBezTo>
                    <a:pt x="929" y="1001"/>
                    <a:pt x="929" y="1001"/>
                    <a:pt x="929" y="1001"/>
                  </a:cubicBezTo>
                  <a:cubicBezTo>
                    <a:pt x="972" y="1001"/>
                    <a:pt x="1006" y="966"/>
                    <a:pt x="1006" y="923"/>
                  </a:cubicBezTo>
                  <a:cubicBezTo>
                    <a:pt x="1006" y="77"/>
                    <a:pt x="1006" y="77"/>
                    <a:pt x="1006" y="77"/>
                  </a:cubicBezTo>
                  <a:cubicBezTo>
                    <a:pt x="1006" y="34"/>
                    <a:pt x="972" y="0"/>
                    <a:pt x="929" y="0"/>
                  </a:cubicBezTo>
                  <a:close/>
                  <a:moveTo>
                    <a:pt x="874" y="819"/>
                  </a:moveTo>
                  <a:cubicBezTo>
                    <a:pt x="874" y="851"/>
                    <a:pt x="848" y="876"/>
                    <a:pt x="816" y="876"/>
                  </a:cubicBezTo>
                  <a:cubicBezTo>
                    <a:pt x="187" y="876"/>
                    <a:pt x="187" y="876"/>
                    <a:pt x="187" y="876"/>
                  </a:cubicBezTo>
                  <a:cubicBezTo>
                    <a:pt x="155" y="876"/>
                    <a:pt x="130" y="851"/>
                    <a:pt x="130" y="819"/>
                  </a:cubicBezTo>
                  <a:cubicBezTo>
                    <a:pt x="130" y="187"/>
                    <a:pt x="130" y="187"/>
                    <a:pt x="130" y="187"/>
                  </a:cubicBezTo>
                  <a:cubicBezTo>
                    <a:pt x="130" y="155"/>
                    <a:pt x="155" y="129"/>
                    <a:pt x="187" y="129"/>
                  </a:cubicBezTo>
                  <a:cubicBezTo>
                    <a:pt x="816" y="129"/>
                    <a:pt x="816" y="129"/>
                    <a:pt x="816" y="129"/>
                  </a:cubicBezTo>
                  <a:cubicBezTo>
                    <a:pt x="848" y="129"/>
                    <a:pt x="874" y="155"/>
                    <a:pt x="874" y="187"/>
                  </a:cubicBezTo>
                  <a:lnTo>
                    <a:pt x="874" y="819"/>
                  </a:lnTo>
                  <a:close/>
                </a:path>
              </a:pathLst>
            </a:custGeom>
            <a:solidFill>
              <a:schemeClr val="accent1"/>
            </a:solidFill>
            <a:ln w="6350" cap="flat">
              <a:noFill/>
              <a:prstDash val="solid"/>
              <a:miter lim="800000"/>
              <a:headEnd/>
              <a:tailEnd/>
            </a:ln>
          </p:spPr>
          <p:txBody>
            <a:bodyPr/>
            <a:lstStyle/>
            <a:p>
              <a:pPr fontAlgn="auto">
                <a:spcBef>
                  <a:spcPts val="0"/>
                </a:spcBef>
                <a:spcAft>
                  <a:spcPts val="0"/>
                </a:spcAft>
              </a:pPr>
              <a:endParaRPr lang="tr-TR">
                <a:solidFill>
                  <a:srgbClr val="1F497D"/>
                </a:solidFill>
                <a:latin typeface="Calibri"/>
              </a:endParaRPr>
            </a:p>
          </p:txBody>
        </p:sp>
        <p:sp>
          <p:nvSpPr>
            <p:cNvPr id="90120" name="Freeform 31"/>
            <p:cNvSpPr>
              <a:spLocks noEditPoints="1"/>
            </p:cNvSpPr>
            <p:nvPr/>
          </p:nvSpPr>
          <p:spPr bwMode="gray">
            <a:xfrm>
              <a:off x="2686" y="1452"/>
              <a:ext cx="960" cy="955"/>
            </a:xfrm>
            <a:custGeom>
              <a:avLst/>
              <a:gdLst>
                <a:gd name="T0" fmla="*/ 2147483647 w 1006"/>
                <a:gd name="T1" fmla="*/ 0 h 1001"/>
                <a:gd name="T2" fmla="*/ 2147483647 w 1006"/>
                <a:gd name="T3" fmla="*/ 0 h 1001"/>
                <a:gd name="T4" fmla="*/ 0 w 1006"/>
                <a:gd name="T5" fmla="*/ 2147483647 h 1001"/>
                <a:gd name="T6" fmla="*/ 0 w 1006"/>
                <a:gd name="T7" fmla="*/ 2147483647 h 1001"/>
                <a:gd name="T8" fmla="*/ 2147483647 w 1006"/>
                <a:gd name="T9" fmla="*/ 2147483647 h 1001"/>
                <a:gd name="T10" fmla="*/ 2147483647 w 1006"/>
                <a:gd name="T11" fmla="*/ 2147483647 h 1001"/>
                <a:gd name="T12" fmla="*/ 2147483647 w 1006"/>
                <a:gd name="T13" fmla="*/ 2147483647 h 1001"/>
                <a:gd name="T14" fmla="*/ 2147483647 w 1006"/>
                <a:gd name="T15" fmla="*/ 2147483647 h 1001"/>
                <a:gd name="T16" fmla="*/ 2147483647 w 1006"/>
                <a:gd name="T17" fmla="*/ 0 h 1001"/>
                <a:gd name="T18" fmla="*/ 2147483647 w 1006"/>
                <a:gd name="T19" fmla="*/ 2147483647 h 1001"/>
                <a:gd name="T20" fmla="*/ 2147483647 w 1006"/>
                <a:gd name="T21" fmla="*/ 2147483647 h 1001"/>
                <a:gd name="T22" fmla="*/ 2147483647 w 1006"/>
                <a:gd name="T23" fmla="*/ 2147483647 h 1001"/>
                <a:gd name="T24" fmla="*/ 2147483647 w 1006"/>
                <a:gd name="T25" fmla="*/ 2147483647 h 1001"/>
                <a:gd name="T26" fmla="*/ 2147483647 w 1006"/>
                <a:gd name="T27" fmla="*/ 2147483647 h 1001"/>
                <a:gd name="T28" fmla="*/ 2147483647 w 1006"/>
                <a:gd name="T29" fmla="*/ 2147483647 h 1001"/>
                <a:gd name="T30" fmla="*/ 2147483647 w 1006"/>
                <a:gd name="T31" fmla="*/ 2147483647 h 1001"/>
                <a:gd name="T32" fmla="*/ 2147483647 w 1006"/>
                <a:gd name="T33" fmla="*/ 2147483647 h 1001"/>
                <a:gd name="T34" fmla="*/ 2147483647 w 1006"/>
                <a:gd name="T35" fmla="*/ 2147483647 h 10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6"/>
                <a:gd name="T55" fmla="*/ 0 h 1001"/>
                <a:gd name="T56" fmla="*/ 1006 w 1006"/>
                <a:gd name="T57" fmla="*/ 1001 h 10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6" h="1001">
                  <a:moveTo>
                    <a:pt x="929" y="0"/>
                  </a:moveTo>
                  <a:cubicBezTo>
                    <a:pt x="78" y="0"/>
                    <a:pt x="78" y="0"/>
                    <a:pt x="78" y="0"/>
                  </a:cubicBezTo>
                  <a:cubicBezTo>
                    <a:pt x="35" y="0"/>
                    <a:pt x="0" y="34"/>
                    <a:pt x="0" y="77"/>
                  </a:cubicBezTo>
                  <a:cubicBezTo>
                    <a:pt x="0" y="923"/>
                    <a:pt x="0" y="923"/>
                    <a:pt x="0" y="923"/>
                  </a:cubicBezTo>
                  <a:cubicBezTo>
                    <a:pt x="0" y="966"/>
                    <a:pt x="35" y="1001"/>
                    <a:pt x="78" y="1001"/>
                  </a:cubicBezTo>
                  <a:cubicBezTo>
                    <a:pt x="929" y="1001"/>
                    <a:pt x="929" y="1001"/>
                    <a:pt x="929" y="1001"/>
                  </a:cubicBezTo>
                  <a:cubicBezTo>
                    <a:pt x="972" y="1001"/>
                    <a:pt x="1006" y="966"/>
                    <a:pt x="1006" y="923"/>
                  </a:cubicBezTo>
                  <a:cubicBezTo>
                    <a:pt x="1006" y="77"/>
                    <a:pt x="1006" y="77"/>
                    <a:pt x="1006" y="77"/>
                  </a:cubicBezTo>
                  <a:cubicBezTo>
                    <a:pt x="1006" y="34"/>
                    <a:pt x="972" y="0"/>
                    <a:pt x="929" y="0"/>
                  </a:cubicBezTo>
                  <a:close/>
                  <a:moveTo>
                    <a:pt x="874" y="819"/>
                  </a:moveTo>
                  <a:cubicBezTo>
                    <a:pt x="874" y="851"/>
                    <a:pt x="848" y="876"/>
                    <a:pt x="816" y="876"/>
                  </a:cubicBezTo>
                  <a:cubicBezTo>
                    <a:pt x="187" y="876"/>
                    <a:pt x="187" y="876"/>
                    <a:pt x="187" y="876"/>
                  </a:cubicBezTo>
                  <a:cubicBezTo>
                    <a:pt x="155" y="876"/>
                    <a:pt x="130" y="851"/>
                    <a:pt x="130" y="819"/>
                  </a:cubicBezTo>
                  <a:cubicBezTo>
                    <a:pt x="130" y="187"/>
                    <a:pt x="130" y="187"/>
                    <a:pt x="130" y="187"/>
                  </a:cubicBezTo>
                  <a:cubicBezTo>
                    <a:pt x="130" y="155"/>
                    <a:pt x="155" y="129"/>
                    <a:pt x="187" y="129"/>
                  </a:cubicBezTo>
                  <a:cubicBezTo>
                    <a:pt x="816" y="129"/>
                    <a:pt x="816" y="129"/>
                    <a:pt x="816" y="129"/>
                  </a:cubicBezTo>
                  <a:cubicBezTo>
                    <a:pt x="848" y="129"/>
                    <a:pt x="874" y="155"/>
                    <a:pt x="874" y="187"/>
                  </a:cubicBezTo>
                  <a:lnTo>
                    <a:pt x="874" y="819"/>
                  </a:lnTo>
                  <a:close/>
                </a:path>
              </a:pathLst>
            </a:custGeom>
            <a:solidFill>
              <a:schemeClr val="accent6"/>
            </a:solidFill>
            <a:ln w="6350" cap="flat">
              <a:noFill/>
              <a:prstDash val="solid"/>
              <a:miter lim="800000"/>
              <a:headEnd/>
              <a:tailEnd/>
            </a:ln>
          </p:spPr>
          <p:txBody>
            <a:bodyPr/>
            <a:lstStyle/>
            <a:p>
              <a:pPr fontAlgn="auto">
                <a:spcBef>
                  <a:spcPts val="0"/>
                </a:spcBef>
                <a:spcAft>
                  <a:spcPts val="0"/>
                </a:spcAft>
              </a:pPr>
              <a:endParaRPr lang="tr-TR">
                <a:solidFill>
                  <a:srgbClr val="1F497D"/>
                </a:solidFill>
                <a:latin typeface="Calibri"/>
              </a:endParaRPr>
            </a:p>
          </p:txBody>
        </p:sp>
        <p:sp>
          <p:nvSpPr>
            <p:cNvPr id="90121" name="Freeform 32"/>
            <p:cNvSpPr>
              <a:spLocks noEditPoints="1"/>
            </p:cNvSpPr>
            <p:nvPr/>
          </p:nvSpPr>
          <p:spPr bwMode="gray">
            <a:xfrm>
              <a:off x="1700" y="2428"/>
              <a:ext cx="960" cy="955"/>
            </a:xfrm>
            <a:custGeom>
              <a:avLst/>
              <a:gdLst>
                <a:gd name="T0" fmla="*/ 2147483647 w 1006"/>
                <a:gd name="T1" fmla="*/ 0 h 1001"/>
                <a:gd name="T2" fmla="*/ 2147483647 w 1006"/>
                <a:gd name="T3" fmla="*/ 0 h 1001"/>
                <a:gd name="T4" fmla="*/ 0 w 1006"/>
                <a:gd name="T5" fmla="*/ 2147483647 h 1001"/>
                <a:gd name="T6" fmla="*/ 0 w 1006"/>
                <a:gd name="T7" fmla="*/ 2147483647 h 1001"/>
                <a:gd name="T8" fmla="*/ 2147483647 w 1006"/>
                <a:gd name="T9" fmla="*/ 2147483647 h 1001"/>
                <a:gd name="T10" fmla="*/ 2147483647 w 1006"/>
                <a:gd name="T11" fmla="*/ 2147483647 h 1001"/>
                <a:gd name="T12" fmla="*/ 2147483647 w 1006"/>
                <a:gd name="T13" fmla="*/ 2147483647 h 1001"/>
                <a:gd name="T14" fmla="*/ 2147483647 w 1006"/>
                <a:gd name="T15" fmla="*/ 2147483647 h 1001"/>
                <a:gd name="T16" fmla="*/ 2147483647 w 1006"/>
                <a:gd name="T17" fmla="*/ 0 h 1001"/>
                <a:gd name="T18" fmla="*/ 2147483647 w 1006"/>
                <a:gd name="T19" fmla="*/ 2147483647 h 1001"/>
                <a:gd name="T20" fmla="*/ 2147483647 w 1006"/>
                <a:gd name="T21" fmla="*/ 2147483647 h 1001"/>
                <a:gd name="T22" fmla="*/ 2147483647 w 1006"/>
                <a:gd name="T23" fmla="*/ 2147483647 h 1001"/>
                <a:gd name="T24" fmla="*/ 2147483647 w 1006"/>
                <a:gd name="T25" fmla="*/ 2147483647 h 1001"/>
                <a:gd name="T26" fmla="*/ 2147483647 w 1006"/>
                <a:gd name="T27" fmla="*/ 2147483647 h 1001"/>
                <a:gd name="T28" fmla="*/ 2147483647 w 1006"/>
                <a:gd name="T29" fmla="*/ 2147483647 h 1001"/>
                <a:gd name="T30" fmla="*/ 2147483647 w 1006"/>
                <a:gd name="T31" fmla="*/ 2147483647 h 1001"/>
                <a:gd name="T32" fmla="*/ 2147483647 w 1006"/>
                <a:gd name="T33" fmla="*/ 2147483647 h 1001"/>
                <a:gd name="T34" fmla="*/ 2147483647 w 1006"/>
                <a:gd name="T35" fmla="*/ 2147483647 h 10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6"/>
                <a:gd name="T55" fmla="*/ 0 h 1001"/>
                <a:gd name="T56" fmla="*/ 1006 w 1006"/>
                <a:gd name="T57" fmla="*/ 1001 h 10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6" h="1001">
                  <a:moveTo>
                    <a:pt x="929" y="0"/>
                  </a:moveTo>
                  <a:cubicBezTo>
                    <a:pt x="78" y="0"/>
                    <a:pt x="78" y="0"/>
                    <a:pt x="78" y="0"/>
                  </a:cubicBezTo>
                  <a:cubicBezTo>
                    <a:pt x="35" y="0"/>
                    <a:pt x="0" y="34"/>
                    <a:pt x="0" y="77"/>
                  </a:cubicBezTo>
                  <a:cubicBezTo>
                    <a:pt x="0" y="923"/>
                    <a:pt x="0" y="923"/>
                    <a:pt x="0" y="923"/>
                  </a:cubicBezTo>
                  <a:cubicBezTo>
                    <a:pt x="0" y="966"/>
                    <a:pt x="35" y="1001"/>
                    <a:pt x="78" y="1001"/>
                  </a:cubicBezTo>
                  <a:cubicBezTo>
                    <a:pt x="929" y="1001"/>
                    <a:pt x="929" y="1001"/>
                    <a:pt x="929" y="1001"/>
                  </a:cubicBezTo>
                  <a:cubicBezTo>
                    <a:pt x="972" y="1001"/>
                    <a:pt x="1006" y="966"/>
                    <a:pt x="1006" y="923"/>
                  </a:cubicBezTo>
                  <a:cubicBezTo>
                    <a:pt x="1006" y="77"/>
                    <a:pt x="1006" y="77"/>
                    <a:pt x="1006" y="77"/>
                  </a:cubicBezTo>
                  <a:cubicBezTo>
                    <a:pt x="1006" y="34"/>
                    <a:pt x="972" y="0"/>
                    <a:pt x="929" y="0"/>
                  </a:cubicBezTo>
                  <a:close/>
                  <a:moveTo>
                    <a:pt x="874" y="819"/>
                  </a:moveTo>
                  <a:cubicBezTo>
                    <a:pt x="874" y="851"/>
                    <a:pt x="848" y="876"/>
                    <a:pt x="816" y="876"/>
                  </a:cubicBezTo>
                  <a:cubicBezTo>
                    <a:pt x="187" y="876"/>
                    <a:pt x="187" y="876"/>
                    <a:pt x="187" y="876"/>
                  </a:cubicBezTo>
                  <a:cubicBezTo>
                    <a:pt x="155" y="876"/>
                    <a:pt x="130" y="851"/>
                    <a:pt x="130" y="819"/>
                  </a:cubicBezTo>
                  <a:cubicBezTo>
                    <a:pt x="130" y="187"/>
                    <a:pt x="130" y="187"/>
                    <a:pt x="130" y="187"/>
                  </a:cubicBezTo>
                  <a:cubicBezTo>
                    <a:pt x="130" y="155"/>
                    <a:pt x="155" y="129"/>
                    <a:pt x="187" y="129"/>
                  </a:cubicBezTo>
                  <a:cubicBezTo>
                    <a:pt x="816" y="129"/>
                    <a:pt x="816" y="129"/>
                    <a:pt x="816" y="129"/>
                  </a:cubicBezTo>
                  <a:cubicBezTo>
                    <a:pt x="848" y="129"/>
                    <a:pt x="874" y="155"/>
                    <a:pt x="874" y="187"/>
                  </a:cubicBezTo>
                  <a:lnTo>
                    <a:pt x="874" y="819"/>
                  </a:lnTo>
                  <a:close/>
                </a:path>
              </a:pathLst>
            </a:custGeom>
            <a:solidFill>
              <a:schemeClr val="accent4"/>
            </a:solidFill>
            <a:ln w="6350" cap="flat">
              <a:noFill/>
              <a:prstDash val="solid"/>
              <a:miter lim="800000"/>
              <a:headEnd/>
              <a:tailEnd/>
            </a:ln>
          </p:spPr>
          <p:txBody>
            <a:bodyPr/>
            <a:lstStyle/>
            <a:p>
              <a:pPr fontAlgn="auto">
                <a:spcBef>
                  <a:spcPts val="0"/>
                </a:spcBef>
                <a:spcAft>
                  <a:spcPts val="0"/>
                </a:spcAft>
              </a:pPr>
              <a:endParaRPr lang="tr-TR" dirty="0">
                <a:solidFill>
                  <a:srgbClr val="1F497D"/>
                </a:solidFill>
                <a:latin typeface="Calibri"/>
              </a:endParaRPr>
            </a:p>
          </p:txBody>
        </p:sp>
        <p:sp>
          <p:nvSpPr>
            <p:cNvPr id="94241" name="Freeform 33"/>
            <p:cNvSpPr>
              <a:spLocks noEditPoints="1"/>
            </p:cNvSpPr>
            <p:nvPr/>
          </p:nvSpPr>
          <p:spPr bwMode="gray">
            <a:xfrm>
              <a:off x="2686" y="2428"/>
              <a:ext cx="960" cy="955"/>
            </a:xfrm>
            <a:custGeom>
              <a:avLst/>
              <a:gdLst>
                <a:gd name="T0" fmla="*/ 929 w 1006"/>
                <a:gd name="T1" fmla="*/ 0 h 1001"/>
                <a:gd name="T2" fmla="*/ 78 w 1006"/>
                <a:gd name="T3" fmla="*/ 0 h 1001"/>
                <a:gd name="T4" fmla="*/ 0 w 1006"/>
                <a:gd name="T5" fmla="*/ 77 h 1001"/>
                <a:gd name="T6" fmla="*/ 0 w 1006"/>
                <a:gd name="T7" fmla="*/ 923 h 1001"/>
                <a:gd name="T8" fmla="*/ 78 w 1006"/>
                <a:gd name="T9" fmla="*/ 1001 h 1001"/>
                <a:gd name="T10" fmla="*/ 929 w 1006"/>
                <a:gd name="T11" fmla="*/ 1001 h 1001"/>
                <a:gd name="T12" fmla="*/ 1006 w 1006"/>
                <a:gd name="T13" fmla="*/ 923 h 1001"/>
                <a:gd name="T14" fmla="*/ 1006 w 1006"/>
                <a:gd name="T15" fmla="*/ 77 h 1001"/>
                <a:gd name="T16" fmla="*/ 929 w 1006"/>
                <a:gd name="T17" fmla="*/ 0 h 1001"/>
                <a:gd name="T18" fmla="*/ 874 w 1006"/>
                <a:gd name="T19" fmla="*/ 819 h 1001"/>
                <a:gd name="T20" fmla="*/ 816 w 1006"/>
                <a:gd name="T21" fmla="*/ 876 h 1001"/>
                <a:gd name="T22" fmla="*/ 187 w 1006"/>
                <a:gd name="T23" fmla="*/ 876 h 1001"/>
                <a:gd name="T24" fmla="*/ 130 w 1006"/>
                <a:gd name="T25" fmla="*/ 819 h 1001"/>
                <a:gd name="T26" fmla="*/ 130 w 1006"/>
                <a:gd name="T27" fmla="*/ 187 h 1001"/>
                <a:gd name="T28" fmla="*/ 187 w 1006"/>
                <a:gd name="T29" fmla="*/ 129 h 1001"/>
                <a:gd name="T30" fmla="*/ 816 w 1006"/>
                <a:gd name="T31" fmla="*/ 129 h 1001"/>
                <a:gd name="T32" fmla="*/ 874 w 1006"/>
                <a:gd name="T33" fmla="*/ 187 h 1001"/>
                <a:gd name="T34" fmla="*/ 874 w 1006"/>
                <a:gd name="T35" fmla="*/ 819 h 10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6"/>
                <a:gd name="T55" fmla="*/ 0 h 1001"/>
                <a:gd name="T56" fmla="*/ 1006 w 1006"/>
                <a:gd name="T57" fmla="*/ 1001 h 10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6" h="1001">
                  <a:moveTo>
                    <a:pt x="929" y="0"/>
                  </a:moveTo>
                  <a:cubicBezTo>
                    <a:pt x="78" y="0"/>
                    <a:pt x="78" y="0"/>
                    <a:pt x="78" y="0"/>
                  </a:cubicBezTo>
                  <a:cubicBezTo>
                    <a:pt x="35" y="0"/>
                    <a:pt x="0" y="34"/>
                    <a:pt x="0" y="77"/>
                  </a:cubicBezTo>
                  <a:cubicBezTo>
                    <a:pt x="0" y="923"/>
                    <a:pt x="0" y="923"/>
                    <a:pt x="0" y="923"/>
                  </a:cubicBezTo>
                  <a:cubicBezTo>
                    <a:pt x="0" y="966"/>
                    <a:pt x="35" y="1001"/>
                    <a:pt x="78" y="1001"/>
                  </a:cubicBezTo>
                  <a:cubicBezTo>
                    <a:pt x="929" y="1001"/>
                    <a:pt x="929" y="1001"/>
                    <a:pt x="929" y="1001"/>
                  </a:cubicBezTo>
                  <a:cubicBezTo>
                    <a:pt x="972" y="1001"/>
                    <a:pt x="1006" y="966"/>
                    <a:pt x="1006" y="923"/>
                  </a:cubicBezTo>
                  <a:cubicBezTo>
                    <a:pt x="1006" y="77"/>
                    <a:pt x="1006" y="77"/>
                    <a:pt x="1006" y="77"/>
                  </a:cubicBezTo>
                  <a:cubicBezTo>
                    <a:pt x="1006" y="34"/>
                    <a:pt x="972" y="0"/>
                    <a:pt x="929" y="0"/>
                  </a:cubicBezTo>
                  <a:close/>
                  <a:moveTo>
                    <a:pt x="874" y="819"/>
                  </a:moveTo>
                  <a:cubicBezTo>
                    <a:pt x="874" y="851"/>
                    <a:pt x="848" y="876"/>
                    <a:pt x="816" y="876"/>
                  </a:cubicBezTo>
                  <a:cubicBezTo>
                    <a:pt x="187" y="876"/>
                    <a:pt x="187" y="876"/>
                    <a:pt x="187" y="876"/>
                  </a:cubicBezTo>
                  <a:cubicBezTo>
                    <a:pt x="155" y="876"/>
                    <a:pt x="130" y="851"/>
                    <a:pt x="130" y="819"/>
                  </a:cubicBezTo>
                  <a:cubicBezTo>
                    <a:pt x="130" y="187"/>
                    <a:pt x="130" y="187"/>
                    <a:pt x="130" y="187"/>
                  </a:cubicBezTo>
                  <a:cubicBezTo>
                    <a:pt x="130" y="155"/>
                    <a:pt x="155" y="129"/>
                    <a:pt x="187" y="129"/>
                  </a:cubicBezTo>
                  <a:cubicBezTo>
                    <a:pt x="816" y="129"/>
                    <a:pt x="816" y="129"/>
                    <a:pt x="816" y="129"/>
                  </a:cubicBezTo>
                  <a:cubicBezTo>
                    <a:pt x="848" y="129"/>
                    <a:pt x="874" y="155"/>
                    <a:pt x="874" y="187"/>
                  </a:cubicBezTo>
                  <a:lnTo>
                    <a:pt x="874" y="819"/>
                  </a:lnTo>
                  <a:close/>
                </a:path>
              </a:pathLst>
            </a:custGeom>
            <a:solidFill>
              <a:schemeClr val="accent2"/>
            </a:solidFill>
            <a:ln w="6350" cap="flat">
              <a:noFill/>
              <a:prstDash val="solid"/>
              <a:miter lim="800000"/>
              <a:headEnd/>
              <a:tailEnd/>
            </a:ln>
          </p:spPr>
          <p:txBody>
            <a:bodyPr/>
            <a:lstStyle/>
            <a:p>
              <a:pPr fontAlgn="auto">
                <a:spcBef>
                  <a:spcPts val="0"/>
                </a:spcBef>
                <a:spcAft>
                  <a:spcPts val="0"/>
                </a:spcAft>
              </a:pPr>
              <a:endParaRPr lang="tr-TR">
                <a:solidFill>
                  <a:srgbClr val="1F497D"/>
                </a:solidFill>
                <a:latin typeface="Calibri"/>
              </a:endParaRPr>
            </a:p>
          </p:txBody>
        </p:sp>
      </p:grpSp>
      <p:grpSp>
        <p:nvGrpSpPr>
          <p:cNvPr id="4" name="Group 11"/>
          <p:cNvGrpSpPr>
            <a:grpSpLocks/>
          </p:cNvGrpSpPr>
          <p:nvPr/>
        </p:nvGrpSpPr>
        <p:grpSpPr bwMode="auto">
          <a:xfrm>
            <a:off x="1367484" y="1050308"/>
            <a:ext cx="6345288" cy="5364071"/>
            <a:chOff x="482" y="1469"/>
            <a:chExt cx="4059" cy="1708"/>
          </a:xfrm>
        </p:grpSpPr>
        <p:sp>
          <p:nvSpPr>
            <p:cNvPr id="90124" name="Text Box 19"/>
            <p:cNvSpPr txBox="1">
              <a:spLocks noChangeArrowheads="1"/>
            </p:cNvSpPr>
            <p:nvPr/>
          </p:nvSpPr>
          <p:spPr bwMode="gray">
            <a:xfrm>
              <a:off x="482" y="1469"/>
              <a:ext cx="1284" cy="118"/>
            </a:xfrm>
            <a:prstGeom prst="rect">
              <a:avLst/>
            </a:prstGeom>
            <a:noFill/>
            <a:ln w="9525">
              <a:noFill/>
              <a:miter lim="800000"/>
              <a:headEnd/>
              <a:tailEnd/>
            </a:ln>
          </p:spPr>
          <p:txBody>
            <a:bodyPr wrap="square" lIns="0" tIns="0" rIns="0" bIns="0">
              <a:spAutoFit/>
            </a:bodyPr>
            <a:lstStyle/>
            <a:p>
              <a:pPr defTabSz="801688" fontAlgn="auto">
                <a:spcBef>
                  <a:spcPts val="0"/>
                </a:spcBef>
                <a:spcAft>
                  <a:spcPct val="40000"/>
                </a:spcAft>
              </a:pPr>
              <a:r>
                <a:rPr lang="en-US" sz="2400" b="1" noProof="1">
                  <a:solidFill>
                    <a:schemeClr val="accent1"/>
                  </a:solidFill>
                  <a:latin typeface="Calibri"/>
                </a:rPr>
                <a:t>S</a:t>
              </a:r>
              <a:r>
                <a:rPr lang="tr-TR" sz="2400" b="1" noProof="1">
                  <a:solidFill>
                    <a:schemeClr val="accent1"/>
                  </a:solidFill>
                  <a:latin typeface="Calibri"/>
                </a:rPr>
                <a:t>trengths</a:t>
              </a:r>
            </a:p>
          </p:txBody>
        </p:sp>
        <p:sp>
          <p:nvSpPr>
            <p:cNvPr id="90125" name="Text Box 19"/>
            <p:cNvSpPr txBox="1">
              <a:spLocks noChangeArrowheads="1"/>
            </p:cNvSpPr>
            <p:nvPr/>
          </p:nvSpPr>
          <p:spPr bwMode="gray">
            <a:xfrm>
              <a:off x="3385" y="1469"/>
              <a:ext cx="1156" cy="118"/>
            </a:xfrm>
            <a:prstGeom prst="rect">
              <a:avLst/>
            </a:prstGeom>
            <a:noFill/>
            <a:ln w="9525">
              <a:noFill/>
              <a:miter lim="800000"/>
              <a:headEnd/>
              <a:tailEnd/>
            </a:ln>
          </p:spPr>
          <p:txBody>
            <a:bodyPr lIns="0" tIns="0" rIns="0" bIns="0">
              <a:spAutoFit/>
            </a:bodyPr>
            <a:lstStyle/>
            <a:p>
              <a:pPr algn="r" defTabSz="801688" fontAlgn="auto">
                <a:spcBef>
                  <a:spcPts val="0"/>
                </a:spcBef>
                <a:spcAft>
                  <a:spcPct val="40000"/>
                </a:spcAft>
              </a:pPr>
              <a:r>
                <a:rPr lang="en-US" sz="2400" b="1" noProof="1">
                  <a:solidFill>
                    <a:schemeClr val="accent6"/>
                  </a:solidFill>
                  <a:latin typeface="Calibri"/>
                </a:rPr>
                <a:t>W</a:t>
              </a:r>
              <a:r>
                <a:rPr lang="tr-TR" sz="2400" b="1" noProof="1">
                  <a:solidFill>
                    <a:schemeClr val="accent6"/>
                  </a:solidFill>
                  <a:latin typeface="Calibri"/>
                </a:rPr>
                <a:t>eaknesses</a:t>
              </a:r>
            </a:p>
          </p:txBody>
        </p:sp>
        <p:sp>
          <p:nvSpPr>
            <p:cNvPr id="90126" name="Text Box 19"/>
            <p:cNvSpPr txBox="1">
              <a:spLocks noChangeArrowheads="1"/>
            </p:cNvSpPr>
            <p:nvPr/>
          </p:nvSpPr>
          <p:spPr bwMode="gray">
            <a:xfrm>
              <a:off x="482" y="3059"/>
              <a:ext cx="1156" cy="118"/>
            </a:xfrm>
            <a:prstGeom prst="rect">
              <a:avLst/>
            </a:prstGeom>
            <a:noFill/>
            <a:ln w="9525">
              <a:noFill/>
              <a:miter lim="800000"/>
              <a:headEnd/>
              <a:tailEnd/>
            </a:ln>
          </p:spPr>
          <p:txBody>
            <a:bodyPr lIns="0" tIns="0" rIns="0" bIns="0">
              <a:spAutoFit/>
            </a:bodyPr>
            <a:lstStyle/>
            <a:p>
              <a:pPr defTabSz="801688" fontAlgn="auto">
                <a:spcBef>
                  <a:spcPts val="0"/>
                </a:spcBef>
                <a:spcAft>
                  <a:spcPct val="40000"/>
                </a:spcAft>
              </a:pPr>
              <a:r>
                <a:rPr lang="tr-TR" sz="2400" b="1" noProof="1">
                  <a:solidFill>
                    <a:schemeClr val="accent4"/>
                  </a:solidFill>
                  <a:latin typeface="Calibri"/>
                </a:rPr>
                <a:t>Opportunities</a:t>
              </a:r>
            </a:p>
          </p:txBody>
        </p:sp>
        <p:sp>
          <p:nvSpPr>
            <p:cNvPr id="90127" name="Text Box 19"/>
            <p:cNvSpPr txBox="1">
              <a:spLocks noChangeArrowheads="1"/>
            </p:cNvSpPr>
            <p:nvPr/>
          </p:nvSpPr>
          <p:spPr bwMode="gray">
            <a:xfrm>
              <a:off x="3657" y="3059"/>
              <a:ext cx="884" cy="118"/>
            </a:xfrm>
            <a:prstGeom prst="rect">
              <a:avLst/>
            </a:prstGeom>
            <a:noFill/>
            <a:ln w="9525">
              <a:noFill/>
              <a:miter lim="800000"/>
              <a:headEnd/>
              <a:tailEnd/>
            </a:ln>
          </p:spPr>
          <p:txBody>
            <a:bodyPr lIns="0" tIns="0" rIns="0" bIns="0">
              <a:spAutoFit/>
            </a:bodyPr>
            <a:lstStyle/>
            <a:p>
              <a:pPr algn="r" defTabSz="801688" fontAlgn="auto">
                <a:spcBef>
                  <a:spcPts val="0"/>
                </a:spcBef>
                <a:spcAft>
                  <a:spcPct val="40000"/>
                </a:spcAft>
              </a:pPr>
              <a:r>
                <a:rPr lang="tr-TR" sz="2400" b="1" noProof="1">
                  <a:solidFill>
                    <a:schemeClr val="accent2"/>
                  </a:solidFill>
                  <a:latin typeface="Calibri"/>
                </a:rPr>
                <a:t>Threats</a:t>
              </a:r>
            </a:p>
          </p:txBody>
        </p:sp>
      </p:grpSp>
      <p:sp>
        <p:nvSpPr>
          <p:cNvPr id="2" name="Title 1"/>
          <p:cNvSpPr>
            <a:spLocks noGrp="1"/>
          </p:cNvSpPr>
          <p:nvPr>
            <p:ph type="title"/>
          </p:nvPr>
        </p:nvSpPr>
        <p:spPr>
          <a:xfrm>
            <a:off x="486158" y="0"/>
            <a:ext cx="8229600" cy="1143000"/>
          </a:xfrm>
        </p:spPr>
        <p:txBody>
          <a:bodyPr/>
          <a:lstStyle/>
          <a:p>
            <a:r>
              <a:rPr lang="en-US" dirty="0"/>
              <a:t>Title</a:t>
            </a:r>
          </a:p>
        </p:txBody>
      </p:sp>
      <p:sp>
        <p:nvSpPr>
          <p:cNvPr id="20" name="Text Box 19"/>
          <p:cNvSpPr txBox="1">
            <a:spLocks noChangeArrowheads="1"/>
          </p:cNvSpPr>
          <p:nvPr/>
        </p:nvSpPr>
        <p:spPr bwMode="gray">
          <a:xfrm>
            <a:off x="2424519" y="2302988"/>
            <a:ext cx="1428750" cy="369332"/>
          </a:xfrm>
          <a:prstGeom prst="rect">
            <a:avLst/>
          </a:prstGeom>
          <a:noFill/>
          <a:ln w="9525">
            <a:noFill/>
            <a:miter lim="800000"/>
            <a:headEnd/>
            <a:tailEnd/>
          </a:ln>
        </p:spPr>
        <p:txBody>
          <a:bodyPr lIns="0" tIns="0" rIns="0" bIns="0">
            <a:spAutoFit/>
          </a:bodyPr>
          <a:lstStyle/>
          <a:p>
            <a:pPr algn="ctr" defTabSz="801688" fontAlgn="auto">
              <a:spcBef>
                <a:spcPts val="0"/>
              </a:spcBef>
              <a:spcAft>
                <a:spcPct val="40000"/>
              </a:spcAft>
            </a:pPr>
            <a:r>
              <a:rPr lang="tr-TR" sz="1200" b="1" noProof="1">
                <a:latin typeface="Calibri"/>
              </a:rPr>
              <a:t>This is placeholder text. </a:t>
            </a:r>
          </a:p>
        </p:txBody>
      </p:sp>
      <p:sp>
        <p:nvSpPr>
          <p:cNvPr id="21" name="Text Box 19"/>
          <p:cNvSpPr txBox="1">
            <a:spLocks noChangeArrowheads="1"/>
          </p:cNvSpPr>
          <p:nvPr/>
        </p:nvSpPr>
        <p:spPr bwMode="gray">
          <a:xfrm>
            <a:off x="2424519" y="4621105"/>
            <a:ext cx="1428750" cy="369332"/>
          </a:xfrm>
          <a:prstGeom prst="rect">
            <a:avLst/>
          </a:prstGeom>
          <a:noFill/>
          <a:ln w="9525">
            <a:noFill/>
            <a:miter lim="800000"/>
            <a:headEnd/>
            <a:tailEnd/>
          </a:ln>
        </p:spPr>
        <p:txBody>
          <a:bodyPr lIns="0" tIns="0" rIns="0" bIns="0">
            <a:spAutoFit/>
          </a:bodyPr>
          <a:lstStyle/>
          <a:p>
            <a:pPr algn="ctr" defTabSz="801688" fontAlgn="auto">
              <a:spcBef>
                <a:spcPts val="0"/>
              </a:spcBef>
              <a:spcAft>
                <a:spcPct val="40000"/>
              </a:spcAft>
            </a:pPr>
            <a:r>
              <a:rPr lang="tr-TR" sz="1200" b="1" noProof="1">
                <a:latin typeface="Calibri"/>
              </a:rPr>
              <a:t>This is placeholder text. </a:t>
            </a:r>
          </a:p>
        </p:txBody>
      </p:sp>
      <p:sp>
        <p:nvSpPr>
          <p:cNvPr id="22" name="Text Box 19"/>
          <p:cNvSpPr txBox="1">
            <a:spLocks noChangeArrowheads="1"/>
          </p:cNvSpPr>
          <p:nvPr/>
        </p:nvSpPr>
        <p:spPr bwMode="gray">
          <a:xfrm>
            <a:off x="5273521" y="2302988"/>
            <a:ext cx="1428750" cy="369332"/>
          </a:xfrm>
          <a:prstGeom prst="rect">
            <a:avLst/>
          </a:prstGeom>
          <a:noFill/>
          <a:ln w="9525">
            <a:noFill/>
            <a:miter lim="800000"/>
            <a:headEnd/>
            <a:tailEnd/>
          </a:ln>
        </p:spPr>
        <p:txBody>
          <a:bodyPr lIns="0" tIns="0" rIns="0" bIns="0">
            <a:spAutoFit/>
          </a:bodyPr>
          <a:lstStyle/>
          <a:p>
            <a:pPr algn="ctr" defTabSz="801688" fontAlgn="auto">
              <a:spcBef>
                <a:spcPts val="0"/>
              </a:spcBef>
              <a:spcAft>
                <a:spcPct val="40000"/>
              </a:spcAft>
            </a:pPr>
            <a:r>
              <a:rPr lang="tr-TR" sz="1200" b="1" noProof="1">
                <a:latin typeface="Calibri"/>
              </a:rPr>
              <a:t>This is placeholder text. </a:t>
            </a:r>
          </a:p>
        </p:txBody>
      </p:sp>
      <p:sp>
        <p:nvSpPr>
          <p:cNvPr id="23" name="Text Box 19"/>
          <p:cNvSpPr txBox="1">
            <a:spLocks noChangeArrowheads="1"/>
          </p:cNvSpPr>
          <p:nvPr/>
        </p:nvSpPr>
        <p:spPr bwMode="gray">
          <a:xfrm>
            <a:off x="5273521" y="4621105"/>
            <a:ext cx="1428750" cy="369332"/>
          </a:xfrm>
          <a:prstGeom prst="rect">
            <a:avLst/>
          </a:prstGeom>
          <a:noFill/>
          <a:ln w="9525">
            <a:noFill/>
            <a:miter lim="800000"/>
            <a:headEnd/>
            <a:tailEnd/>
          </a:ln>
        </p:spPr>
        <p:txBody>
          <a:bodyPr lIns="0" tIns="0" rIns="0" bIns="0">
            <a:spAutoFit/>
          </a:bodyPr>
          <a:lstStyle/>
          <a:p>
            <a:pPr algn="ctr" defTabSz="801688" fontAlgn="auto">
              <a:spcBef>
                <a:spcPts val="0"/>
              </a:spcBef>
              <a:spcAft>
                <a:spcPct val="40000"/>
              </a:spcAft>
            </a:pPr>
            <a:r>
              <a:rPr lang="tr-TR" sz="1200" b="1" noProof="1">
                <a:latin typeface="Calibri"/>
              </a:rPr>
              <a:t>This is placeholder text. </a:t>
            </a:r>
          </a:p>
        </p:txBody>
      </p:sp>
    </p:spTree>
    <p:extLst>
      <p:ext uri="{BB962C8B-B14F-4D97-AF65-F5344CB8AC3E}">
        <p14:creationId xmlns:p14="http://schemas.microsoft.com/office/powerpoint/2010/main" val="19922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9144000" cy="1143000"/>
          </a:xfrm>
        </p:spPr>
        <p:txBody>
          <a:bodyPr/>
          <a:lstStyle/>
          <a:p>
            <a:r>
              <a:rPr lang="en-US" cap="none" dirty="0"/>
              <a:t>DOs &amp; DON’Ts</a:t>
            </a:r>
          </a:p>
        </p:txBody>
      </p:sp>
      <p:grpSp>
        <p:nvGrpSpPr>
          <p:cNvPr id="3" name="Group 14"/>
          <p:cNvGrpSpPr/>
          <p:nvPr/>
        </p:nvGrpSpPr>
        <p:grpSpPr>
          <a:xfrm>
            <a:off x="962043" y="964516"/>
            <a:ext cx="3235011" cy="4835299"/>
            <a:chOff x="1049125" y="1064768"/>
            <a:chExt cx="3235011" cy="4835299"/>
          </a:xfrm>
        </p:grpSpPr>
        <p:sp>
          <p:nvSpPr>
            <p:cNvPr id="7" name="Round Same Side Corner Rectangle 6"/>
            <p:cNvSpPr/>
            <p:nvPr/>
          </p:nvSpPr>
          <p:spPr>
            <a:xfrm>
              <a:off x="1378056" y="1722997"/>
              <a:ext cx="2906080" cy="4177070"/>
            </a:xfrm>
            <a:prstGeom prst="round2SameRect">
              <a:avLst>
                <a:gd name="adj1" fmla="val 9638"/>
                <a:gd name="adj2" fmla="val 0"/>
              </a:avLst>
            </a:prstGeom>
            <a:gradFill>
              <a:gsLst>
                <a:gs pos="0">
                  <a:schemeClr val="bg1">
                    <a:alpha val="25000"/>
                  </a:schemeClr>
                </a:gs>
                <a:gs pos="100000">
                  <a:srgbClr val="008000">
                    <a:alpha val="15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AutoShape 18"/>
            <p:cNvSpPr>
              <a:spLocks/>
            </p:cNvSpPr>
            <p:nvPr/>
          </p:nvSpPr>
          <p:spPr bwMode="auto">
            <a:xfrm rot="16200000">
              <a:off x="2732952" y="368101"/>
              <a:ext cx="196289" cy="2906079"/>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dirty="0">
                <a:solidFill>
                  <a:srgbClr val="595959"/>
                </a:solidFill>
                <a:latin typeface="Calibri"/>
              </a:endParaRPr>
            </a:p>
          </p:txBody>
        </p:sp>
        <p:grpSp>
          <p:nvGrpSpPr>
            <p:cNvPr id="5" name="Group 4"/>
            <p:cNvGrpSpPr/>
            <p:nvPr/>
          </p:nvGrpSpPr>
          <p:grpSpPr>
            <a:xfrm>
              <a:off x="1049125" y="1064768"/>
              <a:ext cx="1319288" cy="1108363"/>
              <a:chOff x="255085" y="889010"/>
              <a:chExt cx="1319288" cy="1108363"/>
            </a:xfrm>
          </p:grpSpPr>
          <p:grpSp>
            <p:nvGrpSpPr>
              <p:cNvPr id="6" name="Group 12"/>
              <p:cNvGrpSpPr/>
              <p:nvPr/>
            </p:nvGrpSpPr>
            <p:grpSpPr>
              <a:xfrm>
                <a:off x="255085" y="889010"/>
                <a:ext cx="1319288" cy="1108363"/>
                <a:chOff x="228880" y="933157"/>
                <a:chExt cx="1550741" cy="1302813"/>
              </a:xfrm>
            </p:grpSpPr>
            <p:sp>
              <p:nvSpPr>
                <p:cNvPr id="13" name="Oval 12"/>
                <p:cNvSpPr/>
                <p:nvPr/>
              </p:nvSpPr>
              <p:spPr>
                <a:xfrm>
                  <a:off x="476809" y="933157"/>
                  <a:ext cx="1302812" cy="1302813"/>
                </a:xfrm>
                <a:prstGeom prst="ellipse">
                  <a:avLst/>
                </a:prstGeom>
                <a:solidFill>
                  <a:schemeClr val="accent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Oval 13"/>
                <p:cNvSpPr/>
                <p:nvPr/>
              </p:nvSpPr>
              <p:spPr>
                <a:xfrm>
                  <a:off x="228880" y="946727"/>
                  <a:ext cx="528781"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2" name="Rectangle 6"/>
              <p:cNvSpPr/>
              <p:nvPr/>
            </p:nvSpPr>
            <p:spPr>
              <a:xfrm>
                <a:off x="784339" y="1237468"/>
                <a:ext cx="453970" cy="338554"/>
              </a:xfrm>
              <a:prstGeom prst="rect">
                <a:avLst/>
              </a:prstGeom>
            </p:spPr>
            <p:txBody>
              <a:bodyPr wrap="none">
                <a:spAutoFit/>
              </a:bodyPr>
              <a:lstStyle/>
              <a:p>
                <a:pPr algn="ctr" fontAlgn="auto">
                  <a:spcBef>
                    <a:spcPts val="0"/>
                  </a:spcBef>
                  <a:spcAft>
                    <a:spcPts val="0"/>
                  </a:spcAft>
                </a:pPr>
                <a:r>
                  <a:rPr lang="en-US" sz="1600" b="1" dirty="0">
                    <a:solidFill>
                      <a:srgbClr val="FFFFFF"/>
                    </a:solidFill>
                    <a:latin typeface="Calibri"/>
                    <a:cs typeface="Calibri"/>
                  </a:rPr>
                  <a:t>DO</a:t>
                </a:r>
              </a:p>
            </p:txBody>
          </p:sp>
        </p:grpSp>
      </p:grpSp>
      <p:grpSp>
        <p:nvGrpSpPr>
          <p:cNvPr id="9" name="Group 15"/>
          <p:cNvGrpSpPr/>
          <p:nvPr/>
        </p:nvGrpSpPr>
        <p:grpSpPr>
          <a:xfrm>
            <a:off x="4695318" y="964516"/>
            <a:ext cx="3235011" cy="4835299"/>
            <a:chOff x="1049125" y="1064768"/>
            <a:chExt cx="3235011" cy="4835299"/>
          </a:xfrm>
        </p:grpSpPr>
        <p:sp>
          <p:nvSpPr>
            <p:cNvPr id="17" name="Round Same Side Corner Rectangle 16"/>
            <p:cNvSpPr/>
            <p:nvPr/>
          </p:nvSpPr>
          <p:spPr>
            <a:xfrm>
              <a:off x="1378056" y="1722996"/>
              <a:ext cx="2906080" cy="4177071"/>
            </a:xfrm>
            <a:prstGeom prst="round2SameRect">
              <a:avLst>
                <a:gd name="adj1" fmla="val 9638"/>
                <a:gd name="adj2" fmla="val 0"/>
              </a:avLst>
            </a:prstGeom>
            <a:gradFill>
              <a:gsLst>
                <a:gs pos="0">
                  <a:schemeClr val="bg1">
                    <a:alpha val="0"/>
                  </a:schemeClr>
                </a:gs>
                <a:gs pos="100000">
                  <a:schemeClr val="accent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AutoShape 18"/>
            <p:cNvSpPr>
              <a:spLocks/>
            </p:cNvSpPr>
            <p:nvPr/>
          </p:nvSpPr>
          <p:spPr bwMode="auto">
            <a:xfrm rot="16200000">
              <a:off x="2732952" y="368101"/>
              <a:ext cx="196289" cy="2906079"/>
            </a:xfrm>
            <a:prstGeom prst="rightBracket">
              <a:avLst>
                <a:gd name="adj" fmla="val 141746"/>
              </a:avLst>
            </a:prstGeom>
            <a:noFill/>
            <a:ln w="47625" cap="flat" cmpd="sng" algn="ctr">
              <a:solidFill>
                <a:schemeClr val="accent2">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grpSp>
          <p:nvGrpSpPr>
            <p:cNvPr id="10" name="Group 18"/>
            <p:cNvGrpSpPr/>
            <p:nvPr/>
          </p:nvGrpSpPr>
          <p:grpSpPr>
            <a:xfrm>
              <a:off x="1049125" y="1064768"/>
              <a:ext cx="1319288" cy="1108363"/>
              <a:chOff x="255085" y="889010"/>
              <a:chExt cx="1319288" cy="1108363"/>
            </a:xfrm>
          </p:grpSpPr>
          <p:grpSp>
            <p:nvGrpSpPr>
              <p:cNvPr id="11" name="Group 12"/>
              <p:cNvGrpSpPr/>
              <p:nvPr/>
            </p:nvGrpSpPr>
            <p:grpSpPr>
              <a:xfrm>
                <a:off x="255085" y="889010"/>
                <a:ext cx="1319288" cy="1108363"/>
                <a:chOff x="228880" y="933157"/>
                <a:chExt cx="1550741" cy="1302813"/>
              </a:xfrm>
            </p:grpSpPr>
            <p:sp>
              <p:nvSpPr>
                <p:cNvPr id="22" name="Oval 21"/>
                <p:cNvSpPr/>
                <p:nvPr/>
              </p:nvSpPr>
              <p:spPr>
                <a:xfrm>
                  <a:off x="476809" y="933157"/>
                  <a:ext cx="1302812" cy="1302813"/>
                </a:xfrm>
                <a:prstGeom prst="ellipse">
                  <a:avLst/>
                </a:prstGeom>
                <a:solidFill>
                  <a:schemeClr val="accent2">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Oval 22"/>
                <p:cNvSpPr/>
                <p:nvPr/>
              </p:nvSpPr>
              <p:spPr>
                <a:xfrm>
                  <a:off x="228880" y="946727"/>
                  <a:ext cx="528781" cy="528781"/>
                </a:xfrm>
                <a:prstGeom prst="ellipse">
                  <a:avLst/>
                </a:prstGeom>
                <a:solidFill>
                  <a:schemeClr val="accent2">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21" name="Rectangle 6"/>
              <p:cNvSpPr/>
              <p:nvPr/>
            </p:nvSpPr>
            <p:spPr>
              <a:xfrm>
                <a:off x="638820" y="1264362"/>
                <a:ext cx="745012" cy="338554"/>
              </a:xfrm>
              <a:prstGeom prst="rect">
                <a:avLst/>
              </a:prstGeom>
              <a:ln>
                <a:noFill/>
              </a:ln>
            </p:spPr>
            <p:txBody>
              <a:bodyPr wrap="none">
                <a:spAutoFit/>
              </a:bodyPr>
              <a:lstStyle/>
              <a:p>
                <a:pPr algn="ctr" fontAlgn="auto">
                  <a:spcBef>
                    <a:spcPts val="0"/>
                  </a:spcBef>
                  <a:spcAft>
                    <a:spcPts val="0"/>
                  </a:spcAft>
                </a:pPr>
                <a:r>
                  <a:rPr lang="en-US" sz="1600" b="1" dirty="0">
                    <a:solidFill>
                      <a:srgbClr val="FFFFFF"/>
                    </a:solidFill>
                    <a:latin typeface="Calibri"/>
                    <a:cs typeface="Calibri"/>
                  </a:rPr>
                  <a:t>DON’T</a:t>
                </a:r>
              </a:p>
            </p:txBody>
          </p:sp>
        </p:grpSp>
      </p:grpSp>
      <p:sp>
        <p:nvSpPr>
          <p:cNvPr id="29" name="Text Placeholder 2"/>
          <p:cNvSpPr txBox="1">
            <a:spLocks/>
          </p:cNvSpPr>
          <p:nvPr/>
        </p:nvSpPr>
        <p:spPr bwMode="gray">
          <a:xfrm>
            <a:off x="1443378" y="2168809"/>
            <a:ext cx="2618211" cy="363100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indent="-91440" fontAlgn="auto">
              <a:spcBef>
                <a:spcPts val="0"/>
              </a:spcBef>
              <a:spcAft>
                <a:spcPts val="600"/>
              </a:spcAft>
              <a:buFont typeface="Arial" pitchFamily="34" charset="0"/>
              <a:buChar char="•"/>
            </a:pPr>
            <a:r>
              <a:rPr lang="en-US" sz="1400" dirty="0">
                <a:solidFill>
                  <a:srgbClr val="595959"/>
                </a:solidFill>
                <a:latin typeface="Calibri"/>
                <a:cs typeface="Calibri"/>
              </a:rPr>
              <a:t>X</a:t>
            </a:r>
          </a:p>
        </p:txBody>
      </p:sp>
      <p:sp>
        <p:nvSpPr>
          <p:cNvPr id="30" name="Text Placeholder 2"/>
          <p:cNvSpPr txBox="1">
            <a:spLocks/>
          </p:cNvSpPr>
          <p:nvPr/>
        </p:nvSpPr>
        <p:spPr bwMode="gray">
          <a:xfrm>
            <a:off x="5182159" y="2168806"/>
            <a:ext cx="2672507" cy="363100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indent="-91440" fontAlgn="auto">
              <a:spcBef>
                <a:spcPts val="0"/>
              </a:spcBef>
              <a:spcAft>
                <a:spcPts val="600"/>
              </a:spcAft>
              <a:buFont typeface="Arial" pitchFamily="34" charset="0"/>
              <a:buChar char="•"/>
            </a:pPr>
            <a:r>
              <a:rPr lang="en-US" sz="1400">
                <a:solidFill>
                  <a:srgbClr val="595959"/>
                </a:solidFill>
                <a:latin typeface="Calibri"/>
                <a:cs typeface="Calibri"/>
              </a:rPr>
              <a:t>X</a:t>
            </a:r>
            <a:endParaRPr lang="en-US" sz="1400" dirty="0">
              <a:solidFill>
                <a:srgbClr val="595959"/>
              </a:solidFill>
              <a:latin typeface="Calibri"/>
              <a:cs typeface="Calibri"/>
            </a:endParaRPr>
          </a:p>
        </p:txBody>
      </p:sp>
    </p:spTree>
    <p:extLst>
      <p:ext uri="{BB962C8B-B14F-4D97-AF65-F5344CB8AC3E}">
        <p14:creationId xmlns:p14="http://schemas.microsoft.com/office/powerpoint/2010/main" val="13198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900720" y="1488537"/>
            <a:ext cx="7198468" cy="1116011"/>
            <a:chOff x="900720" y="1488535"/>
            <a:chExt cx="7198468" cy="1116011"/>
          </a:xfrm>
        </p:grpSpPr>
        <p:grpSp>
          <p:nvGrpSpPr>
            <p:cNvPr id="31" name="Group 30"/>
            <p:cNvGrpSpPr/>
            <p:nvPr/>
          </p:nvGrpSpPr>
          <p:grpSpPr>
            <a:xfrm>
              <a:off x="1197249" y="1488535"/>
              <a:ext cx="6901939" cy="1116011"/>
              <a:chOff x="1292244" y="4352005"/>
              <a:chExt cx="7345423" cy="1125369"/>
            </a:xfrm>
            <a:solidFill>
              <a:schemeClr val="tx1"/>
            </a:solidFill>
          </p:grpSpPr>
          <p:sp>
            <p:nvSpPr>
              <p:cNvPr id="32" name="Rounded Rectangle 31"/>
              <p:cNvSpPr>
                <a:spLocks noChangeAspect="1"/>
              </p:cNvSpPr>
              <p:nvPr/>
            </p:nvSpPr>
            <p:spPr>
              <a:xfrm>
                <a:off x="1292244" y="4352005"/>
                <a:ext cx="7345423" cy="1125369"/>
              </a:xfrm>
              <a:prstGeom prst="roundRect">
                <a:avLst>
                  <a:gd name="adj" fmla="val 886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3" name="Text Placeholder 2"/>
              <p:cNvSpPr txBox="1">
                <a:spLocks/>
              </p:cNvSpPr>
              <p:nvPr/>
            </p:nvSpPr>
            <p:spPr bwMode="gray">
              <a:xfrm>
                <a:off x="1901366" y="4482545"/>
                <a:ext cx="6705600" cy="81709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fontAlgn="auto">
                  <a:spcBef>
                    <a:spcPts val="0"/>
                  </a:spcBef>
                  <a:spcAft>
                    <a:spcPts val="600"/>
                  </a:spcAft>
                </a:pPr>
                <a:r>
                  <a:rPr lang="en-US" b="1" dirty="0">
                    <a:solidFill>
                      <a:srgbClr val="585959"/>
                    </a:solidFill>
                    <a:latin typeface="Calibri"/>
                  </a:rPr>
                  <a:t>IMPLICATION</a:t>
                </a:r>
              </a:p>
              <a:p>
                <a:pPr fontAlgn="auto">
                  <a:lnSpc>
                    <a:spcPct val="110000"/>
                  </a:lnSpc>
                  <a:spcBef>
                    <a:spcPts val="0"/>
                  </a:spcBef>
                  <a:spcAft>
                    <a:spcPts val="600"/>
                  </a:spcAft>
                </a:pPr>
                <a:r>
                  <a:rPr lang="en-US" sz="1400" dirty="0">
                    <a:solidFill>
                      <a:srgbClr val="585959"/>
                    </a:solidFill>
                    <a:latin typeface="Calibri"/>
                  </a:rPr>
                  <a:t>In order to expand the consumer base, consider creating communications that focus on XYZ. </a:t>
                </a:r>
              </a:p>
            </p:txBody>
          </p:sp>
        </p:grpSp>
        <p:sp>
          <p:nvSpPr>
            <p:cNvPr id="36" name="Oval 35"/>
            <p:cNvSpPr/>
            <p:nvPr/>
          </p:nvSpPr>
          <p:spPr>
            <a:xfrm>
              <a:off x="900720" y="1662492"/>
              <a:ext cx="744489" cy="75292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Freeform 70"/>
            <p:cNvSpPr>
              <a:spLocks/>
            </p:cNvSpPr>
            <p:nvPr/>
          </p:nvSpPr>
          <p:spPr bwMode="auto">
            <a:xfrm>
              <a:off x="1037450" y="1748308"/>
              <a:ext cx="499370" cy="682280"/>
            </a:xfrm>
            <a:custGeom>
              <a:avLst/>
              <a:gdLst/>
              <a:ahLst/>
              <a:cxnLst>
                <a:cxn ang="0">
                  <a:pos x="820" y="600"/>
                </a:cxn>
                <a:cxn ang="0">
                  <a:pos x="820" y="600"/>
                </a:cxn>
                <a:cxn ang="0">
                  <a:pos x="761" y="510"/>
                </a:cxn>
                <a:cxn ang="0">
                  <a:pos x="738" y="426"/>
                </a:cxn>
                <a:cxn ang="0">
                  <a:pos x="476" y="75"/>
                </a:cxn>
                <a:cxn ang="0">
                  <a:pos x="30" y="298"/>
                </a:cxn>
                <a:cxn ang="0">
                  <a:pos x="44" y="560"/>
                </a:cxn>
                <a:cxn ang="0">
                  <a:pos x="114" y="849"/>
                </a:cxn>
                <a:cxn ang="0">
                  <a:pos x="13" y="1038"/>
                </a:cxn>
                <a:cxn ang="0">
                  <a:pos x="393" y="1163"/>
                </a:cxn>
                <a:cxn ang="0">
                  <a:pos x="503" y="1153"/>
                </a:cxn>
                <a:cxn ang="0">
                  <a:pos x="510" y="944"/>
                </a:cxn>
                <a:cxn ang="0">
                  <a:pos x="561" y="914"/>
                </a:cxn>
                <a:cxn ang="0">
                  <a:pos x="679" y="922"/>
                </a:cxn>
                <a:cxn ang="0">
                  <a:pos x="749" y="859"/>
                </a:cxn>
                <a:cxn ang="0">
                  <a:pos x="739" y="821"/>
                </a:cxn>
                <a:cxn ang="0">
                  <a:pos x="747" y="786"/>
                </a:cxn>
                <a:cxn ang="0">
                  <a:pos x="755" y="752"/>
                </a:cxn>
                <a:cxn ang="0">
                  <a:pos x="762" y="708"/>
                </a:cxn>
                <a:cxn ang="0">
                  <a:pos x="772" y="661"/>
                </a:cxn>
                <a:cxn ang="0">
                  <a:pos x="820" y="600"/>
                </a:cxn>
              </a:cxnLst>
              <a:rect l="0" t="0" r="r" b="b"/>
              <a:pathLst>
                <a:path w="850" h="1163">
                  <a:moveTo>
                    <a:pt x="820" y="600"/>
                  </a:moveTo>
                  <a:lnTo>
                    <a:pt x="820" y="600"/>
                  </a:lnTo>
                  <a:cubicBezTo>
                    <a:pt x="790" y="550"/>
                    <a:pt x="771" y="521"/>
                    <a:pt x="761" y="510"/>
                  </a:cubicBezTo>
                  <a:cubicBezTo>
                    <a:pt x="751" y="498"/>
                    <a:pt x="731" y="464"/>
                    <a:pt x="738" y="426"/>
                  </a:cubicBezTo>
                  <a:cubicBezTo>
                    <a:pt x="744" y="389"/>
                    <a:pt x="737" y="149"/>
                    <a:pt x="476" y="75"/>
                  </a:cubicBezTo>
                  <a:cubicBezTo>
                    <a:pt x="215" y="0"/>
                    <a:pt x="59" y="207"/>
                    <a:pt x="30" y="298"/>
                  </a:cubicBezTo>
                  <a:cubicBezTo>
                    <a:pt x="0" y="389"/>
                    <a:pt x="24" y="505"/>
                    <a:pt x="44" y="560"/>
                  </a:cubicBezTo>
                  <a:cubicBezTo>
                    <a:pt x="64" y="615"/>
                    <a:pt x="157" y="727"/>
                    <a:pt x="114" y="849"/>
                  </a:cubicBezTo>
                  <a:cubicBezTo>
                    <a:pt x="93" y="909"/>
                    <a:pt x="52" y="979"/>
                    <a:pt x="13" y="1038"/>
                  </a:cubicBezTo>
                  <a:cubicBezTo>
                    <a:pt x="120" y="1116"/>
                    <a:pt x="251" y="1163"/>
                    <a:pt x="393" y="1163"/>
                  </a:cubicBezTo>
                  <a:cubicBezTo>
                    <a:pt x="431" y="1163"/>
                    <a:pt x="468" y="1159"/>
                    <a:pt x="503" y="1153"/>
                  </a:cubicBezTo>
                  <a:cubicBezTo>
                    <a:pt x="497" y="1111"/>
                    <a:pt x="486" y="1010"/>
                    <a:pt x="510" y="944"/>
                  </a:cubicBezTo>
                  <a:cubicBezTo>
                    <a:pt x="521" y="917"/>
                    <a:pt x="539" y="912"/>
                    <a:pt x="561" y="914"/>
                  </a:cubicBezTo>
                  <a:cubicBezTo>
                    <a:pt x="582" y="915"/>
                    <a:pt x="661" y="922"/>
                    <a:pt x="679" y="922"/>
                  </a:cubicBezTo>
                  <a:cubicBezTo>
                    <a:pt x="696" y="922"/>
                    <a:pt x="750" y="910"/>
                    <a:pt x="749" y="859"/>
                  </a:cubicBezTo>
                  <a:cubicBezTo>
                    <a:pt x="746" y="836"/>
                    <a:pt x="741" y="829"/>
                    <a:pt x="739" y="821"/>
                  </a:cubicBezTo>
                  <a:cubicBezTo>
                    <a:pt x="738" y="813"/>
                    <a:pt x="741" y="793"/>
                    <a:pt x="747" y="786"/>
                  </a:cubicBezTo>
                  <a:cubicBezTo>
                    <a:pt x="754" y="778"/>
                    <a:pt x="759" y="764"/>
                    <a:pt x="755" y="752"/>
                  </a:cubicBezTo>
                  <a:cubicBezTo>
                    <a:pt x="755" y="752"/>
                    <a:pt x="771" y="730"/>
                    <a:pt x="762" y="708"/>
                  </a:cubicBezTo>
                  <a:cubicBezTo>
                    <a:pt x="753" y="687"/>
                    <a:pt x="749" y="664"/>
                    <a:pt x="772" y="661"/>
                  </a:cubicBezTo>
                  <a:cubicBezTo>
                    <a:pt x="794" y="658"/>
                    <a:pt x="850" y="650"/>
                    <a:pt x="820" y="600"/>
                  </a:cubicBezTo>
                  <a:close/>
                </a:path>
              </a:pathLst>
            </a:custGeom>
            <a:solidFill>
              <a:srgbClr val="FEFEFE"/>
            </a:solidFill>
            <a:ln w="0">
              <a:solidFill>
                <a:schemeClr val="accent1"/>
              </a:solidFill>
              <a:prstDash val="solid"/>
              <a:round/>
              <a:headEnd/>
              <a:tailEnd/>
            </a:ln>
          </p:spPr>
          <p:txBody>
            <a:bodyPr/>
            <a:lstStyle/>
            <a:p>
              <a:endParaRPr lang="en-US" dirty="0">
                <a:solidFill>
                  <a:srgbClr val="595959"/>
                </a:solidFill>
              </a:endParaRPr>
            </a:p>
          </p:txBody>
        </p:sp>
      </p:grpSp>
      <p:sp>
        <p:nvSpPr>
          <p:cNvPr id="2" name="Title 1"/>
          <p:cNvSpPr>
            <a:spLocks noGrp="1"/>
          </p:cNvSpPr>
          <p:nvPr>
            <p:ph type="title" idx="4294967295"/>
          </p:nvPr>
        </p:nvSpPr>
        <p:spPr>
          <a:xfrm>
            <a:off x="0" y="4763"/>
            <a:ext cx="9144000" cy="1143000"/>
          </a:xfrm>
        </p:spPr>
        <p:txBody>
          <a:bodyPr>
            <a:normAutofit/>
          </a:bodyPr>
          <a:lstStyle/>
          <a:p>
            <a:r>
              <a:rPr lang="en-US" dirty="0"/>
              <a:t>Title</a:t>
            </a:r>
          </a:p>
        </p:txBody>
      </p:sp>
      <p:grpSp>
        <p:nvGrpSpPr>
          <p:cNvPr id="41" name="Group 40"/>
          <p:cNvGrpSpPr/>
          <p:nvPr/>
        </p:nvGrpSpPr>
        <p:grpSpPr>
          <a:xfrm>
            <a:off x="1147848" y="4704107"/>
            <a:ext cx="7038285" cy="1116011"/>
            <a:chOff x="1147848" y="4704101"/>
            <a:chExt cx="7038285" cy="1116011"/>
          </a:xfrm>
        </p:grpSpPr>
        <p:grpSp>
          <p:nvGrpSpPr>
            <p:cNvPr id="6" name="Group 5"/>
            <p:cNvGrpSpPr/>
            <p:nvPr/>
          </p:nvGrpSpPr>
          <p:grpSpPr>
            <a:xfrm>
              <a:off x="1284194" y="4704101"/>
              <a:ext cx="6901939" cy="1116011"/>
              <a:chOff x="1292244" y="4352005"/>
              <a:chExt cx="7345423" cy="1125369"/>
            </a:xfrm>
            <a:solidFill>
              <a:schemeClr val="tx1"/>
            </a:solidFill>
          </p:grpSpPr>
          <p:sp>
            <p:nvSpPr>
              <p:cNvPr id="7" name="Rounded Rectangle 6"/>
              <p:cNvSpPr>
                <a:spLocks noChangeAspect="1"/>
              </p:cNvSpPr>
              <p:nvPr/>
            </p:nvSpPr>
            <p:spPr>
              <a:xfrm>
                <a:off x="1292244" y="4352005"/>
                <a:ext cx="7345423" cy="1125369"/>
              </a:xfrm>
              <a:prstGeom prst="roundRect">
                <a:avLst>
                  <a:gd name="adj" fmla="val 886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Text Placeholder 2"/>
              <p:cNvSpPr txBox="1">
                <a:spLocks/>
              </p:cNvSpPr>
              <p:nvPr/>
            </p:nvSpPr>
            <p:spPr bwMode="gray">
              <a:xfrm>
                <a:off x="1795384" y="4482545"/>
                <a:ext cx="6705600" cy="81709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fontAlgn="auto">
                  <a:spcBef>
                    <a:spcPts val="0"/>
                  </a:spcBef>
                  <a:spcAft>
                    <a:spcPts val="600"/>
                  </a:spcAft>
                </a:pPr>
                <a:r>
                  <a:rPr lang="en-US" b="1" dirty="0">
                    <a:solidFill>
                      <a:srgbClr val="585959"/>
                    </a:solidFill>
                    <a:latin typeface="Calibri"/>
                  </a:rPr>
                  <a:t>RECOMMENDATION</a:t>
                </a:r>
              </a:p>
              <a:p>
                <a:pPr fontAlgn="auto">
                  <a:lnSpc>
                    <a:spcPct val="110000"/>
                  </a:lnSpc>
                  <a:spcBef>
                    <a:spcPts val="0"/>
                  </a:spcBef>
                  <a:spcAft>
                    <a:spcPts val="600"/>
                  </a:spcAft>
                </a:pPr>
                <a:r>
                  <a:rPr lang="en-US" sz="1400" dirty="0">
                    <a:solidFill>
                      <a:srgbClr val="585959"/>
                    </a:solidFill>
                    <a:latin typeface="Calibri"/>
                  </a:rPr>
                  <a:t>In order to expand the consumer base, consider creating communications that focus on XYZ. </a:t>
                </a:r>
              </a:p>
            </p:txBody>
          </p:sp>
        </p:grpSp>
        <p:grpSp>
          <p:nvGrpSpPr>
            <p:cNvPr id="11" name="Group 10"/>
            <p:cNvGrpSpPr/>
            <p:nvPr/>
          </p:nvGrpSpPr>
          <p:grpSpPr>
            <a:xfrm>
              <a:off x="1147848" y="5081965"/>
              <a:ext cx="256771" cy="367468"/>
              <a:chOff x="1193800" y="4422775"/>
              <a:chExt cx="357188" cy="511176"/>
            </a:xfrm>
            <a:solidFill>
              <a:schemeClr val="bg1"/>
            </a:solidFill>
          </p:grpSpPr>
          <p:sp>
            <p:nvSpPr>
              <p:cNvPr id="12" name="Freeform 11"/>
              <p:cNvSpPr>
                <a:spLocks/>
              </p:cNvSpPr>
              <p:nvPr/>
            </p:nvSpPr>
            <p:spPr bwMode="auto">
              <a:xfrm>
                <a:off x="1193800" y="4422775"/>
                <a:ext cx="357188" cy="374650"/>
              </a:xfrm>
              <a:custGeom>
                <a:avLst/>
                <a:gdLst>
                  <a:gd name="T0" fmla="*/ 421 w 842"/>
                  <a:gd name="T1" fmla="*/ 0 h 875"/>
                  <a:gd name="T2" fmla="*/ 0 w 842"/>
                  <a:gd name="T3" fmla="*/ 422 h 875"/>
                  <a:gd name="T4" fmla="*/ 148 w 842"/>
                  <a:gd name="T5" fmla="*/ 731 h 875"/>
                  <a:gd name="T6" fmla="*/ 181 w 842"/>
                  <a:gd name="T7" fmla="*/ 818 h 875"/>
                  <a:gd name="T8" fmla="*/ 181 w 842"/>
                  <a:gd name="T9" fmla="*/ 825 h 875"/>
                  <a:gd name="T10" fmla="*/ 231 w 842"/>
                  <a:gd name="T11" fmla="*/ 875 h 875"/>
                  <a:gd name="T12" fmla="*/ 610 w 842"/>
                  <a:gd name="T13" fmla="*/ 875 h 875"/>
                  <a:gd name="T14" fmla="*/ 660 w 842"/>
                  <a:gd name="T15" fmla="*/ 825 h 875"/>
                  <a:gd name="T16" fmla="*/ 660 w 842"/>
                  <a:gd name="T17" fmla="*/ 818 h 875"/>
                  <a:gd name="T18" fmla="*/ 694 w 842"/>
                  <a:gd name="T19" fmla="*/ 731 h 875"/>
                  <a:gd name="T20" fmla="*/ 842 w 842"/>
                  <a:gd name="T21" fmla="*/ 422 h 875"/>
                  <a:gd name="T22" fmla="*/ 421 w 842"/>
                  <a:gd name="T23"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2" h="875">
                    <a:moveTo>
                      <a:pt x="421" y="0"/>
                    </a:moveTo>
                    <a:cubicBezTo>
                      <a:pt x="188" y="0"/>
                      <a:pt x="0" y="189"/>
                      <a:pt x="0" y="422"/>
                    </a:cubicBezTo>
                    <a:cubicBezTo>
                      <a:pt x="0" y="565"/>
                      <a:pt x="148" y="731"/>
                      <a:pt x="148" y="731"/>
                    </a:cubicBezTo>
                    <a:cubicBezTo>
                      <a:pt x="166" y="751"/>
                      <a:pt x="181" y="790"/>
                      <a:pt x="181" y="818"/>
                    </a:cubicBezTo>
                    <a:cubicBezTo>
                      <a:pt x="181" y="825"/>
                      <a:pt x="181" y="825"/>
                      <a:pt x="181" y="825"/>
                    </a:cubicBezTo>
                    <a:cubicBezTo>
                      <a:pt x="181" y="852"/>
                      <a:pt x="204" y="875"/>
                      <a:pt x="231" y="875"/>
                    </a:cubicBezTo>
                    <a:cubicBezTo>
                      <a:pt x="610" y="875"/>
                      <a:pt x="610" y="875"/>
                      <a:pt x="610" y="875"/>
                    </a:cubicBezTo>
                    <a:cubicBezTo>
                      <a:pt x="638" y="875"/>
                      <a:pt x="660" y="852"/>
                      <a:pt x="660" y="825"/>
                    </a:cubicBezTo>
                    <a:cubicBezTo>
                      <a:pt x="660" y="818"/>
                      <a:pt x="660" y="818"/>
                      <a:pt x="660" y="818"/>
                    </a:cubicBezTo>
                    <a:cubicBezTo>
                      <a:pt x="660" y="790"/>
                      <a:pt x="675" y="751"/>
                      <a:pt x="694" y="731"/>
                    </a:cubicBezTo>
                    <a:cubicBezTo>
                      <a:pt x="694" y="731"/>
                      <a:pt x="842" y="565"/>
                      <a:pt x="842" y="422"/>
                    </a:cubicBezTo>
                    <a:cubicBezTo>
                      <a:pt x="842" y="189"/>
                      <a:pt x="653" y="0"/>
                      <a:pt x="4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95959"/>
                  </a:solidFill>
                </a:endParaRPr>
              </a:p>
            </p:txBody>
          </p:sp>
          <p:sp>
            <p:nvSpPr>
              <p:cNvPr id="13" name="Freeform 12"/>
              <p:cNvSpPr>
                <a:spLocks/>
              </p:cNvSpPr>
              <p:nvPr/>
            </p:nvSpPr>
            <p:spPr bwMode="auto">
              <a:xfrm>
                <a:off x="1268413" y="4826000"/>
                <a:ext cx="207963" cy="41275"/>
              </a:xfrm>
              <a:custGeom>
                <a:avLst/>
                <a:gdLst>
                  <a:gd name="T0" fmla="*/ 0 w 488"/>
                  <a:gd name="T1" fmla="*/ 49 h 99"/>
                  <a:gd name="T2" fmla="*/ 50 w 488"/>
                  <a:gd name="T3" fmla="*/ 99 h 99"/>
                  <a:gd name="T4" fmla="*/ 438 w 488"/>
                  <a:gd name="T5" fmla="*/ 99 h 99"/>
                  <a:gd name="T6" fmla="*/ 488 w 488"/>
                  <a:gd name="T7" fmla="*/ 49 h 99"/>
                  <a:gd name="T8" fmla="*/ 438 w 488"/>
                  <a:gd name="T9" fmla="*/ 0 h 99"/>
                  <a:gd name="T10" fmla="*/ 50 w 488"/>
                  <a:gd name="T11" fmla="*/ 0 h 99"/>
                  <a:gd name="T12" fmla="*/ 0 w 488"/>
                  <a:gd name="T13" fmla="*/ 49 h 99"/>
                </a:gdLst>
                <a:ahLst/>
                <a:cxnLst>
                  <a:cxn ang="0">
                    <a:pos x="T0" y="T1"/>
                  </a:cxn>
                  <a:cxn ang="0">
                    <a:pos x="T2" y="T3"/>
                  </a:cxn>
                  <a:cxn ang="0">
                    <a:pos x="T4" y="T5"/>
                  </a:cxn>
                  <a:cxn ang="0">
                    <a:pos x="T6" y="T7"/>
                  </a:cxn>
                  <a:cxn ang="0">
                    <a:pos x="T8" y="T9"/>
                  </a:cxn>
                  <a:cxn ang="0">
                    <a:pos x="T10" y="T11"/>
                  </a:cxn>
                  <a:cxn ang="0">
                    <a:pos x="T12" y="T13"/>
                  </a:cxn>
                </a:cxnLst>
                <a:rect l="0" t="0" r="r" b="b"/>
                <a:pathLst>
                  <a:path w="488" h="99">
                    <a:moveTo>
                      <a:pt x="0" y="49"/>
                    </a:moveTo>
                    <a:cubicBezTo>
                      <a:pt x="0" y="77"/>
                      <a:pt x="22" y="99"/>
                      <a:pt x="50" y="99"/>
                    </a:cubicBezTo>
                    <a:cubicBezTo>
                      <a:pt x="438" y="99"/>
                      <a:pt x="438" y="99"/>
                      <a:pt x="438" y="99"/>
                    </a:cubicBezTo>
                    <a:cubicBezTo>
                      <a:pt x="465" y="99"/>
                      <a:pt x="488" y="77"/>
                      <a:pt x="488" y="49"/>
                    </a:cubicBezTo>
                    <a:cubicBezTo>
                      <a:pt x="488" y="22"/>
                      <a:pt x="465" y="0"/>
                      <a:pt x="438" y="0"/>
                    </a:cubicBezTo>
                    <a:cubicBezTo>
                      <a:pt x="50" y="0"/>
                      <a:pt x="50" y="0"/>
                      <a:pt x="50" y="0"/>
                    </a:cubicBezTo>
                    <a:cubicBezTo>
                      <a:pt x="22" y="0"/>
                      <a:pt x="0" y="22"/>
                      <a:pt x="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14" name="Freeform 13"/>
              <p:cNvSpPr>
                <a:spLocks/>
              </p:cNvSpPr>
              <p:nvPr/>
            </p:nvSpPr>
            <p:spPr bwMode="auto">
              <a:xfrm>
                <a:off x="1303338" y="4891088"/>
                <a:ext cx="138113" cy="42863"/>
              </a:xfrm>
              <a:custGeom>
                <a:avLst/>
                <a:gdLst>
                  <a:gd name="T0" fmla="*/ 0 w 323"/>
                  <a:gd name="T1" fmla="*/ 50 h 100"/>
                  <a:gd name="T2" fmla="*/ 50 w 323"/>
                  <a:gd name="T3" fmla="*/ 100 h 100"/>
                  <a:gd name="T4" fmla="*/ 273 w 323"/>
                  <a:gd name="T5" fmla="*/ 100 h 100"/>
                  <a:gd name="T6" fmla="*/ 323 w 323"/>
                  <a:gd name="T7" fmla="*/ 50 h 100"/>
                  <a:gd name="T8" fmla="*/ 273 w 323"/>
                  <a:gd name="T9" fmla="*/ 0 h 100"/>
                  <a:gd name="T10" fmla="*/ 50 w 323"/>
                  <a:gd name="T11" fmla="*/ 0 h 100"/>
                  <a:gd name="T12" fmla="*/ 0 w 323"/>
                  <a:gd name="T13" fmla="*/ 50 h 100"/>
                </a:gdLst>
                <a:ahLst/>
                <a:cxnLst>
                  <a:cxn ang="0">
                    <a:pos x="T0" y="T1"/>
                  </a:cxn>
                  <a:cxn ang="0">
                    <a:pos x="T2" y="T3"/>
                  </a:cxn>
                  <a:cxn ang="0">
                    <a:pos x="T4" y="T5"/>
                  </a:cxn>
                  <a:cxn ang="0">
                    <a:pos x="T6" y="T7"/>
                  </a:cxn>
                  <a:cxn ang="0">
                    <a:pos x="T8" y="T9"/>
                  </a:cxn>
                  <a:cxn ang="0">
                    <a:pos x="T10" y="T11"/>
                  </a:cxn>
                  <a:cxn ang="0">
                    <a:pos x="T12" y="T13"/>
                  </a:cxn>
                </a:cxnLst>
                <a:rect l="0" t="0" r="r" b="b"/>
                <a:pathLst>
                  <a:path w="323" h="100">
                    <a:moveTo>
                      <a:pt x="0" y="50"/>
                    </a:moveTo>
                    <a:cubicBezTo>
                      <a:pt x="0" y="77"/>
                      <a:pt x="23" y="100"/>
                      <a:pt x="50" y="100"/>
                    </a:cubicBezTo>
                    <a:cubicBezTo>
                      <a:pt x="273" y="100"/>
                      <a:pt x="273" y="100"/>
                      <a:pt x="273" y="100"/>
                    </a:cubicBezTo>
                    <a:cubicBezTo>
                      <a:pt x="301" y="100"/>
                      <a:pt x="323" y="77"/>
                      <a:pt x="323" y="50"/>
                    </a:cubicBezTo>
                    <a:cubicBezTo>
                      <a:pt x="323" y="22"/>
                      <a:pt x="301" y="0"/>
                      <a:pt x="273" y="0"/>
                    </a:cubicBezTo>
                    <a:cubicBezTo>
                      <a:pt x="50" y="0"/>
                      <a:pt x="50" y="0"/>
                      <a:pt x="50" y="0"/>
                    </a:cubicBezTo>
                    <a:cubicBezTo>
                      <a:pt x="23" y="0"/>
                      <a:pt x="0" y="22"/>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grpSp>
      </p:grpSp>
      <p:grpSp>
        <p:nvGrpSpPr>
          <p:cNvPr id="40" name="Group 39"/>
          <p:cNvGrpSpPr/>
          <p:nvPr/>
        </p:nvGrpSpPr>
        <p:grpSpPr>
          <a:xfrm>
            <a:off x="1079115" y="3117869"/>
            <a:ext cx="7024314" cy="1116011"/>
            <a:chOff x="1079115" y="3117868"/>
            <a:chExt cx="7024314" cy="1116011"/>
          </a:xfrm>
        </p:grpSpPr>
        <p:grpSp>
          <p:nvGrpSpPr>
            <p:cNvPr id="28" name="Group 27"/>
            <p:cNvGrpSpPr/>
            <p:nvPr/>
          </p:nvGrpSpPr>
          <p:grpSpPr>
            <a:xfrm>
              <a:off x="1201490" y="3117868"/>
              <a:ext cx="6901939" cy="1116011"/>
              <a:chOff x="1292244" y="4352005"/>
              <a:chExt cx="7345423" cy="1125369"/>
            </a:xfrm>
            <a:solidFill>
              <a:schemeClr val="tx1"/>
            </a:solidFill>
          </p:grpSpPr>
          <p:sp>
            <p:nvSpPr>
              <p:cNvPr id="29" name="Rounded Rectangle 28"/>
              <p:cNvSpPr>
                <a:spLocks noChangeAspect="1"/>
              </p:cNvSpPr>
              <p:nvPr/>
            </p:nvSpPr>
            <p:spPr>
              <a:xfrm>
                <a:off x="1292244" y="4352005"/>
                <a:ext cx="7345423" cy="1125369"/>
              </a:xfrm>
              <a:prstGeom prst="roundRect">
                <a:avLst>
                  <a:gd name="adj" fmla="val 8864"/>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 name="Text Placeholder 2"/>
              <p:cNvSpPr txBox="1">
                <a:spLocks/>
              </p:cNvSpPr>
              <p:nvPr/>
            </p:nvSpPr>
            <p:spPr bwMode="gray">
              <a:xfrm>
                <a:off x="1901366" y="4482545"/>
                <a:ext cx="6705600" cy="81709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fontAlgn="auto">
                  <a:spcBef>
                    <a:spcPts val="0"/>
                  </a:spcBef>
                  <a:spcAft>
                    <a:spcPts val="600"/>
                  </a:spcAft>
                </a:pPr>
                <a:r>
                  <a:rPr lang="en-US" b="1" dirty="0">
                    <a:solidFill>
                      <a:srgbClr val="585959"/>
                    </a:solidFill>
                    <a:latin typeface="Calibri"/>
                  </a:rPr>
                  <a:t>RECOMMENDATION</a:t>
                </a:r>
              </a:p>
              <a:p>
                <a:pPr fontAlgn="auto">
                  <a:lnSpc>
                    <a:spcPct val="110000"/>
                  </a:lnSpc>
                  <a:spcBef>
                    <a:spcPts val="0"/>
                  </a:spcBef>
                  <a:spcAft>
                    <a:spcPts val="600"/>
                  </a:spcAft>
                </a:pPr>
                <a:r>
                  <a:rPr lang="en-US" sz="1400" dirty="0">
                    <a:solidFill>
                      <a:srgbClr val="585959"/>
                    </a:solidFill>
                    <a:latin typeface="Calibri"/>
                  </a:rPr>
                  <a:t>In order to expand the consumer base, consider creating communications that focus on XYZ. </a:t>
                </a:r>
              </a:p>
            </p:txBody>
          </p:sp>
        </p:grpSp>
        <p:grpSp>
          <p:nvGrpSpPr>
            <p:cNvPr id="16" name="Group 118"/>
            <p:cNvGrpSpPr>
              <a:grpSpLocks noChangeAspect="1"/>
            </p:cNvGrpSpPr>
            <p:nvPr/>
          </p:nvGrpSpPr>
          <p:grpSpPr>
            <a:xfrm>
              <a:off x="1079115" y="3384748"/>
              <a:ext cx="464614" cy="602021"/>
              <a:chOff x="8132762" y="210838"/>
              <a:chExt cx="746125" cy="966787"/>
            </a:xfrm>
          </p:grpSpPr>
          <p:sp>
            <p:nvSpPr>
              <p:cNvPr id="18" name="Freeform 26"/>
              <p:cNvSpPr>
                <a:spLocks/>
              </p:cNvSpPr>
              <p:nvPr/>
            </p:nvSpPr>
            <p:spPr bwMode="auto">
              <a:xfrm>
                <a:off x="8207375" y="807738"/>
                <a:ext cx="230187" cy="230187"/>
              </a:xfrm>
              <a:custGeom>
                <a:avLst/>
                <a:gdLst/>
                <a:ahLst/>
                <a:cxnLst>
                  <a:cxn ang="0">
                    <a:pos x="239" y="120"/>
                  </a:cxn>
                  <a:cxn ang="0">
                    <a:pos x="239" y="120"/>
                  </a:cxn>
                  <a:cxn ang="0">
                    <a:pos x="120" y="239"/>
                  </a:cxn>
                  <a:cxn ang="0">
                    <a:pos x="0" y="120"/>
                  </a:cxn>
                  <a:cxn ang="0">
                    <a:pos x="120" y="0"/>
                  </a:cxn>
                  <a:cxn ang="0">
                    <a:pos x="239" y="120"/>
                  </a:cxn>
                </a:cxnLst>
                <a:rect l="0" t="0" r="r" b="b"/>
                <a:pathLst>
                  <a:path w="239" h="239">
                    <a:moveTo>
                      <a:pt x="239" y="120"/>
                    </a:moveTo>
                    <a:lnTo>
                      <a:pt x="239" y="120"/>
                    </a:lnTo>
                    <a:cubicBezTo>
                      <a:pt x="239" y="186"/>
                      <a:pt x="186" y="239"/>
                      <a:pt x="120" y="239"/>
                    </a:cubicBezTo>
                    <a:cubicBezTo>
                      <a:pt x="54" y="239"/>
                      <a:pt x="0" y="186"/>
                      <a:pt x="0" y="120"/>
                    </a:cubicBezTo>
                    <a:cubicBezTo>
                      <a:pt x="0" y="54"/>
                      <a:pt x="54" y="0"/>
                      <a:pt x="120" y="0"/>
                    </a:cubicBezTo>
                    <a:cubicBezTo>
                      <a:pt x="186" y="0"/>
                      <a:pt x="239" y="54"/>
                      <a:pt x="239" y="120"/>
                    </a:cubicBezTo>
                    <a:close/>
                  </a:path>
                </a:pathLst>
              </a:custGeom>
              <a:solidFill>
                <a:srgbClr val="FEFEFE"/>
              </a:solidFill>
              <a:ln w="0">
                <a:noFill/>
                <a:prstDash val="solid"/>
                <a:round/>
                <a:headEnd/>
                <a:tailEnd/>
              </a:ln>
            </p:spPr>
            <p:txBody>
              <a:bodyPr/>
              <a:lstStyle/>
              <a:p>
                <a:endParaRPr lang="en-US" dirty="0">
                  <a:solidFill>
                    <a:srgbClr val="595959"/>
                  </a:solidFill>
                </a:endParaRPr>
              </a:p>
            </p:txBody>
          </p:sp>
          <p:sp>
            <p:nvSpPr>
              <p:cNvPr id="19" name="Freeform 27"/>
              <p:cNvSpPr>
                <a:spLocks/>
              </p:cNvSpPr>
              <p:nvPr/>
            </p:nvSpPr>
            <p:spPr bwMode="auto">
              <a:xfrm>
                <a:off x="8255000" y="210838"/>
                <a:ext cx="623887" cy="638175"/>
              </a:xfrm>
              <a:custGeom>
                <a:avLst/>
                <a:gdLst/>
                <a:ahLst/>
                <a:cxnLst>
                  <a:cxn ang="0">
                    <a:pos x="413" y="605"/>
                  </a:cxn>
                  <a:cxn ang="0">
                    <a:pos x="413" y="605"/>
                  </a:cxn>
                  <a:cxn ang="0">
                    <a:pos x="418" y="629"/>
                  </a:cxn>
                  <a:cxn ang="0">
                    <a:pos x="373" y="662"/>
                  </a:cxn>
                  <a:cxn ang="0">
                    <a:pos x="278" y="662"/>
                  </a:cxn>
                  <a:cxn ang="0">
                    <a:pos x="230" y="631"/>
                  </a:cxn>
                  <a:cxn ang="0">
                    <a:pos x="234" y="605"/>
                  </a:cxn>
                  <a:cxn ang="0">
                    <a:pos x="303" y="385"/>
                  </a:cxn>
                  <a:cxn ang="0">
                    <a:pos x="284" y="367"/>
                  </a:cxn>
                  <a:cxn ang="0">
                    <a:pos x="130" y="525"/>
                  </a:cxn>
                  <a:cxn ang="0">
                    <a:pos x="80" y="560"/>
                  </a:cxn>
                  <a:cxn ang="0">
                    <a:pos x="53" y="535"/>
                  </a:cxn>
                  <a:cxn ang="0">
                    <a:pos x="10" y="453"/>
                  </a:cxn>
                  <a:cxn ang="0">
                    <a:pos x="0" y="419"/>
                  </a:cxn>
                  <a:cxn ang="0">
                    <a:pos x="32" y="385"/>
                  </a:cxn>
                  <a:cxn ang="0">
                    <a:pos x="268" y="333"/>
                  </a:cxn>
                  <a:cxn ang="0">
                    <a:pos x="268" y="330"/>
                  </a:cxn>
                  <a:cxn ang="0">
                    <a:pos x="32" y="277"/>
                  </a:cxn>
                  <a:cxn ang="0">
                    <a:pos x="0" y="242"/>
                  </a:cxn>
                  <a:cxn ang="0">
                    <a:pos x="7" y="216"/>
                  </a:cxn>
                  <a:cxn ang="0">
                    <a:pos x="53" y="127"/>
                  </a:cxn>
                  <a:cxn ang="0">
                    <a:pos x="80" y="100"/>
                  </a:cxn>
                  <a:cxn ang="0">
                    <a:pos x="131" y="136"/>
                  </a:cxn>
                  <a:cxn ang="0">
                    <a:pos x="284" y="295"/>
                  </a:cxn>
                  <a:cxn ang="0">
                    <a:pos x="303" y="277"/>
                  </a:cxn>
                  <a:cxn ang="0">
                    <a:pos x="234" y="58"/>
                  </a:cxn>
                  <a:cxn ang="0">
                    <a:pos x="230" y="33"/>
                  </a:cxn>
                  <a:cxn ang="0">
                    <a:pos x="278" y="0"/>
                  </a:cxn>
                  <a:cxn ang="0">
                    <a:pos x="368" y="0"/>
                  </a:cxn>
                  <a:cxn ang="0">
                    <a:pos x="418" y="32"/>
                  </a:cxn>
                  <a:cxn ang="0">
                    <a:pos x="413" y="57"/>
                  </a:cxn>
                  <a:cxn ang="0">
                    <a:pos x="345" y="276"/>
                  </a:cxn>
                  <a:cxn ang="0">
                    <a:pos x="363" y="294"/>
                  </a:cxn>
                  <a:cxn ang="0">
                    <a:pos x="517" y="136"/>
                  </a:cxn>
                  <a:cxn ang="0">
                    <a:pos x="565" y="100"/>
                  </a:cxn>
                  <a:cxn ang="0">
                    <a:pos x="595" y="131"/>
                  </a:cxn>
                  <a:cxn ang="0">
                    <a:pos x="633" y="201"/>
                  </a:cxn>
                  <a:cxn ang="0">
                    <a:pos x="648" y="245"/>
                  </a:cxn>
                  <a:cxn ang="0">
                    <a:pos x="614" y="277"/>
                  </a:cxn>
                  <a:cxn ang="0">
                    <a:pos x="379" y="330"/>
                  </a:cxn>
                  <a:cxn ang="0">
                    <a:pos x="379" y="333"/>
                  </a:cxn>
                  <a:cxn ang="0">
                    <a:pos x="614" y="384"/>
                  </a:cxn>
                  <a:cxn ang="0">
                    <a:pos x="648" y="419"/>
                  </a:cxn>
                  <a:cxn ang="0">
                    <a:pos x="636" y="456"/>
                  </a:cxn>
                  <a:cxn ang="0">
                    <a:pos x="596" y="528"/>
                  </a:cxn>
                  <a:cxn ang="0">
                    <a:pos x="564" y="562"/>
                  </a:cxn>
                  <a:cxn ang="0">
                    <a:pos x="530" y="538"/>
                  </a:cxn>
                  <a:cxn ang="0">
                    <a:pos x="363" y="367"/>
                  </a:cxn>
                  <a:cxn ang="0">
                    <a:pos x="345" y="385"/>
                  </a:cxn>
                  <a:cxn ang="0">
                    <a:pos x="413" y="605"/>
                  </a:cxn>
                </a:cxnLst>
                <a:rect l="0" t="0" r="r" b="b"/>
                <a:pathLst>
                  <a:path w="648" h="662">
                    <a:moveTo>
                      <a:pt x="413" y="605"/>
                    </a:moveTo>
                    <a:lnTo>
                      <a:pt x="413" y="605"/>
                    </a:lnTo>
                    <a:cubicBezTo>
                      <a:pt x="416" y="614"/>
                      <a:pt x="418" y="622"/>
                      <a:pt x="418" y="629"/>
                    </a:cubicBezTo>
                    <a:cubicBezTo>
                      <a:pt x="418" y="651"/>
                      <a:pt x="403" y="662"/>
                      <a:pt x="373" y="662"/>
                    </a:cubicBezTo>
                    <a:lnTo>
                      <a:pt x="278" y="662"/>
                    </a:lnTo>
                    <a:cubicBezTo>
                      <a:pt x="246" y="662"/>
                      <a:pt x="230" y="651"/>
                      <a:pt x="230" y="631"/>
                    </a:cubicBezTo>
                    <a:cubicBezTo>
                      <a:pt x="230" y="623"/>
                      <a:pt x="231" y="615"/>
                      <a:pt x="234" y="605"/>
                    </a:cubicBezTo>
                    <a:lnTo>
                      <a:pt x="303" y="385"/>
                    </a:lnTo>
                    <a:lnTo>
                      <a:pt x="284" y="367"/>
                    </a:lnTo>
                    <a:lnTo>
                      <a:pt x="130" y="525"/>
                    </a:lnTo>
                    <a:cubicBezTo>
                      <a:pt x="108" y="549"/>
                      <a:pt x="91" y="560"/>
                      <a:pt x="80" y="560"/>
                    </a:cubicBezTo>
                    <a:cubicBezTo>
                      <a:pt x="71" y="560"/>
                      <a:pt x="62" y="552"/>
                      <a:pt x="53" y="535"/>
                    </a:cubicBezTo>
                    <a:lnTo>
                      <a:pt x="10" y="453"/>
                    </a:lnTo>
                    <a:cubicBezTo>
                      <a:pt x="3" y="440"/>
                      <a:pt x="0" y="429"/>
                      <a:pt x="0" y="419"/>
                    </a:cubicBezTo>
                    <a:cubicBezTo>
                      <a:pt x="0" y="401"/>
                      <a:pt x="11" y="389"/>
                      <a:pt x="32" y="385"/>
                    </a:cubicBezTo>
                    <a:lnTo>
                      <a:pt x="268" y="333"/>
                    </a:lnTo>
                    <a:lnTo>
                      <a:pt x="268" y="330"/>
                    </a:lnTo>
                    <a:lnTo>
                      <a:pt x="32" y="277"/>
                    </a:lnTo>
                    <a:cubicBezTo>
                      <a:pt x="11" y="272"/>
                      <a:pt x="0" y="260"/>
                      <a:pt x="0" y="242"/>
                    </a:cubicBezTo>
                    <a:cubicBezTo>
                      <a:pt x="0" y="233"/>
                      <a:pt x="2" y="224"/>
                      <a:pt x="7" y="216"/>
                    </a:cubicBezTo>
                    <a:lnTo>
                      <a:pt x="53" y="127"/>
                    </a:lnTo>
                    <a:cubicBezTo>
                      <a:pt x="63" y="109"/>
                      <a:pt x="72" y="100"/>
                      <a:pt x="80" y="100"/>
                    </a:cubicBezTo>
                    <a:cubicBezTo>
                      <a:pt x="90" y="100"/>
                      <a:pt x="107" y="112"/>
                      <a:pt x="131" y="136"/>
                    </a:cubicBezTo>
                    <a:lnTo>
                      <a:pt x="284" y="295"/>
                    </a:lnTo>
                    <a:lnTo>
                      <a:pt x="303" y="277"/>
                    </a:lnTo>
                    <a:lnTo>
                      <a:pt x="234" y="58"/>
                    </a:lnTo>
                    <a:cubicBezTo>
                      <a:pt x="231" y="48"/>
                      <a:pt x="230" y="40"/>
                      <a:pt x="230" y="33"/>
                    </a:cubicBezTo>
                    <a:cubicBezTo>
                      <a:pt x="230" y="11"/>
                      <a:pt x="246" y="0"/>
                      <a:pt x="278" y="0"/>
                    </a:cubicBezTo>
                    <a:lnTo>
                      <a:pt x="368" y="0"/>
                    </a:lnTo>
                    <a:cubicBezTo>
                      <a:pt x="401" y="0"/>
                      <a:pt x="418" y="11"/>
                      <a:pt x="418" y="32"/>
                    </a:cubicBezTo>
                    <a:cubicBezTo>
                      <a:pt x="418" y="39"/>
                      <a:pt x="416" y="47"/>
                      <a:pt x="413" y="57"/>
                    </a:cubicBezTo>
                    <a:lnTo>
                      <a:pt x="345" y="276"/>
                    </a:lnTo>
                    <a:lnTo>
                      <a:pt x="363" y="294"/>
                    </a:lnTo>
                    <a:lnTo>
                      <a:pt x="517" y="136"/>
                    </a:lnTo>
                    <a:cubicBezTo>
                      <a:pt x="540" y="112"/>
                      <a:pt x="557" y="100"/>
                      <a:pt x="565" y="100"/>
                    </a:cubicBezTo>
                    <a:cubicBezTo>
                      <a:pt x="573" y="100"/>
                      <a:pt x="583" y="110"/>
                      <a:pt x="595" y="131"/>
                    </a:cubicBezTo>
                    <a:lnTo>
                      <a:pt x="633" y="201"/>
                    </a:lnTo>
                    <a:cubicBezTo>
                      <a:pt x="643" y="219"/>
                      <a:pt x="648" y="234"/>
                      <a:pt x="648" y="245"/>
                    </a:cubicBezTo>
                    <a:cubicBezTo>
                      <a:pt x="648" y="262"/>
                      <a:pt x="637" y="272"/>
                      <a:pt x="614" y="277"/>
                    </a:cubicBezTo>
                    <a:lnTo>
                      <a:pt x="379" y="330"/>
                    </a:lnTo>
                    <a:lnTo>
                      <a:pt x="379" y="333"/>
                    </a:lnTo>
                    <a:lnTo>
                      <a:pt x="614" y="384"/>
                    </a:lnTo>
                    <a:cubicBezTo>
                      <a:pt x="637" y="389"/>
                      <a:pt x="648" y="401"/>
                      <a:pt x="648" y="419"/>
                    </a:cubicBezTo>
                    <a:cubicBezTo>
                      <a:pt x="648" y="430"/>
                      <a:pt x="644" y="442"/>
                      <a:pt x="636" y="456"/>
                    </a:cubicBezTo>
                    <a:lnTo>
                      <a:pt x="596" y="528"/>
                    </a:lnTo>
                    <a:cubicBezTo>
                      <a:pt x="584" y="551"/>
                      <a:pt x="573" y="562"/>
                      <a:pt x="564" y="562"/>
                    </a:cubicBezTo>
                    <a:cubicBezTo>
                      <a:pt x="556" y="562"/>
                      <a:pt x="545" y="554"/>
                      <a:pt x="530" y="538"/>
                    </a:cubicBezTo>
                    <a:lnTo>
                      <a:pt x="363" y="367"/>
                    </a:lnTo>
                    <a:lnTo>
                      <a:pt x="345" y="385"/>
                    </a:lnTo>
                    <a:lnTo>
                      <a:pt x="413" y="605"/>
                    </a:lnTo>
                    <a:close/>
                  </a:path>
                </a:pathLst>
              </a:custGeom>
              <a:solidFill>
                <a:srgbClr val="FEFEFE"/>
              </a:solidFill>
              <a:ln w="0">
                <a:noFill/>
                <a:prstDash val="solid"/>
                <a:round/>
                <a:headEnd/>
                <a:tailEnd/>
              </a:ln>
            </p:spPr>
            <p:txBody>
              <a:bodyPr/>
              <a:lstStyle/>
              <a:p>
                <a:endParaRPr lang="en-US" dirty="0">
                  <a:solidFill>
                    <a:srgbClr val="595959"/>
                  </a:solidFill>
                </a:endParaRPr>
              </a:p>
            </p:txBody>
          </p:sp>
          <p:sp>
            <p:nvSpPr>
              <p:cNvPr id="20" name="Freeform 28"/>
              <p:cNvSpPr>
                <a:spLocks/>
              </p:cNvSpPr>
              <p:nvPr/>
            </p:nvSpPr>
            <p:spPr bwMode="auto">
              <a:xfrm>
                <a:off x="8132762" y="1047450"/>
                <a:ext cx="130175" cy="130175"/>
              </a:xfrm>
              <a:custGeom>
                <a:avLst/>
                <a:gdLst/>
                <a:ahLst/>
                <a:cxnLst>
                  <a:cxn ang="0">
                    <a:pos x="135" y="67"/>
                  </a:cxn>
                  <a:cxn ang="0">
                    <a:pos x="135" y="67"/>
                  </a:cxn>
                  <a:cxn ang="0">
                    <a:pos x="67" y="135"/>
                  </a:cxn>
                  <a:cxn ang="0">
                    <a:pos x="0" y="67"/>
                  </a:cxn>
                  <a:cxn ang="0">
                    <a:pos x="67" y="0"/>
                  </a:cxn>
                  <a:cxn ang="0">
                    <a:pos x="135" y="67"/>
                  </a:cxn>
                </a:cxnLst>
                <a:rect l="0" t="0" r="r" b="b"/>
                <a:pathLst>
                  <a:path w="135" h="135">
                    <a:moveTo>
                      <a:pt x="135" y="67"/>
                    </a:moveTo>
                    <a:lnTo>
                      <a:pt x="135" y="67"/>
                    </a:lnTo>
                    <a:cubicBezTo>
                      <a:pt x="135" y="105"/>
                      <a:pt x="105" y="135"/>
                      <a:pt x="67" y="135"/>
                    </a:cubicBezTo>
                    <a:cubicBezTo>
                      <a:pt x="30" y="135"/>
                      <a:pt x="0" y="105"/>
                      <a:pt x="0" y="67"/>
                    </a:cubicBezTo>
                    <a:cubicBezTo>
                      <a:pt x="0" y="30"/>
                      <a:pt x="30" y="0"/>
                      <a:pt x="67" y="0"/>
                    </a:cubicBezTo>
                    <a:cubicBezTo>
                      <a:pt x="105" y="0"/>
                      <a:pt x="135" y="30"/>
                      <a:pt x="135" y="67"/>
                    </a:cubicBezTo>
                    <a:close/>
                  </a:path>
                </a:pathLst>
              </a:custGeom>
              <a:solidFill>
                <a:srgbClr val="FEFEFE"/>
              </a:solidFill>
              <a:ln w="0">
                <a:noFill/>
                <a:prstDash val="solid"/>
                <a:round/>
                <a:headEnd/>
                <a:tailEnd/>
              </a:ln>
            </p:spPr>
            <p:txBody>
              <a:bodyPr/>
              <a:lstStyle/>
              <a:p>
                <a:endParaRPr lang="en-US" dirty="0">
                  <a:solidFill>
                    <a:srgbClr val="595959"/>
                  </a:solidFill>
                </a:endParaRPr>
              </a:p>
            </p:txBody>
          </p:sp>
        </p:grpSp>
      </p:gr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23" y="1665061"/>
            <a:ext cx="804883" cy="806058"/>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404" y="4921158"/>
            <a:ext cx="761579" cy="762691"/>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1" y="3300385"/>
            <a:ext cx="764677" cy="765793"/>
          </a:xfrm>
          <a:prstGeom prst="rect">
            <a:avLst/>
          </a:prstGeom>
        </p:spPr>
      </p:pic>
    </p:spTree>
    <p:extLst>
      <p:ext uri="{BB962C8B-B14F-4D97-AF65-F5344CB8AC3E}">
        <p14:creationId xmlns:p14="http://schemas.microsoft.com/office/powerpoint/2010/main" val="22174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3"/>
            <a:ext cx="9144000" cy="1143000"/>
          </a:xfrm>
        </p:spPr>
        <p:txBody>
          <a:bodyPr/>
          <a:lstStyle/>
          <a:p>
            <a:r>
              <a:rPr lang="en-US" sz="3400" dirty="0"/>
              <a:t>Conclusions and implications</a:t>
            </a:r>
            <a:endParaRPr lang="en-US" dirty="0"/>
          </a:p>
        </p:txBody>
      </p:sp>
      <p:sp>
        <p:nvSpPr>
          <p:cNvPr id="6" name="Text Placeholder 5"/>
          <p:cNvSpPr>
            <a:spLocks noGrp="1"/>
          </p:cNvSpPr>
          <p:nvPr>
            <p:ph idx="4294967295"/>
          </p:nvPr>
        </p:nvSpPr>
        <p:spPr>
          <a:xfrm>
            <a:off x="0" y="2200275"/>
            <a:ext cx="7540625" cy="3662363"/>
          </a:xfrm>
        </p:spPr>
        <p:txBody>
          <a:bodyPr/>
          <a:lstStyle/>
          <a:p>
            <a:r>
              <a:rPr lang="en-US" dirty="0"/>
              <a:t>Addressing the concerns that consumers raise can enhance the likelihood of site visits</a:t>
            </a:r>
          </a:p>
          <a:p>
            <a:endParaRPr lang="en-US" dirty="0"/>
          </a:p>
        </p:txBody>
      </p:sp>
      <p:grpSp>
        <p:nvGrpSpPr>
          <p:cNvPr id="41" name="Group 40"/>
          <p:cNvGrpSpPr/>
          <p:nvPr/>
        </p:nvGrpSpPr>
        <p:grpSpPr>
          <a:xfrm>
            <a:off x="239488" y="2109910"/>
            <a:ext cx="8665029" cy="1388302"/>
            <a:chOff x="239485" y="2109910"/>
            <a:chExt cx="8665029" cy="1388302"/>
          </a:xfrm>
        </p:grpSpPr>
        <p:sp>
          <p:nvSpPr>
            <p:cNvPr id="14" name="Rounded Rectangle 13"/>
            <p:cNvSpPr/>
            <p:nvPr/>
          </p:nvSpPr>
          <p:spPr>
            <a:xfrm>
              <a:off x="239485" y="2109910"/>
              <a:ext cx="8665029" cy="1388302"/>
            </a:xfrm>
            <a:prstGeom prst="roundRect">
              <a:avLst>
                <a:gd name="adj" fmla="val 111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4688495" y="2240538"/>
              <a:ext cx="4057200" cy="1107997"/>
            </a:xfrm>
            <a:prstGeom prst="roundRect">
              <a:avLst>
                <a:gd name="adj" fmla="val 65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4688495" y="2265681"/>
              <a:ext cx="4057200" cy="566309"/>
            </a:xfrm>
            <a:prstGeom prst="rect">
              <a:avLst/>
            </a:prstGeom>
          </p:spPr>
          <p:txBody>
            <a:bodyPr wrap="square">
              <a:spAutoFit/>
            </a:bodyPr>
            <a:lstStyle/>
            <a:p>
              <a:pPr>
                <a:lnSpc>
                  <a:spcPct val="110000"/>
                </a:lnSpc>
              </a:pPr>
              <a:r>
                <a:rPr lang="en-US" sz="1400" b="1" dirty="0">
                  <a:solidFill>
                    <a:srgbClr val="595959"/>
                  </a:solidFill>
                  <a:latin typeface="Calibri"/>
                </a:rPr>
                <a:t>Consider updating the site on a regular basis and ensuring that it is easily identifiable.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endParaRPr lang="en-US" sz="1200" dirty="0">
                <a:solidFill>
                  <a:srgbClr val="595959"/>
                </a:solidFill>
                <a:latin typeface="Calibri"/>
              </a:endParaRPr>
            </a:p>
          </p:txBody>
        </p:sp>
        <p:sp>
          <p:nvSpPr>
            <p:cNvPr id="40" name="Freeform 39"/>
            <p:cNvSpPr>
              <a:spLocks noChangeAspect="1"/>
            </p:cNvSpPr>
            <p:nvPr/>
          </p:nvSpPr>
          <p:spPr bwMode="auto">
            <a:xfrm rot="16200000" flipH="1" flipV="1">
              <a:off x="4407906" y="2641396"/>
              <a:ext cx="398755" cy="325331"/>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rgbClr val="000000"/>
            </a:solidFill>
            <a:ln w="0">
              <a:noFill/>
              <a:prstDash val="solid"/>
              <a:round/>
              <a:headEnd/>
              <a:tailEnd/>
            </a:ln>
          </p:spPr>
          <p:txBody>
            <a:bodyPr/>
            <a:lstStyle/>
            <a:p>
              <a:endParaRPr lang="en-US" dirty="0">
                <a:solidFill>
                  <a:prstClr val="black"/>
                </a:solidFill>
                <a:latin typeface="Calibri"/>
              </a:endParaRPr>
            </a:p>
          </p:txBody>
        </p:sp>
        <p:sp>
          <p:nvSpPr>
            <p:cNvPr id="38" name="Rounded Rectangle 37"/>
            <p:cNvSpPr/>
            <p:nvPr/>
          </p:nvSpPr>
          <p:spPr>
            <a:xfrm>
              <a:off x="398304" y="2240539"/>
              <a:ext cx="4057200" cy="1107996"/>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398304" y="2240539"/>
              <a:ext cx="4002361" cy="738664"/>
            </a:xfrm>
            <a:prstGeom prst="rect">
              <a:avLst/>
            </a:prstGeom>
          </p:spPr>
          <p:txBody>
            <a:bodyPr wrap="square">
              <a:spAutoFit/>
            </a:bodyPr>
            <a:lstStyle/>
            <a:p>
              <a:pPr>
                <a:spcAft>
                  <a:spcPts val="1800"/>
                </a:spcAft>
              </a:pPr>
              <a:r>
                <a:rPr lang="en-US" sz="1400" b="1" dirty="0">
                  <a:solidFill>
                    <a:srgbClr val="595959"/>
                  </a:solidFill>
                  <a:latin typeface="Calibri"/>
                </a:rPr>
                <a:t>Perhaps the biggest issue associated with the website is that it doesn’t offer consumers a reason to visit on a regular basis.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p>
          </p:txBody>
        </p:sp>
      </p:grpSp>
      <p:grpSp>
        <p:nvGrpSpPr>
          <p:cNvPr id="42" name="Group 41"/>
          <p:cNvGrpSpPr/>
          <p:nvPr/>
        </p:nvGrpSpPr>
        <p:grpSpPr>
          <a:xfrm>
            <a:off x="239488" y="3675602"/>
            <a:ext cx="8665029" cy="1388302"/>
            <a:chOff x="239485" y="2109910"/>
            <a:chExt cx="8665029" cy="1388302"/>
          </a:xfrm>
        </p:grpSpPr>
        <p:sp>
          <p:nvSpPr>
            <p:cNvPr id="43" name="Rounded Rectangle 42"/>
            <p:cNvSpPr/>
            <p:nvPr/>
          </p:nvSpPr>
          <p:spPr>
            <a:xfrm>
              <a:off x="239485" y="2109910"/>
              <a:ext cx="8665029" cy="1388302"/>
            </a:xfrm>
            <a:prstGeom prst="roundRect">
              <a:avLst>
                <a:gd name="adj" fmla="val 111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3"/>
            <p:cNvSpPr/>
            <p:nvPr/>
          </p:nvSpPr>
          <p:spPr>
            <a:xfrm>
              <a:off x="4688495" y="2240538"/>
              <a:ext cx="4057200" cy="1107997"/>
            </a:xfrm>
            <a:prstGeom prst="roundRect">
              <a:avLst>
                <a:gd name="adj" fmla="val 65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ectangle 44"/>
            <p:cNvSpPr/>
            <p:nvPr/>
          </p:nvSpPr>
          <p:spPr>
            <a:xfrm>
              <a:off x="4688495" y="2222137"/>
              <a:ext cx="4057200" cy="532453"/>
            </a:xfrm>
            <a:prstGeom prst="rect">
              <a:avLst/>
            </a:prstGeom>
          </p:spPr>
          <p:txBody>
            <a:bodyPr wrap="square">
              <a:spAutoFit/>
            </a:bodyPr>
            <a:lstStyle/>
            <a:p>
              <a:pPr>
                <a:lnSpc>
                  <a:spcPct val="110000"/>
                </a:lnSpc>
              </a:pPr>
              <a:r>
                <a:rPr lang="en-US" sz="1400" b="1" dirty="0">
                  <a:solidFill>
                    <a:srgbClr val="595959"/>
                  </a:solidFill>
                  <a:latin typeface="Calibri"/>
                </a:rPr>
                <a:t>Include more technical content along with the basics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p>
          </p:txBody>
        </p:sp>
        <p:sp>
          <p:nvSpPr>
            <p:cNvPr id="46" name="Freeform 45"/>
            <p:cNvSpPr>
              <a:spLocks noChangeAspect="1"/>
            </p:cNvSpPr>
            <p:nvPr/>
          </p:nvSpPr>
          <p:spPr bwMode="auto">
            <a:xfrm rot="16200000" flipH="1" flipV="1">
              <a:off x="4407906" y="2641396"/>
              <a:ext cx="398755" cy="325331"/>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rgbClr val="000000"/>
            </a:solidFill>
            <a:ln w="0">
              <a:noFill/>
              <a:prstDash val="solid"/>
              <a:round/>
              <a:headEnd/>
              <a:tailEnd/>
            </a:ln>
          </p:spPr>
          <p:txBody>
            <a:bodyPr/>
            <a:lstStyle/>
            <a:p>
              <a:endParaRPr lang="en-US" dirty="0">
                <a:solidFill>
                  <a:prstClr val="black"/>
                </a:solidFill>
                <a:latin typeface="Calibri"/>
              </a:endParaRPr>
            </a:p>
          </p:txBody>
        </p:sp>
        <p:sp>
          <p:nvSpPr>
            <p:cNvPr id="47" name="Rounded Rectangle 46"/>
            <p:cNvSpPr/>
            <p:nvPr/>
          </p:nvSpPr>
          <p:spPr>
            <a:xfrm>
              <a:off x="398304" y="2240539"/>
              <a:ext cx="4057200" cy="1107996"/>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ectangle 47"/>
            <p:cNvSpPr/>
            <p:nvPr/>
          </p:nvSpPr>
          <p:spPr>
            <a:xfrm>
              <a:off x="398304" y="2240539"/>
              <a:ext cx="4002361" cy="307777"/>
            </a:xfrm>
            <a:prstGeom prst="rect">
              <a:avLst/>
            </a:prstGeom>
          </p:spPr>
          <p:txBody>
            <a:bodyPr wrap="square">
              <a:spAutoFit/>
            </a:bodyPr>
            <a:lstStyle/>
            <a:p>
              <a:pPr>
                <a:spcAft>
                  <a:spcPts val="1800"/>
                </a:spcAft>
              </a:pPr>
              <a:r>
                <a:rPr lang="en-US" sz="1400" b="1" dirty="0">
                  <a:solidFill>
                    <a:srgbClr val="595959"/>
                  </a:solidFill>
                  <a:latin typeface="Calibri"/>
                </a:rPr>
                <a:t>Content is too elementary</a:t>
              </a:r>
              <a:r>
                <a:rPr lang="en-US" sz="1200" dirty="0">
                  <a:solidFill>
                    <a:srgbClr val="595959"/>
                  </a:solidFill>
                  <a:latin typeface="Calibri"/>
                </a:rPr>
                <a:t>: </a:t>
              </a:r>
              <a:r>
                <a:rPr lang="en-US" sz="1400" b="1"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r>
                <a:rPr lang="en-US" sz="1200" dirty="0" err="1">
                  <a:solidFill>
                    <a:srgbClr val="595959"/>
                  </a:solidFill>
                  <a:latin typeface="Calibri"/>
                </a:rPr>
                <a:t>etc</a:t>
              </a:r>
              <a:r>
                <a:rPr lang="en-US" sz="1200" dirty="0">
                  <a:solidFill>
                    <a:srgbClr val="595959"/>
                  </a:solidFill>
                  <a:latin typeface="Calibri"/>
                </a:rPr>
                <a:t> </a:t>
              </a:r>
            </a:p>
          </p:txBody>
        </p:sp>
      </p:grpSp>
      <p:grpSp>
        <p:nvGrpSpPr>
          <p:cNvPr id="49" name="Group 48"/>
          <p:cNvGrpSpPr/>
          <p:nvPr/>
        </p:nvGrpSpPr>
        <p:grpSpPr>
          <a:xfrm>
            <a:off x="239488" y="5241300"/>
            <a:ext cx="8665029" cy="847893"/>
            <a:chOff x="239485" y="2109910"/>
            <a:chExt cx="8665029" cy="847893"/>
          </a:xfrm>
        </p:grpSpPr>
        <p:sp>
          <p:nvSpPr>
            <p:cNvPr id="50" name="Rounded Rectangle 49"/>
            <p:cNvSpPr/>
            <p:nvPr/>
          </p:nvSpPr>
          <p:spPr>
            <a:xfrm>
              <a:off x="239485" y="2109910"/>
              <a:ext cx="8665029" cy="847893"/>
            </a:xfrm>
            <a:prstGeom prst="roundRect">
              <a:avLst>
                <a:gd name="adj" fmla="val 163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p:nvSpPr>
          <p:spPr>
            <a:xfrm>
              <a:off x="4688495" y="2240538"/>
              <a:ext cx="4057200" cy="563523"/>
            </a:xfrm>
            <a:prstGeom prst="roundRect">
              <a:avLst>
                <a:gd name="adj" fmla="val 65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ectangle 51"/>
            <p:cNvSpPr/>
            <p:nvPr/>
          </p:nvSpPr>
          <p:spPr>
            <a:xfrm>
              <a:off x="4688495" y="2222137"/>
              <a:ext cx="4057200" cy="566309"/>
            </a:xfrm>
            <a:prstGeom prst="rect">
              <a:avLst/>
            </a:prstGeom>
          </p:spPr>
          <p:txBody>
            <a:bodyPr wrap="square">
              <a:spAutoFit/>
            </a:bodyPr>
            <a:lstStyle/>
            <a:p>
              <a:pPr>
                <a:lnSpc>
                  <a:spcPct val="110000"/>
                </a:lnSpc>
              </a:pPr>
              <a:r>
                <a:rPr lang="en-US" sz="1400" b="1" dirty="0">
                  <a:solidFill>
                    <a:srgbClr val="595959"/>
                  </a:solidFill>
                  <a:latin typeface="Calibri"/>
                </a:rPr>
                <a:t>Provide information about how Brand X differs from competitors</a:t>
              </a:r>
            </a:p>
          </p:txBody>
        </p:sp>
        <p:sp>
          <p:nvSpPr>
            <p:cNvPr id="53" name="Freeform 52"/>
            <p:cNvSpPr>
              <a:spLocks noChangeAspect="1"/>
            </p:cNvSpPr>
            <p:nvPr/>
          </p:nvSpPr>
          <p:spPr bwMode="auto">
            <a:xfrm rot="16200000" flipH="1" flipV="1">
              <a:off x="4407906" y="2376988"/>
              <a:ext cx="398755" cy="325331"/>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rgbClr val="000000"/>
            </a:solidFill>
            <a:ln w="0">
              <a:noFill/>
              <a:prstDash val="solid"/>
              <a:round/>
              <a:headEnd/>
              <a:tailEnd/>
            </a:ln>
          </p:spPr>
          <p:txBody>
            <a:bodyPr/>
            <a:lstStyle/>
            <a:p>
              <a:endParaRPr lang="en-US" dirty="0">
                <a:solidFill>
                  <a:prstClr val="black"/>
                </a:solidFill>
                <a:latin typeface="Calibri"/>
              </a:endParaRPr>
            </a:p>
          </p:txBody>
        </p:sp>
        <p:sp>
          <p:nvSpPr>
            <p:cNvPr id="54" name="Rounded Rectangle 53"/>
            <p:cNvSpPr/>
            <p:nvPr/>
          </p:nvSpPr>
          <p:spPr>
            <a:xfrm>
              <a:off x="398304" y="2240539"/>
              <a:ext cx="4057200" cy="563522"/>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ectangle 54"/>
            <p:cNvSpPr/>
            <p:nvPr/>
          </p:nvSpPr>
          <p:spPr>
            <a:xfrm>
              <a:off x="398304" y="2240539"/>
              <a:ext cx="4002361" cy="523220"/>
            </a:xfrm>
            <a:prstGeom prst="rect">
              <a:avLst/>
            </a:prstGeom>
          </p:spPr>
          <p:txBody>
            <a:bodyPr wrap="square">
              <a:spAutoFit/>
            </a:bodyPr>
            <a:lstStyle/>
            <a:p>
              <a:pPr>
                <a:spcAft>
                  <a:spcPts val="1800"/>
                </a:spcAft>
              </a:pPr>
              <a:r>
                <a:rPr lang="en-US" sz="1400" b="1" dirty="0">
                  <a:solidFill>
                    <a:srgbClr val="595959"/>
                  </a:solidFill>
                  <a:latin typeface="Calibri"/>
                </a:rPr>
                <a:t>No information on how Brand X fuel is superior to that of competitors</a:t>
              </a:r>
            </a:p>
          </p:txBody>
        </p:sp>
      </p:grpSp>
      <p:grpSp>
        <p:nvGrpSpPr>
          <p:cNvPr id="30" name="Group 16"/>
          <p:cNvGrpSpPr/>
          <p:nvPr/>
        </p:nvGrpSpPr>
        <p:grpSpPr>
          <a:xfrm flipH="1">
            <a:off x="1" y="1407240"/>
            <a:ext cx="2456373" cy="493354"/>
            <a:chOff x="2374228" y="3163385"/>
            <a:chExt cx="4882919" cy="980711"/>
          </a:xfrm>
          <a:solidFill>
            <a:schemeClr val="tx1"/>
          </a:solidFill>
        </p:grpSpPr>
        <p:sp>
          <p:nvSpPr>
            <p:cNvPr id="32" name="Rectangle 31"/>
            <p:cNvSpPr/>
            <p:nvPr/>
          </p:nvSpPr>
          <p:spPr>
            <a:xfrm flipH="1">
              <a:off x="3131089" y="3499237"/>
              <a:ext cx="4126058" cy="309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32"/>
            <p:cNvSpPr>
              <a:spLocks noChangeAspect="1"/>
            </p:cNvSpPr>
            <p:nvPr/>
          </p:nvSpPr>
          <p:spPr bwMode="auto">
            <a:xfrm rot="5400000" flipV="1">
              <a:off x="2283939" y="3253674"/>
              <a:ext cx="980711" cy="800134"/>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endParaRPr lang="en-US" dirty="0">
                <a:solidFill>
                  <a:prstClr val="black"/>
                </a:solidFill>
                <a:latin typeface="Calibri"/>
              </a:endParaRPr>
            </a:p>
          </p:txBody>
        </p:sp>
      </p:grpSp>
      <p:sp>
        <p:nvSpPr>
          <p:cNvPr id="13" name="Rectangle 12"/>
          <p:cNvSpPr/>
          <p:nvPr/>
        </p:nvSpPr>
        <p:spPr>
          <a:xfrm>
            <a:off x="2447020" y="1469251"/>
            <a:ext cx="1985736" cy="369332"/>
          </a:xfrm>
          <a:prstGeom prst="rect">
            <a:avLst/>
          </a:prstGeom>
        </p:spPr>
        <p:txBody>
          <a:bodyPr wrap="none">
            <a:spAutoFit/>
          </a:bodyPr>
          <a:lstStyle/>
          <a:p>
            <a:pPr algn="ctr">
              <a:spcAft>
                <a:spcPts val="600"/>
              </a:spcAft>
            </a:pPr>
            <a:r>
              <a:rPr lang="en-US" b="1" dirty="0">
                <a:solidFill>
                  <a:srgbClr val="595959"/>
                </a:solidFill>
                <a:latin typeface="Calibri"/>
              </a:rPr>
              <a:t>CONCERNS/ISSUES</a:t>
            </a:r>
          </a:p>
        </p:txBody>
      </p:sp>
      <p:sp>
        <p:nvSpPr>
          <p:cNvPr id="34" name="Rectangle 33"/>
          <p:cNvSpPr/>
          <p:nvPr/>
        </p:nvSpPr>
        <p:spPr>
          <a:xfrm>
            <a:off x="4665747" y="1469251"/>
            <a:ext cx="2220864" cy="369332"/>
          </a:xfrm>
          <a:prstGeom prst="rect">
            <a:avLst/>
          </a:prstGeom>
        </p:spPr>
        <p:txBody>
          <a:bodyPr wrap="none">
            <a:spAutoFit/>
          </a:bodyPr>
          <a:lstStyle/>
          <a:p>
            <a:pPr algn="ctr">
              <a:spcAft>
                <a:spcPts val="600"/>
              </a:spcAft>
            </a:pPr>
            <a:r>
              <a:rPr lang="en-US" b="1" dirty="0">
                <a:solidFill>
                  <a:srgbClr val="595959"/>
                </a:solidFill>
                <a:latin typeface="Calibri"/>
              </a:rPr>
              <a:t>RECOMMENDATIONS</a:t>
            </a:r>
          </a:p>
        </p:txBody>
      </p:sp>
      <p:grpSp>
        <p:nvGrpSpPr>
          <p:cNvPr id="35" name="Group 16"/>
          <p:cNvGrpSpPr/>
          <p:nvPr/>
        </p:nvGrpSpPr>
        <p:grpSpPr>
          <a:xfrm>
            <a:off x="6871496" y="1407241"/>
            <a:ext cx="2283386" cy="493354"/>
            <a:chOff x="2374228" y="3163385"/>
            <a:chExt cx="4539046" cy="980711"/>
          </a:xfrm>
          <a:solidFill>
            <a:schemeClr val="accent5"/>
          </a:solidFill>
        </p:grpSpPr>
        <p:sp>
          <p:nvSpPr>
            <p:cNvPr id="36" name="Rectangle 35"/>
            <p:cNvSpPr/>
            <p:nvPr/>
          </p:nvSpPr>
          <p:spPr>
            <a:xfrm flipH="1">
              <a:off x="3131087" y="3499237"/>
              <a:ext cx="3782187" cy="309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36"/>
            <p:cNvSpPr>
              <a:spLocks noChangeAspect="1"/>
            </p:cNvSpPr>
            <p:nvPr/>
          </p:nvSpPr>
          <p:spPr bwMode="auto">
            <a:xfrm rot="5400000" flipV="1">
              <a:off x="2283939" y="3253674"/>
              <a:ext cx="980711" cy="800134"/>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endParaRPr lang="en-US" dirty="0">
                <a:solidFill>
                  <a:prstClr val="black"/>
                </a:solidFill>
                <a:latin typeface="Calibri"/>
              </a:endParaRPr>
            </a:p>
          </p:txBody>
        </p:sp>
      </p:grpSp>
    </p:spTree>
    <p:extLst>
      <p:ext uri="{BB962C8B-B14F-4D97-AF65-F5344CB8AC3E}">
        <p14:creationId xmlns:p14="http://schemas.microsoft.com/office/powerpoint/2010/main" val="240908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4773" y="2186612"/>
            <a:ext cx="4737339" cy="356022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idx="4294967295"/>
          </p:nvPr>
        </p:nvSpPr>
        <p:spPr>
          <a:xfrm>
            <a:off x="0" y="17463"/>
            <a:ext cx="9144000" cy="1143000"/>
          </a:xfrm>
        </p:spPr>
        <p:txBody>
          <a:bodyPr>
            <a:normAutofit fontScale="90000"/>
          </a:bodyPr>
          <a:lstStyle/>
          <a:p>
            <a:r>
              <a:rPr lang="en-US" dirty="0"/>
              <a:t>What is the key insight? </a:t>
            </a:r>
            <a:br>
              <a:rPr lang="en-US" dirty="0"/>
            </a:br>
            <a:r>
              <a:rPr lang="en-US" dirty="0"/>
              <a:t>What should be done?  </a:t>
            </a:r>
          </a:p>
        </p:txBody>
      </p:sp>
      <p:sp>
        <p:nvSpPr>
          <p:cNvPr id="7" name="TextBox 6"/>
          <p:cNvSpPr txBox="1"/>
          <p:nvPr/>
        </p:nvSpPr>
        <p:spPr>
          <a:xfrm>
            <a:off x="494766" y="1690201"/>
            <a:ext cx="2434460" cy="322659"/>
          </a:xfrm>
          <a:prstGeom prst="round2SameRect">
            <a:avLst/>
          </a:prstGeom>
          <a:solidFill>
            <a:schemeClr val="accent1"/>
          </a:solidFill>
        </p:spPr>
        <p:txBody>
          <a:bodyPr wrap="square" rtlCol="0">
            <a:spAutoFit/>
          </a:bodyPr>
          <a:lstStyle>
            <a:defPPr>
              <a:defRPr lang="de-DE"/>
            </a:defPPr>
            <a:lvl1pPr>
              <a:defRPr sz="1600" b="1">
                <a:solidFill>
                  <a:schemeClr val="bg1"/>
                </a:solidFill>
              </a:defRPr>
            </a:lvl1pPr>
          </a:lstStyle>
          <a:p>
            <a:pPr fontAlgn="auto">
              <a:spcBef>
                <a:spcPts val="0"/>
              </a:spcBef>
              <a:spcAft>
                <a:spcPts val="0"/>
              </a:spcAft>
            </a:pPr>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Key insight: </a:t>
            </a:r>
          </a:p>
        </p:txBody>
      </p:sp>
      <p:sp>
        <p:nvSpPr>
          <p:cNvPr id="10" name="TextBox 9"/>
          <p:cNvSpPr txBox="1"/>
          <p:nvPr/>
        </p:nvSpPr>
        <p:spPr>
          <a:xfrm>
            <a:off x="494769" y="3966725"/>
            <a:ext cx="2434461" cy="322659"/>
          </a:xfrm>
          <a:prstGeom prst="round2SameRect">
            <a:avLst/>
          </a:prstGeom>
          <a:solidFill>
            <a:schemeClr val="accent1"/>
          </a:solidFill>
        </p:spPr>
        <p:txBody>
          <a:bodyPr wrap="square" rtlCol="0">
            <a:spAutoFit/>
          </a:bodyPr>
          <a:lstStyle>
            <a:defPPr>
              <a:defRPr lang="de-DE"/>
            </a:defPPr>
            <a:lvl1pPr>
              <a:defRPr sz="1600" b="1">
                <a:solidFill>
                  <a:schemeClr val="bg1"/>
                </a:solidFill>
              </a:defRPr>
            </a:lvl1pPr>
          </a:lstStyle>
          <a:p>
            <a:pPr fontAlgn="auto">
              <a:spcBef>
                <a:spcPts val="0"/>
              </a:spcBef>
              <a:spcAft>
                <a:spcPts val="0"/>
              </a:spcAft>
            </a:pPr>
            <a:r>
              <a:rPr lang="en-US" sz="1400" dirty="0">
                <a:solidFill>
                  <a:srgbClr val="FFFFFF"/>
                </a:solidFill>
                <a:effectLst>
                  <a:outerShdw blurRad="38100" dist="38100" dir="2700000" algn="tl">
                    <a:srgbClr val="000000">
                      <a:alpha val="43137"/>
                    </a:srgbClr>
                  </a:outerShdw>
                </a:effectLst>
                <a:latin typeface="Arial Black" panose="020B0A04020102020204" pitchFamily="34" charset="0"/>
              </a:rPr>
              <a:t>Recommended action:  </a:t>
            </a:r>
          </a:p>
        </p:txBody>
      </p:sp>
      <p:sp>
        <p:nvSpPr>
          <p:cNvPr id="17" name="AutoShape 5"/>
          <p:cNvSpPr>
            <a:spLocks noChangeArrowheads="1"/>
          </p:cNvSpPr>
          <p:nvPr/>
        </p:nvSpPr>
        <p:spPr bwMode="auto">
          <a:xfrm>
            <a:off x="383866" y="2012465"/>
            <a:ext cx="5342021" cy="1505070"/>
          </a:xfrm>
          <a:prstGeom prst="roundRect">
            <a:avLst>
              <a:gd name="adj" fmla="val 3648"/>
            </a:avLst>
          </a:prstGeom>
          <a:solidFill>
            <a:schemeClr val="accent1">
              <a:lumMod val="60000"/>
              <a:lumOff val="40000"/>
              <a:alpha val="83137"/>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fontAlgn="auto">
              <a:spcBef>
                <a:spcPts val="0"/>
              </a:spcBef>
              <a:spcAft>
                <a:spcPts val="0"/>
              </a:spcAft>
            </a:pPr>
            <a:r>
              <a:rPr lang="en-US" dirty="0">
                <a:solidFill>
                  <a:srgbClr val="FFFFFF"/>
                </a:solidFill>
                <a:latin typeface="Calibri"/>
              </a:rPr>
              <a:t>Brand X has done an exceptional job of </a:t>
            </a:r>
            <a:r>
              <a:rPr lang="en-US" dirty="0" err="1">
                <a:solidFill>
                  <a:srgbClr val="FFFFFF"/>
                </a:solidFill>
                <a:latin typeface="Calibri"/>
              </a:rPr>
              <a:t>xyz</a:t>
            </a:r>
            <a:r>
              <a:rPr lang="en-US" dirty="0">
                <a:solidFill>
                  <a:srgbClr val="FFFFFF"/>
                </a:solidFill>
                <a:latin typeface="Calibri"/>
              </a:rPr>
              <a:t>. ABC strategy is working well.  </a:t>
            </a:r>
            <a:r>
              <a:rPr lang="en-US" sz="2400" b="1" dirty="0">
                <a:solidFill>
                  <a:srgbClr val="FFFFFF"/>
                </a:solidFill>
                <a:latin typeface="Calibri"/>
              </a:rPr>
              <a:t> </a:t>
            </a:r>
            <a:endParaRPr lang="en-US" dirty="0">
              <a:solidFill>
                <a:srgbClr val="FFFFFF"/>
              </a:solidFill>
              <a:latin typeface="Calibri"/>
            </a:endParaRPr>
          </a:p>
        </p:txBody>
      </p:sp>
      <p:sp>
        <p:nvSpPr>
          <p:cNvPr id="18" name="AutoShape 5"/>
          <p:cNvSpPr>
            <a:spLocks noChangeArrowheads="1"/>
          </p:cNvSpPr>
          <p:nvPr/>
        </p:nvSpPr>
        <p:spPr bwMode="auto">
          <a:xfrm>
            <a:off x="383866" y="4288997"/>
            <a:ext cx="5342021" cy="1650721"/>
          </a:xfrm>
          <a:prstGeom prst="roundRect">
            <a:avLst>
              <a:gd name="adj" fmla="val 5227"/>
            </a:avLst>
          </a:prstGeom>
          <a:solidFill>
            <a:schemeClr val="accent1">
              <a:lumMod val="60000"/>
              <a:lumOff val="40000"/>
              <a:alpha val="83137"/>
            </a:schemeClr>
          </a:solidFill>
          <a:ln w="28575">
            <a:noFill/>
            <a:round/>
            <a:headEnd/>
            <a:tailEnd/>
          </a:ln>
          <a:effectLst>
            <a:outerShdw blurRad="50800" dist="38100" dir="8100000" algn="tr" rotWithShape="0">
              <a:srgbClr val="595959">
                <a:alpha val="40000"/>
              </a:srgbClr>
            </a:outerShdw>
          </a:effectLst>
        </p:spPr>
        <p:txBody>
          <a:bodyPr wrap="square" lIns="91440" anchor="ctr"/>
          <a:lstStyle/>
          <a:p>
            <a:pPr fontAlgn="auto">
              <a:spcBef>
                <a:spcPts val="600"/>
              </a:spcBef>
              <a:spcAft>
                <a:spcPts val="0"/>
              </a:spcAft>
            </a:pPr>
            <a:r>
              <a:rPr lang="en-US">
                <a:solidFill>
                  <a:srgbClr val="FFFFFF"/>
                </a:solidFill>
                <a:latin typeface="Calibri"/>
              </a:rPr>
              <a:t>Continue </a:t>
            </a:r>
            <a:r>
              <a:rPr lang="en-US" dirty="0">
                <a:solidFill>
                  <a:srgbClr val="FFFFFF"/>
                </a:solidFill>
                <a:latin typeface="Calibri"/>
              </a:rPr>
              <a:t>to </a:t>
            </a:r>
            <a:r>
              <a:rPr lang="en-US">
                <a:solidFill>
                  <a:srgbClr val="FFFFFF"/>
                </a:solidFill>
                <a:latin typeface="Calibri"/>
              </a:rPr>
              <a:t>support delivery </a:t>
            </a:r>
            <a:r>
              <a:rPr lang="en-US" dirty="0">
                <a:solidFill>
                  <a:srgbClr val="FFFFFF"/>
                </a:solidFill>
                <a:latin typeface="Calibri"/>
              </a:rPr>
              <a:t>of key Brand X characteristics that contribute </a:t>
            </a:r>
            <a:r>
              <a:rPr lang="en-US">
                <a:solidFill>
                  <a:srgbClr val="FFFFFF"/>
                </a:solidFill>
                <a:latin typeface="Calibri"/>
              </a:rPr>
              <a:t>to </a:t>
            </a:r>
            <a:r>
              <a:rPr lang="en-US" sz="2400" b="1">
                <a:solidFill>
                  <a:srgbClr val="FFFFFF"/>
                </a:solidFill>
                <a:latin typeface="Calibri"/>
              </a:rPr>
              <a:t>abc. Consider doing A, B and C.  </a:t>
            </a:r>
            <a:endParaRPr lang="en-US" sz="2400" b="1" dirty="0">
              <a:solidFill>
                <a:srgbClr val="FFFFFF"/>
              </a:solidFill>
              <a:latin typeface="Calibri"/>
            </a:endParaRPr>
          </a:p>
        </p:txBody>
      </p:sp>
    </p:spTree>
    <p:extLst>
      <p:ext uri="{BB962C8B-B14F-4D97-AF65-F5344CB8AC3E}">
        <p14:creationId xmlns:p14="http://schemas.microsoft.com/office/powerpoint/2010/main" val="21880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8738"/>
            <a:ext cx="9144000" cy="1143000"/>
          </a:xfrm>
        </p:spPr>
        <p:txBody>
          <a:bodyPr/>
          <a:lstStyle/>
          <a:p>
            <a:r>
              <a:rPr lang="en-US" dirty="0"/>
              <a:t>KEY ISSUES – TOP 3</a:t>
            </a:r>
          </a:p>
        </p:txBody>
      </p:sp>
      <p:sp>
        <p:nvSpPr>
          <p:cNvPr id="23" name="Flowchart: Alternate Process 22"/>
          <p:cNvSpPr>
            <a:spLocks noChangeAspect="1"/>
          </p:cNvSpPr>
          <p:nvPr/>
        </p:nvSpPr>
        <p:spPr>
          <a:xfrm>
            <a:off x="1255967" y="2836268"/>
            <a:ext cx="6643869" cy="1354238"/>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defTabSz="913873" fontAlgn="auto">
              <a:lnSpc>
                <a:spcPct val="110000"/>
              </a:lnSpc>
              <a:spcBef>
                <a:spcPct val="20000"/>
              </a:spcBef>
              <a:spcAft>
                <a:spcPts val="0"/>
              </a:spcAft>
            </a:pPr>
            <a:r>
              <a:rPr lang="en-US" sz="1400" b="1" dirty="0" err="1">
                <a:solidFill>
                  <a:srgbClr val="595959"/>
                </a:solidFill>
              </a:rPr>
              <a:t>Proin</a:t>
            </a:r>
            <a:r>
              <a:rPr lang="en-US" sz="1400" b="1" dirty="0">
                <a:solidFill>
                  <a:srgbClr val="595959"/>
                </a:solidFill>
              </a:rPr>
              <a:t> </a:t>
            </a:r>
            <a:r>
              <a:rPr lang="en-US" sz="1400" b="1" dirty="0" err="1">
                <a:solidFill>
                  <a:srgbClr val="595959"/>
                </a:solidFill>
              </a:rPr>
              <a:t>enim</a:t>
            </a:r>
            <a:r>
              <a:rPr lang="en-US" sz="1400" b="1" dirty="0">
                <a:solidFill>
                  <a:srgbClr val="595959"/>
                </a:solidFill>
              </a:rPr>
              <a:t> </a:t>
            </a:r>
            <a:r>
              <a:rPr lang="en-US" sz="1400" b="1" dirty="0" err="1">
                <a:solidFill>
                  <a:srgbClr val="595959"/>
                </a:solidFill>
              </a:rPr>
              <a:t>purus</a:t>
            </a:r>
            <a:r>
              <a:rPr lang="en-US" sz="1400" b="1" dirty="0">
                <a:solidFill>
                  <a:srgbClr val="595959"/>
                </a:solidFill>
              </a:rPr>
              <a:t>, </a:t>
            </a:r>
            <a:r>
              <a:rPr lang="en-US" sz="1400" dirty="0" err="1">
                <a:solidFill>
                  <a:srgbClr val="595959"/>
                </a:solidFill>
              </a:rPr>
              <a:t>hendrerit</a:t>
            </a:r>
            <a:r>
              <a:rPr lang="en-US" sz="1400" dirty="0">
                <a:solidFill>
                  <a:srgbClr val="595959"/>
                </a:solidFill>
              </a:rPr>
              <a:t> non </a:t>
            </a:r>
            <a:r>
              <a:rPr lang="en-US" sz="1400" dirty="0" err="1">
                <a:solidFill>
                  <a:srgbClr val="595959"/>
                </a:solidFill>
              </a:rPr>
              <a:t>ultricies</a:t>
            </a:r>
            <a:r>
              <a:rPr lang="en-US" sz="1400" dirty="0">
                <a:solidFill>
                  <a:srgbClr val="595959"/>
                </a:solidFill>
              </a:rPr>
              <a:t> non, </a:t>
            </a:r>
            <a:r>
              <a:rPr lang="en-US" sz="1400" dirty="0" err="1">
                <a:solidFill>
                  <a:srgbClr val="595959"/>
                </a:solidFill>
              </a:rPr>
              <a:t>sollicitudin</a:t>
            </a:r>
            <a:r>
              <a:rPr lang="en-US" sz="1400" dirty="0">
                <a:solidFill>
                  <a:srgbClr val="595959"/>
                </a:solidFill>
              </a:rPr>
              <a:t> </a:t>
            </a:r>
            <a:r>
              <a:rPr lang="en-US" sz="1400" dirty="0" err="1">
                <a:solidFill>
                  <a:srgbClr val="595959"/>
                </a:solidFill>
              </a:rPr>
              <a:t>vel</a:t>
            </a:r>
            <a:r>
              <a:rPr lang="en-US" sz="1400" dirty="0">
                <a:solidFill>
                  <a:srgbClr val="595959"/>
                </a:solidFill>
              </a:rPr>
              <a:t> </a:t>
            </a:r>
            <a:r>
              <a:rPr lang="en-US" sz="1400" dirty="0" err="1">
                <a:solidFill>
                  <a:srgbClr val="595959"/>
                </a:solidFill>
              </a:rPr>
              <a:t>enim</a:t>
            </a:r>
            <a:r>
              <a:rPr lang="en-US" sz="1400" dirty="0">
                <a:solidFill>
                  <a:srgbClr val="595959"/>
                </a:solidFill>
              </a:rPr>
              <a:t>. </a:t>
            </a:r>
            <a:r>
              <a:rPr lang="en-US" sz="1400" dirty="0" err="1">
                <a:solidFill>
                  <a:srgbClr val="595959"/>
                </a:solidFill>
              </a:rPr>
              <a:t>Vestibulum</a:t>
            </a:r>
            <a:r>
              <a:rPr lang="en-US" sz="1400" dirty="0">
                <a:solidFill>
                  <a:srgbClr val="595959"/>
                </a:solidFill>
              </a:rPr>
              <a:t> </a:t>
            </a:r>
            <a:r>
              <a:rPr lang="en-US" sz="1400" dirty="0" err="1">
                <a:solidFill>
                  <a:srgbClr val="595959"/>
                </a:solidFill>
              </a:rPr>
              <a:t>placerat</a:t>
            </a:r>
            <a:r>
              <a:rPr lang="en-US" sz="1400" dirty="0">
                <a:solidFill>
                  <a:srgbClr val="595959"/>
                </a:solidFill>
              </a:rPr>
              <a:t>, </a:t>
            </a:r>
            <a:r>
              <a:rPr lang="en-US" sz="1400" dirty="0" err="1">
                <a:solidFill>
                  <a:srgbClr val="595959"/>
                </a:solidFill>
              </a:rPr>
              <a:t>erat</a:t>
            </a:r>
            <a:r>
              <a:rPr lang="en-US" sz="1400" dirty="0">
                <a:solidFill>
                  <a:srgbClr val="595959"/>
                </a:solidFill>
              </a:rPr>
              <a:t> id </a:t>
            </a:r>
            <a:r>
              <a:rPr lang="en-US" sz="1400" dirty="0" err="1">
                <a:solidFill>
                  <a:srgbClr val="595959"/>
                </a:solidFill>
              </a:rPr>
              <a:t>sodales</a:t>
            </a:r>
            <a:r>
              <a:rPr lang="en-US" sz="1400" dirty="0">
                <a:solidFill>
                  <a:srgbClr val="595959"/>
                </a:solidFill>
              </a:rPr>
              <a:t> </a:t>
            </a:r>
            <a:r>
              <a:rPr lang="en-US" sz="1400" dirty="0" err="1">
                <a:solidFill>
                  <a:srgbClr val="595959"/>
                </a:solidFill>
              </a:rPr>
              <a:t>pellentesque</a:t>
            </a:r>
            <a:r>
              <a:rPr lang="en-US" sz="1400" dirty="0">
                <a:solidFill>
                  <a:srgbClr val="595959"/>
                </a:solidFill>
              </a:rPr>
              <a:t>, quam </a:t>
            </a:r>
            <a:r>
              <a:rPr lang="en-US" sz="1400" dirty="0" err="1">
                <a:solidFill>
                  <a:srgbClr val="595959"/>
                </a:solidFill>
              </a:rPr>
              <a:t>nunc</a:t>
            </a:r>
            <a:r>
              <a:rPr lang="en-US" sz="1400" dirty="0">
                <a:solidFill>
                  <a:srgbClr val="595959"/>
                </a:solidFill>
              </a:rPr>
              <a:t> </a:t>
            </a:r>
            <a:r>
              <a:rPr lang="en-US" sz="1400" dirty="0" err="1">
                <a:solidFill>
                  <a:srgbClr val="595959"/>
                </a:solidFill>
              </a:rPr>
              <a:t>rutrum</a:t>
            </a:r>
            <a:r>
              <a:rPr lang="en-US" sz="1400" dirty="0">
                <a:solidFill>
                  <a:srgbClr val="595959"/>
                </a:solidFill>
              </a:rPr>
              <a:t> </a:t>
            </a:r>
            <a:r>
              <a:rPr lang="en-US" sz="1400" dirty="0" err="1">
                <a:solidFill>
                  <a:srgbClr val="595959"/>
                </a:solidFill>
              </a:rPr>
              <a:t>diam</a:t>
            </a:r>
            <a:r>
              <a:rPr lang="en-US" sz="1400" dirty="0">
                <a:solidFill>
                  <a:srgbClr val="595959"/>
                </a:solidFill>
              </a:rPr>
              <a:t>, </a:t>
            </a:r>
            <a:r>
              <a:rPr lang="en-US" sz="1400" dirty="0" err="1">
                <a:solidFill>
                  <a:srgbClr val="595959"/>
                </a:solidFill>
              </a:rPr>
              <a:t>eget</a:t>
            </a:r>
            <a:r>
              <a:rPr lang="en-US" sz="1400" dirty="0">
                <a:solidFill>
                  <a:srgbClr val="595959"/>
                </a:solidFill>
              </a:rPr>
              <a:t> </a:t>
            </a:r>
            <a:r>
              <a:rPr lang="en-US" sz="1400" dirty="0" err="1">
                <a:solidFill>
                  <a:srgbClr val="595959"/>
                </a:solidFill>
              </a:rPr>
              <a:t>faucibus</a:t>
            </a:r>
            <a:r>
              <a:rPr lang="en-US" sz="1400" dirty="0">
                <a:solidFill>
                  <a:srgbClr val="595959"/>
                </a:solidFill>
              </a:rPr>
              <a:t> mi </a:t>
            </a:r>
            <a:r>
              <a:rPr lang="en-US" sz="1400" dirty="0" err="1">
                <a:solidFill>
                  <a:srgbClr val="595959"/>
                </a:solidFill>
              </a:rPr>
              <a:t>justo</a:t>
            </a:r>
            <a:r>
              <a:rPr lang="en-US" sz="1400" dirty="0">
                <a:solidFill>
                  <a:srgbClr val="595959"/>
                </a:solidFill>
              </a:rPr>
              <a:t> ac </a:t>
            </a:r>
            <a:r>
              <a:rPr lang="en-US" sz="1400" dirty="0" err="1">
                <a:solidFill>
                  <a:srgbClr val="595959"/>
                </a:solidFill>
              </a:rPr>
              <a:t>eros</a:t>
            </a:r>
            <a:r>
              <a:rPr lang="en-US" sz="1400" dirty="0">
                <a:solidFill>
                  <a:srgbClr val="595959"/>
                </a:solidFill>
              </a:rPr>
              <a:t>.</a:t>
            </a:r>
            <a:endParaRPr lang="en-US" sz="1400" dirty="0">
              <a:solidFill>
                <a:srgbClr val="595959"/>
              </a:solidFill>
              <a:cs typeface="Arial" pitchFamily="34" charset="0"/>
            </a:endParaRPr>
          </a:p>
        </p:txBody>
      </p:sp>
      <p:sp>
        <p:nvSpPr>
          <p:cNvPr id="27" name="Flowchart: Alternate Process 26"/>
          <p:cNvSpPr>
            <a:spLocks noChangeAspect="1"/>
          </p:cNvSpPr>
          <p:nvPr/>
        </p:nvSpPr>
        <p:spPr>
          <a:xfrm>
            <a:off x="1243145" y="4389206"/>
            <a:ext cx="6643869" cy="1354238"/>
          </a:xfrm>
          <a:prstGeom prst="flowChartAlternateProcess">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defTabSz="913873" fontAlgn="auto">
              <a:lnSpc>
                <a:spcPct val="110000"/>
              </a:lnSpc>
              <a:spcBef>
                <a:spcPct val="20000"/>
              </a:spcBef>
              <a:spcAft>
                <a:spcPts val="0"/>
              </a:spcAft>
            </a:pPr>
            <a:r>
              <a:rPr lang="en-US" sz="1400" b="1" dirty="0" err="1">
                <a:solidFill>
                  <a:srgbClr val="595959"/>
                </a:solidFill>
              </a:rPr>
              <a:t>Proin</a:t>
            </a:r>
            <a:r>
              <a:rPr lang="en-US" sz="1400" b="1" dirty="0">
                <a:solidFill>
                  <a:srgbClr val="595959"/>
                </a:solidFill>
              </a:rPr>
              <a:t> </a:t>
            </a:r>
            <a:r>
              <a:rPr lang="en-US" sz="1400" b="1" dirty="0" err="1">
                <a:solidFill>
                  <a:srgbClr val="595959"/>
                </a:solidFill>
              </a:rPr>
              <a:t>enim</a:t>
            </a:r>
            <a:r>
              <a:rPr lang="en-US" sz="1400" b="1" dirty="0">
                <a:solidFill>
                  <a:srgbClr val="595959"/>
                </a:solidFill>
              </a:rPr>
              <a:t> </a:t>
            </a:r>
            <a:r>
              <a:rPr lang="en-US" sz="1400" b="1" dirty="0" err="1">
                <a:solidFill>
                  <a:srgbClr val="595959"/>
                </a:solidFill>
              </a:rPr>
              <a:t>purus</a:t>
            </a:r>
            <a:r>
              <a:rPr lang="en-US" sz="1400" b="1" dirty="0">
                <a:solidFill>
                  <a:srgbClr val="595959"/>
                </a:solidFill>
              </a:rPr>
              <a:t>, </a:t>
            </a:r>
            <a:r>
              <a:rPr lang="en-US" sz="1400" dirty="0" err="1">
                <a:solidFill>
                  <a:srgbClr val="595959"/>
                </a:solidFill>
              </a:rPr>
              <a:t>hendrerit</a:t>
            </a:r>
            <a:r>
              <a:rPr lang="en-US" sz="1400" dirty="0">
                <a:solidFill>
                  <a:srgbClr val="595959"/>
                </a:solidFill>
              </a:rPr>
              <a:t> non </a:t>
            </a:r>
            <a:r>
              <a:rPr lang="en-US" sz="1400" dirty="0" err="1">
                <a:solidFill>
                  <a:srgbClr val="595959"/>
                </a:solidFill>
              </a:rPr>
              <a:t>ultricies</a:t>
            </a:r>
            <a:r>
              <a:rPr lang="en-US" sz="1400" dirty="0">
                <a:solidFill>
                  <a:srgbClr val="595959"/>
                </a:solidFill>
              </a:rPr>
              <a:t> non, </a:t>
            </a:r>
            <a:r>
              <a:rPr lang="en-US" sz="1400" dirty="0" err="1">
                <a:solidFill>
                  <a:srgbClr val="595959"/>
                </a:solidFill>
              </a:rPr>
              <a:t>sollicitudin</a:t>
            </a:r>
            <a:r>
              <a:rPr lang="en-US" sz="1400" dirty="0">
                <a:solidFill>
                  <a:srgbClr val="595959"/>
                </a:solidFill>
              </a:rPr>
              <a:t> </a:t>
            </a:r>
            <a:r>
              <a:rPr lang="en-US" sz="1400" dirty="0" err="1">
                <a:solidFill>
                  <a:srgbClr val="595959"/>
                </a:solidFill>
              </a:rPr>
              <a:t>vel</a:t>
            </a:r>
            <a:r>
              <a:rPr lang="en-US" sz="1400" dirty="0">
                <a:solidFill>
                  <a:srgbClr val="595959"/>
                </a:solidFill>
              </a:rPr>
              <a:t> </a:t>
            </a:r>
            <a:r>
              <a:rPr lang="en-US" sz="1400" dirty="0" err="1">
                <a:solidFill>
                  <a:srgbClr val="595959"/>
                </a:solidFill>
              </a:rPr>
              <a:t>enim</a:t>
            </a:r>
            <a:r>
              <a:rPr lang="en-US" sz="1400" dirty="0">
                <a:solidFill>
                  <a:srgbClr val="595959"/>
                </a:solidFill>
              </a:rPr>
              <a:t>. </a:t>
            </a:r>
            <a:r>
              <a:rPr lang="en-US" sz="1400" dirty="0" err="1">
                <a:solidFill>
                  <a:srgbClr val="595959"/>
                </a:solidFill>
              </a:rPr>
              <a:t>Vestibulum</a:t>
            </a:r>
            <a:r>
              <a:rPr lang="en-US" sz="1400" dirty="0">
                <a:solidFill>
                  <a:srgbClr val="595959"/>
                </a:solidFill>
              </a:rPr>
              <a:t> </a:t>
            </a:r>
            <a:r>
              <a:rPr lang="en-US" sz="1400" dirty="0" err="1">
                <a:solidFill>
                  <a:srgbClr val="595959"/>
                </a:solidFill>
              </a:rPr>
              <a:t>placerat</a:t>
            </a:r>
            <a:r>
              <a:rPr lang="en-US" sz="1400" dirty="0">
                <a:solidFill>
                  <a:srgbClr val="595959"/>
                </a:solidFill>
              </a:rPr>
              <a:t>, </a:t>
            </a:r>
            <a:r>
              <a:rPr lang="en-US" sz="1400" dirty="0" err="1">
                <a:solidFill>
                  <a:srgbClr val="595959"/>
                </a:solidFill>
              </a:rPr>
              <a:t>erat</a:t>
            </a:r>
            <a:r>
              <a:rPr lang="en-US" sz="1400" dirty="0">
                <a:solidFill>
                  <a:srgbClr val="595959"/>
                </a:solidFill>
              </a:rPr>
              <a:t> id </a:t>
            </a:r>
            <a:r>
              <a:rPr lang="en-US" sz="1400" dirty="0" err="1">
                <a:solidFill>
                  <a:srgbClr val="595959"/>
                </a:solidFill>
              </a:rPr>
              <a:t>sodales</a:t>
            </a:r>
            <a:r>
              <a:rPr lang="en-US" sz="1400" dirty="0">
                <a:solidFill>
                  <a:srgbClr val="595959"/>
                </a:solidFill>
              </a:rPr>
              <a:t> </a:t>
            </a:r>
            <a:r>
              <a:rPr lang="en-US" sz="1400" dirty="0" err="1">
                <a:solidFill>
                  <a:srgbClr val="595959"/>
                </a:solidFill>
              </a:rPr>
              <a:t>pellentesque</a:t>
            </a:r>
            <a:r>
              <a:rPr lang="en-US" sz="1400" dirty="0">
                <a:solidFill>
                  <a:srgbClr val="595959"/>
                </a:solidFill>
              </a:rPr>
              <a:t>, quam </a:t>
            </a:r>
            <a:r>
              <a:rPr lang="en-US" sz="1400" dirty="0" err="1">
                <a:solidFill>
                  <a:srgbClr val="595959"/>
                </a:solidFill>
              </a:rPr>
              <a:t>nunc</a:t>
            </a:r>
            <a:r>
              <a:rPr lang="en-US" sz="1400" dirty="0">
                <a:solidFill>
                  <a:srgbClr val="595959"/>
                </a:solidFill>
              </a:rPr>
              <a:t> </a:t>
            </a:r>
            <a:r>
              <a:rPr lang="en-US" sz="1400" dirty="0" err="1">
                <a:solidFill>
                  <a:srgbClr val="595959"/>
                </a:solidFill>
              </a:rPr>
              <a:t>rutrum</a:t>
            </a:r>
            <a:r>
              <a:rPr lang="en-US" sz="1400" dirty="0">
                <a:solidFill>
                  <a:srgbClr val="595959"/>
                </a:solidFill>
              </a:rPr>
              <a:t> </a:t>
            </a:r>
            <a:r>
              <a:rPr lang="en-US" sz="1400" dirty="0" err="1">
                <a:solidFill>
                  <a:srgbClr val="595959"/>
                </a:solidFill>
              </a:rPr>
              <a:t>diam</a:t>
            </a:r>
            <a:r>
              <a:rPr lang="en-US" sz="1400" dirty="0">
                <a:solidFill>
                  <a:srgbClr val="595959"/>
                </a:solidFill>
              </a:rPr>
              <a:t>, </a:t>
            </a:r>
            <a:r>
              <a:rPr lang="en-US" sz="1400" dirty="0" err="1">
                <a:solidFill>
                  <a:srgbClr val="595959"/>
                </a:solidFill>
              </a:rPr>
              <a:t>eget</a:t>
            </a:r>
            <a:r>
              <a:rPr lang="en-US" sz="1400" dirty="0">
                <a:solidFill>
                  <a:srgbClr val="595959"/>
                </a:solidFill>
              </a:rPr>
              <a:t> </a:t>
            </a:r>
            <a:r>
              <a:rPr lang="en-US" sz="1400" dirty="0" err="1">
                <a:solidFill>
                  <a:srgbClr val="595959"/>
                </a:solidFill>
              </a:rPr>
              <a:t>faucibus</a:t>
            </a:r>
            <a:r>
              <a:rPr lang="en-US" sz="1400" dirty="0">
                <a:solidFill>
                  <a:srgbClr val="595959"/>
                </a:solidFill>
              </a:rPr>
              <a:t> mi </a:t>
            </a:r>
            <a:r>
              <a:rPr lang="en-US" sz="1400" dirty="0" err="1">
                <a:solidFill>
                  <a:srgbClr val="595959"/>
                </a:solidFill>
              </a:rPr>
              <a:t>justo</a:t>
            </a:r>
            <a:r>
              <a:rPr lang="en-US" sz="1400" dirty="0">
                <a:solidFill>
                  <a:srgbClr val="595959"/>
                </a:solidFill>
              </a:rPr>
              <a:t> ac </a:t>
            </a:r>
            <a:r>
              <a:rPr lang="en-US" sz="1400" dirty="0" err="1">
                <a:solidFill>
                  <a:srgbClr val="595959"/>
                </a:solidFill>
              </a:rPr>
              <a:t>eros</a:t>
            </a:r>
            <a:r>
              <a:rPr lang="en-US" sz="1400" dirty="0">
                <a:solidFill>
                  <a:srgbClr val="595959"/>
                </a:solidFill>
              </a:rPr>
              <a:t>.</a:t>
            </a:r>
            <a:endParaRPr lang="en-US" sz="1400" dirty="0">
              <a:solidFill>
                <a:srgbClr val="595959"/>
              </a:solidFill>
              <a:cs typeface="Arial" pitchFamily="34" charset="0"/>
            </a:endParaRPr>
          </a:p>
        </p:txBody>
      </p:sp>
      <p:sp>
        <p:nvSpPr>
          <p:cNvPr id="31" name="Flowchart: Alternate Process 30"/>
          <p:cNvSpPr>
            <a:spLocks noChangeAspect="1"/>
          </p:cNvSpPr>
          <p:nvPr/>
        </p:nvSpPr>
        <p:spPr>
          <a:xfrm>
            <a:off x="1243145" y="1287188"/>
            <a:ext cx="6643869" cy="1354238"/>
          </a:xfrm>
          <a:prstGeom prst="flowChartAlternateProcess">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defTabSz="913873" fontAlgn="auto">
              <a:lnSpc>
                <a:spcPct val="110000"/>
              </a:lnSpc>
              <a:spcBef>
                <a:spcPts val="0"/>
              </a:spcBef>
              <a:spcAft>
                <a:spcPts val="600"/>
              </a:spcAft>
            </a:pPr>
            <a:r>
              <a:rPr lang="en-US" sz="1400" b="1" dirty="0" err="1">
                <a:solidFill>
                  <a:srgbClr val="595959"/>
                </a:solidFill>
              </a:rPr>
              <a:t>Proin</a:t>
            </a:r>
            <a:r>
              <a:rPr lang="en-US" sz="1400" b="1" dirty="0">
                <a:solidFill>
                  <a:srgbClr val="595959"/>
                </a:solidFill>
              </a:rPr>
              <a:t> </a:t>
            </a:r>
            <a:r>
              <a:rPr lang="en-US" sz="1400" b="1" dirty="0" err="1">
                <a:solidFill>
                  <a:srgbClr val="595959"/>
                </a:solidFill>
              </a:rPr>
              <a:t>enim</a:t>
            </a:r>
            <a:r>
              <a:rPr lang="en-US" sz="1400" b="1" dirty="0">
                <a:solidFill>
                  <a:srgbClr val="595959"/>
                </a:solidFill>
              </a:rPr>
              <a:t> </a:t>
            </a:r>
            <a:r>
              <a:rPr lang="en-US" sz="1400" b="1" dirty="0" err="1">
                <a:solidFill>
                  <a:srgbClr val="595959"/>
                </a:solidFill>
              </a:rPr>
              <a:t>purus</a:t>
            </a:r>
            <a:r>
              <a:rPr lang="en-US" sz="1400" b="1" dirty="0">
                <a:solidFill>
                  <a:srgbClr val="595959"/>
                </a:solidFill>
              </a:rPr>
              <a:t>, </a:t>
            </a:r>
            <a:r>
              <a:rPr lang="en-US" sz="1400" dirty="0" err="1">
                <a:solidFill>
                  <a:srgbClr val="595959"/>
                </a:solidFill>
              </a:rPr>
              <a:t>hendrerit</a:t>
            </a:r>
            <a:r>
              <a:rPr lang="en-US" sz="1400" dirty="0">
                <a:solidFill>
                  <a:srgbClr val="595959"/>
                </a:solidFill>
              </a:rPr>
              <a:t> non </a:t>
            </a:r>
            <a:r>
              <a:rPr lang="en-US" sz="1400" dirty="0" err="1">
                <a:solidFill>
                  <a:srgbClr val="595959"/>
                </a:solidFill>
              </a:rPr>
              <a:t>ultricies</a:t>
            </a:r>
            <a:r>
              <a:rPr lang="en-US" sz="1400" dirty="0">
                <a:solidFill>
                  <a:srgbClr val="595959"/>
                </a:solidFill>
              </a:rPr>
              <a:t> non, </a:t>
            </a:r>
            <a:r>
              <a:rPr lang="en-US" sz="1400" dirty="0" err="1">
                <a:solidFill>
                  <a:srgbClr val="595959"/>
                </a:solidFill>
              </a:rPr>
              <a:t>sollicitudin</a:t>
            </a:r>
            <a:r>
              <a:rPr lang="en-US" sz="1400" dirty="0">
                <a:solidFill>
                  <a:srgbClr val="595959"/>
                </a:solidFill>
              </a:rPr>
              <a:t> </a:t>
            </a:r>
            <a:r>
              <a:rPr lang="en-US" sz="1400" dirty="0" err="1">
                <a:solidFill>
                  <a:srgbClr val="595959"/>
                </a:solidFill>
              </a:rPr>
              <a:t>vel</a:t>
            </a:r>
            <a:r>
              <a:rPr lang="en-US" sz="1400" dirty="0">
                <a:solidFill>
                  <a:srgbClr val="595959"/>
                </a:solidFill>
              </a:rPr>
              <a:t> </a:t>
            </a:r>
            <a:r>
              <a:rPr lang="en-US" sz="1400" dirty="0" err="1">
                <a:solidFill>
                  <a:srgbClr val="595959"/>
                </a:solidFill>
              </a:rPr>
              <a:t>enim</a:t>
            </a:r>
            <a:r>
              <a:rPr lang="en-US" sz="1400" dirty="0">
                <a:solidFill>
                  <a:srgbClr val="595959"/>
                </a:solidFill>
              </a:rPr>
              <a:t>. </a:t>
            </a:r>
            <a:r>
              <a:rPr lang="en-US" sz="1400" dirty="0" err="1">
                <a:solidFill>
                  <a:srgbClr val="595959"/>
                </a:solidFill>
              </a:rPr>
              <a:t>Vestibulum</a:t>
            </a:r>
            <a:r>
              <a:rPr lang="en-US" sz="1400" dirty="0">
                <a:solidFill>
                  <a:srgbClr val="595959"/>
                </a:solidFill>
              </a:rPr>
              <a:t> </a:t>
            </a:r>
            <a:r>
              <a:rPr lang="en-US" sz="1400" dirty="0" err="1">
                <a:solidFill>
                  <a:srgbClr val="595959"/>
                </a:solidFill>
              </a:rPr>
              <a:t>placerat</a:t>
            </a:r>
            <a:r>
              <a:rPr lang="en-US" sz="1400" dirty="0">
                <a:solidFill>
                  <a:srgbClr val="595959"/>
                </a:solidFill>
              </a:rPr>
              <a:t>, </a:t>
            </a:r>
            <a:r>
              <a:rPr lang="en-US" sz="1400" dirty="0" err="1">
                <a:solidFill>
                  <a:srgbClr val="595959"/>
                </a:solidFill>
              </a:rPr>
              <a:t>erat</a:t>
            </a:r>
            <a:r>
              <a:rPr lang="en-US" sz="1400" dirty="0">
                <a:solidFill>
                  <a:srgbClr val="595959"/>
                </a:solidFill>
              </a:rPr>
              <a:t> id </a:t>
            </a:r>
            <a:r>
              <a:rPr lang="en-US" sz="1400" dirty="0" err="1">
                <a:solidFill>
                  <a:srgbClr val="595959"/>
                </a:solidFill>
              </a:rPr>
              <a:t>sodales</a:t>
            </a:r>
            <a:r>
              <a:rPr lang="en-US" sz="1400" dirty="0">
                <a:solidFill>
                  <a:srgbClr val="595959"/>
                </a:solidFill>
              </a:rPr>
              <a:t> </a:t>
            </a:r>
            <a:r>
              <a:rPr lang="en-US" sz="1400" dirty="0" err="1">
                <a:solidFill>
                  <a:srgbClr val="595959"/>
                </a:solidFill>
              </a:rPr>
              <a:t>pellentesque</a:t>
            </a:r>
            <a:r>
              <a:rPr lang="en-US" sz="1400" dirty="0">
                <a:solidFill>
                  <a:srgbClr val="595959"/>
                </a:solidFill>
              </a:rPr>
              <a:t>, quam </a:t>
            </a:r>
            <a:r>
              <a:rPr lang="en-US" sz="1400" dirty="0" err="1">
                <a:solidFill>
                  <a:srgbClr val="595959"/>
                </a:solidFill>
              </a:rPr>
              <a:t>nunc</a:t>
            </a:r>
            <a:r>
              <a:rPr lang="en-US" sz="1400" dirty="0">
                <a:solidFill>
                  <a:srgbClr val="595959"/>
                </a:solidFill>
              </a:rPr>
              <a:t> </a:t>
            </a:r>
            <a:r>
              <a:rPr lang="en-US" sz="1400" dirty="0" err="1">
                <a:solidFill>
                  <a:srgbClr val="595959"/>
                </a:solidFill>
              </a:rPr>
              <a:t>rutrum</a:t>
            </a:r>
            <a:r>
              <a:rPr lang="en-US" sz="1400" dirty="0">
                <a:solidFill>
                  <a:srgbClr val="595959"/>
                </a:solidFill>
              </a:rPr>
              <a:t> </a:t>
            </a:r>
            <a:r>
              <a:rPr lang="en-US" sz="1400" dirty="0" err="1">
                <a:solidFill>
                  <a:srgbClr val="595959"/>
                </a:solidFill>
              </a:rPr>
              <a:t>diam</a:t>
            </a:r>
            <a:r>
              <a:rPr lang="en-US" sz="1400" dirty="0">
                <a:solidFill>
                  <a:srgbClr val="595959"/>
                </a:solidFill>
              </a:rPr>
              <a:t>, </a:t>
            </a:r>
            <a:r>
              <a:rPr lang="en-US" sz="1400" dirty="0" err="1">
                <a:solidFill>
                  <a:srgbClr val="595959"/>
                </a:solidFill>
              </a:rPr>
              <a:t>eget</a:t>
            </a:r>
            <a:r>
              <a:rPr lang="en-US" sz="1400" dirty="0">
                <a:solidFill>
                  <a:srgbClr val="595959"/>
                </a:solidFill>
              </a:rPr>
              <a:t> </a:t>
            </a:r>
            <a:r>
              <a:rPr lang="en-US" sz="1400" dirty="0" err="1">
                <a:solidFill>
                  <a:srgbClr val="595959"/>
                </a:solidFill>
              </a:rPr>
              <a:t>faucibus</a:t>
            </a:r>
            <a:r>
              <a:rPr lang="en-US" sz="1400" dirty="0">
                <a:solidFill>
                  <a:srgbClr val="595959"/>
                </a:solidFill>
              </a:rPr>
              <a:t> mi </a:t>
            </a:r>
            <a:r>
              <a:rPr lang="en-US" sz="1400" dirty="0" err="1">
                <a:solidFill>
                  <a:srgbClr val="595959"/>
                </a:solidFill>
              </a:rPr>
              <a:t>justo</a:t>
            </a:r>
            <a:r>
              <a:rPr lang="en-US" sz="1400" dirty="0">
                <a:solidFill>
                  <a:srgbClr val="595959"/>
                </a:solidFill>
              </a:rPr>
              <a:t> ac </a:t>
            </a:r>
            <a:r>
              <a:rPr lang="en-US" sz="1400" dirty="0" err="1">
                <a:solidFill>
                  <a:srgbClr val="595959"/>
                </a:solidFill>
              </a:rPr>
              <a:t>eros</a:t>
            </a:r>
            <a:r>
              <a:rPr lang="en-US" sz="1400" dirty="0">
                <a:solidFill>
                  <a:srgbClr val="595959"/>
                </a:solidFill>
              </a:rPr>
              <a:t>.</a:t>
            </a:r>
            <a:endParaRPr lang="en-US" sz="1400" dirty="0">
              <a:solidFill>
                <a:srgbClr val="595959"/>
              </a:solidFill>
              <a:cs typeface="Arial" pitchFamily="34" charset="0"/>
            </a:endParaRPr>
          </a:p>
        </p:txBody>
      </p:sp>
      <p:grpSp>
        <p:nvGrpSpPr>
          <p:cNvPr id="38" name="Group 31"/>
          <p:cNvGrpSpPr/>
          <p:nvPr/>
        </p:nvGrpSpPr>
        <p:grpSpPr>
          <a:xfrm>
            <a:off x="1450087" y="3056188"/>
            <a:ext cx="914400" cy="1015663"/>
            <a:chOff x="1238491" y="1635454"/>
            <a:chExt cx="914400" cy="1015663"/>
          </a:xfrm>
        </p:grpSpPr>
        <p:sp>
          <p:nvSpPr>
            <p:cNvPr id="39" name="Oval 38"/>
            <p:cNvSpPr/>
            <p:nvPr/>
          </p:nvSpPr>
          <p:spPr>
            <a:xfrm>
              <a:off x="1238491" y="1701479"/>
              <a:ext cx="914400" cy="914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FFFF"/>
                </a:solidFill>
              </a:endParaRPr>
            </a:p>
          </p:txBody>
        </p:sp>
        <p:sp>
          <p:nvSpPr>
            <p:cNvPr id="40" name="Rectangle 39"/>
            <p:cNvSpPr/>
            <p:nvPr/>
          </p:nvSpPr>
          <p:spPr>
            <a:xfrm>
              <a:off x="1248139" y="1635454"/>
              <a:ext cx="902826" cy="1015663"/>
            </a:xfrm>
            <a:prstGeom prst="rect">
              <a:avLst/>
            </a:prstGeom>
            <a:ln>
              <a:noFill/>
            </a:ln>
          </p:spPr>
          <p:txBody>
            <a:bodyPr wrap="square">
              <a:spAutoFit/>
            </a:bodyPr>
            <a:lstStyle/>
            <a:p>
              <a:pPr algn="ctr" defTabSz="913873" fontAlgn="auto">
                <a:spcBef>
                  <a:spcPts val="0"/>
                </a:spcBef>
                <a:spcAft>
                  <a:spcPts val="0"/>
                </a:spcAft>
              </a:pPr>
              <a:r>
                <a:rPr lang="en-US" sz="6000" b="1" dirty="0">
                  <a:solidFill>
                    <a:srgbClr val="FFFFFF"/>
                  </a:solidFill>
                  <a:latin typeface="Calibri"/>
                </a:rPr>
                <a:t>2</a:t>
              </a:r>
            </a:p>
          </p:txBody>
        </p:sp>
      </p:grpSp>
      <p:grpSp>
        <p:nvGrpSpPr>
          <p:cNvPr id="41" name="Group 36"/>
          <p:cNvGrpSpPr/>
          <p:nvPr/>
        </p:nvGrpSpPr>
        <p:grpSpPr>
          <a:xfrm>
            <a:off x="1459735" y="4558537"/>
            <a:ext cx="914400" cy="1015663"/>
            <a:chOff x="1238491" y="1635454"/>
            <a:chExt cx="914400" cy="1015663"/>
          </a:xfrm>
        </p:grpSpPr>
        <p:sp>
          <p:nvSpPr>
            <p:cNvPr id="42" name="Oval 41"/>
            <p:cNvSpPr/>
            <p:nvPr/>
          </p:nvSpPr>
          <p:spPr>
            <a:xfrm>
              <a:off x="1238491" y="1701479"/>
              <a:ext cx="914400" cy="9144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FFFF"/>
                </a:solidFill>
              </a:endParaRPr>
            </a:p>
          </p:txBody>
        </p:sp>
        <p:sp>
          <p:nvSpPr>
            <p:cNvPr id="43" name="Rectangle 42"/>
            <p:cNvSpPr/>
            <p:nvPr/>
          </p:nvSpPr>
          <p:spPr>
            <a:xfrm>
              <a:off x="1248139" y="1635454"/>
              <a:ext cx="902826" cy="1015663"/>
            </a:xfrm>
            <a:prstGeom prst="rect">
              <a:avLst/>
            </a:prstGeom>
          </p:spPr>
          <p:txBody>
            <a:bodyPr wrap="square">
              <a:spAutoFit/>
            </a:bodyPr>
            <a:lstStyle/>
            <a:p>
              <a:pPr algn="ctr" defTabSz="913873" fontAlgn="auto">
                <a:spcBef>
                  <a:spcPts val="0"/>
                </a:spcBef>
                <a:spcAft>
                  <a:spcPts val="0"/>
                </a:spcAft>
              </a:pPr>
              <a:r>
                <a:rPr lang="en-US" sz="6000" b="1" dirty="0">
                  <a:solidFill>
                    <a:srgbClr val="FFFFFF"/>
                  </a:solidFill>
                  <a:latin typeface="Calibri"/>
                </a:rPr>
                <a:t>3</a:t>
              </a:r>
            </a:p>
          </p:txBody>
        </p:sp>
      </p:grpSp>
      <p:grpSp>
        <p:nvGrpSpPr>
          <p:cNvPr id="44" name="Group 31"/>
          <p:cNvGrpSpPr/>
          <p:nvPr/>
        </p:nvGrpSpPr>
        <p:grpSpPr>
          <a:xfrm>
            <a:off x="1435167" y="1456478"/>
            <a:ext cx="914400" cy="1015663"/>
            <a:chOff x="1238491" y="1635454"/>
            <a:chExt cx="914400" cy="1015663"/>
          </a:xfrm>
        </p:grpSpPr>
        <p:sp>
          <p:nvSpPr>
            <p:cNvPr id="45" name="Oval 44"/>
            <p:cNvSpPr>
              <a:spLocks noChangeAspect="1"/>
            </p:cNvSpPr>
            <p:nvPr/>
          </p:nvSpPr>
          <p:spPr>
            <a:xfrm>
              <a:off x="1238491" y="1701479"/>
              <a:ext cx="914400" cy="9144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fontAlgn="auto">
                <a:spcBef>
                  <a:spcPts val="0"/>
                </a:spcBef>
                <a:spcAft>
                  <a:spcPts val="0"/>
                </a:spcAft>
              </a:pPr>
              <a:endParaRPr lang="en-US">
                <a:solidFill>
                  <a:srgbClr val="FFFFFF"/>
                </a:solidFill>
              </a:endParaRPr>
            </a:p>
          </p:txBody>
        </p:sp>
        <p:sp>
          <p:nvSpPr>
            <p:cNvPr id="46" name="Rectangle 45"/>
            <p:cNvSpPr/>
            <p:nvPr/>
          </p:nvSpPr>
          <p:spPr>
            <a:xfrm>
              <a:off x="1248139" y="1635454"/>
              <a:ext cx="902826" cy="1015663"/>
            </a:xfrm>
            <a:prstGeom prst="rect">
              <a:avLst/>
            </a:prstGeom>
          </p:spPr>
          <p:txBody>
            <a:bodyPr wrap="square">
              <a:spAutoFit/>
            </a:bodyPr>
            <a:lstStyle/>
            <a:p>
              <a:pPr algn="ctr" defTabSz="913873" fontAlgn="auto">
                <a:spcBef>
                  <a:spcPts val="0"/>
                </a:spcBef>
                <a:spcAft>
                  <a:spcPts val="0"/>
                </a:spcAft>
              </a:pPr>
              <a:r>
                <a:rPr lang="en-US" sz="6000" b="1" dirty="0">
                  <a:solidFill>
                    <a:srgbClr val="FFFFFF"/>
                  </a:solidFill>
                  <a:latin typeface="Calibri"/>
                </a:rPr>
                <a:t>1</a:t>
              </a:r>
            </a:p>
          </p:txBody>
        </p:sp>
      </p:grpSp>
    </p:spTree>
    <p:extLst>
      <p:ext uri="{BB962C8B-B14F-4D97-AF65-F5344CB8AC3E}">
        <p14:creationId xmlns:p14="http://schemas.microsoft.com/office/powerpoint/2010/main" val="1069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a:off x="795487" y="1226162"/>
            <a:ext cx="3707338" cy="841161"/>
          </a:xfrm>
          <a:prstGeom prst="round2Same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fontAlgn="auto">
              <a:spcBef>
                <a:spcPts val="0"/>
              </a:spcBef>
              <a:spcAft>
                <a:spcPts val="0"/>
              </a:spcAft>
            </a:pPr>
            <a:r>
              <a:rPr lang="en-US" sz="1600" cap="all" dirty="0">
                <a:solidFill>
                  <a:srgbClr val="FFFFFF"/>
                </a:solidFill>
              </a:rPr>
              <a:t>POTENTIAL  APPROACHES</a:t>
            </a:r>
          </a:p>
        </p:txBody>
      </p:sp>
      <p:sp>
        <p:nvSpPr>
          <p:cNvPr id="18" name="Round Same Side Corner Rectangle 17"/>
          <p:cNvSpPr/>
          <p:nvPr/>
        </p:nvSpPr>
        <p:spPr>
          <a:xfrm>
            <a:off x="4628859" y="1226162"/>
            <a:ext cx="3861473" cy="841161"/>
          </a:xfrm>
          <a:prstGeom prst="round2Same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bIns="91440" rtlCol="0" anchor="ctr"/>
          <a:lstStyle/>
          <a:p>
            <a:pPr algn="ctr" fontAlgn="auto">
              <a:spcBef>
                <a:spcPts val="0"/>
              </a:spcBef>
              <a:spcAft>
                <a:spcPts val="0"/>
              </a:spcAft>
            </a:pPr>
            <a:r>
              <a:rPr lang="en-US" sz="1600" cap="all" dirty="0">
                <a:solidFill>
                  <a:srgbClr val="FFFFFF"/>
                </a:solidFill>
              </a:rPr>
              <a:t>COMMENTS</a:t>
            </a:r>
          </a:p>
        </p:txBody>
      </p:sp>
      <p:graphicFrame>
        <p:nvGraphicFramePr>
          <p:cNvPr id="3" name="Table 2"/>
          <p:cNvGraphicFramePr>
            <a:graphicFrameLocks noGrp="1"/>
          </p:cNvGraphicFramePr>
          <p:nvPr>
            <p:extLst>
              <p:ext uri="{D42A27DB-BD31-4B8C-83A1-F6EECF244321}">
                <p14:modId xmlns:p14="http://schemas.microsoft.com/office/powerpoint/2010/main" val="2988741887"/>
              </p:ext>
            </p:extLst>
          </p:nvPr>
        </p:nvGraphicFramePr>
        <p:xfrm>
          <a:off x="795490" y="2285179"/>
          <a:ext cx="7694846" cy="1900482"/>
        </p:xfrm>
        <a:graphic>
          <a:graphicData uri="http://schemas.openxmlformats.org/drawingml/2006/table">
            <a:tbl>
              <a:tblPr firstRow="1" bandRow="1">
                <a:tableStyleId>{2D5ABB26-0587-4C30-8999-92F81FD0307C}</a:tableStyleId>
              </a:tblPr>
              <a:tblGrid>
                <a:gridCol w="3783248">
                  <a:extLst>
                    <a:ext uri="{9D8B030D-6E8A-4147-A177-3AD203B41FA5}">
                      <a16:colId xmlns:a16="http://schemas.microsoft.com/office/drawing/2014/main" val="20000"/>
                    </a:ext>
                  </a:extLst>
                </a:gridCol>
                <a:gridCol w="3911598">
                  <a:extLst>
                    <a:ext uri="{9D8B030D-6E8A-4147-A177-3AD203B41FA5}">
                      <a16:colId xmlns:a16="http://schemas.microsoft.com/office/drawing/2014/main" val="20001"/>
                    </a:ext>
                  </a:extLst>
                </a:gridCol>
              </a:tblGrid>
              <a:tr h="461126">
                <a:tc>
                  <a:txBody>
                    <a:bodyPr/>
                    <a:lstStyle/>
                    <a:p>
                      <a:pPr marL="285750" indent="-285750">
                        <a:buFont typeface="Arial"/>
                        <a:buChar char="•"/>
                      </a:pPr>
                      <a:r>
                        <a:rPr lang="en-US" sz="1600" dirty="0">
                          <a:solidFill>
                            <a:srgbClr val="595959"/>
                          </a:solidFill>
                        </a:rPr>
                        <a:t>X</a:t>
                      </a: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noFill/>
                  </a:tcPr>
                </a:tc>
                <a:tc>
                  <a:txBody>
                    <a:bodyPr/>
                    <a:lstStyle/>
                    <a:p>
                      <a:pPr marL="285750" indent="-285750">
                        <a:buFont typeface="Arial"/>
                        <a:buChar char="•"/>
                      </a:pPr>
                      <a:r>
                        <a:rPr lang="en-US" sz="1600" dirty="0">
                          <a:solidFill>
                            <a:srgbClr val="595959"/>
                          </a:solidFill>
                        </a:rPr>
                        <a:t>X</a:t>
                      </a: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tcPr>
                </a:tc>
                <a:extLst>
                  <a:ext uri="{0D108BD9-81ED-4DB2-BD59-A6C34878D82A}">
                    <a16:rowId xmlns:a16="http://schemas.microsoft.com/office/drawing/2014/main" val="10000"/>
                  </a:ext>
                </a:extLst>
              </a:tr>
              <a:tr h="719678">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600">
                          <a:solidFill>
                            <a:srgbClr val="595959"/>
                          </a:solidFill>
                        </a:rPr>
                        <a:t>X</a:t>
                      </a:r>
                      <a:endParaRPr lang="en-US" sz="1600" dirty="0">
                        <a:solidFill>
                          <a:srgbClr val="595959"/>
                        </a:solidFill>
                      </a:endParaRP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600">
                          <a:solidFill>
                            <a:srgbClr val="595959"/>
                          </a:solidFill>
                        </a:rPr>
                        <a:t>X</a:t>
                      </a:r>
                      <a:endParaRPr lang="en-US" sz="1600" dirty="0">
                        <a:solidFill>
                          <a:srgbClr val="595959"/>
                        </a:solidFill>
                      </a:endParaRP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tcPr>
                </a:tc>
                <a:extLst>
                  <a:ext uri="{0D108BD9-81ED-4DB2-BD59-A6C34878D82A}">
                    <a16:rowId xmlns:a16="http://schemas.microsoft.com/office/drawing/2014/main" val="10001"/>
                  </a:ext>
                </a:extLst>
              </a:tr>
              <a:tr h="719678">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600" dirty="0">
                          <a:solidFill>
                            <a:srgbClr val="595959"/>
                          </a:solidFill>
                        </a:rPr>
                        <a:t>X</a:t>
                      </a: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600" dirty="0">
                          <a:solidFill>
                            <a:srgbClr val="595959"/>
                          </a:solidFill>
                        </a:rPr>
                        <a:t>X</a:t>
                      </a:r>
                    </a:p>
                  </a:txBody>
                  <a:tcPr>
                    <a:lnL w="12700" cap="flat" cmpd="sng" algn="ctr">
                      <a:solidFill>
                        <a:srgbClr val="BABABA"/>
                      </a:solidFill>
                      <a:prstDash val="solid"/>
                      <a:round/>
                      <a:headEnd type="none" w="med" len="med"/>
                      <a:tailEnd type="none" w="med" len="med"/>
                    </a:lnL>
                    <a:lnR w="12700" cap="flat" cmpd="sng" algn="ctr">
                      <a:solidFill>
                        <a:srgbClr val="BABABA"/>
                      </a:solidFill>
                      <a:prstDash val="solid"/>
                      <a:round/>
                      <a:headEnd type="none" w="med" len="med"/>
                      <a:tailEnd type="none" w="med" len="med"/>
                    </a:lnR>
                    <a:lnT w="12700" cap="flat" cmpd="sng" algn="ctr">
                      <a:solidFill>
                        <a:srgbClr val="BABABA"/>
                      </a:solidFill>
                      <a:prstDash val="solid"/>
                      <a:round/>
                      <a:headEnd type="none" w="med" len="med"/>
                      <a:tailEnd type="none" w="med" len="med"/>
                    </a:lnT>
                    <a:lnB w="12700" cap="flat" cmpd="sng" algn="ctr">
                      <a:solidFill>
                        <a:srgbClr val="BABABA"/>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8291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gray">
          <a:xfrm>
            <a:off x="2295891" y="1742587"/>
            <a:ext cx="1587500" cy="751262"/>
          </a:xfrm>
          <a:prstGeom prst="roundRect">
            <a:avLst/>
          </a:prstGeom>
          <a:solidFill>
            <a:schemeClr val="accent1"/>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9" name="Rectangle 7"/>
          <p:cNvSpPr>
            <a:spLocks noChangeArrowheads="1"/>
          </p:cNvSpPr>
          <p:nvPr/>
        </p:nvSpPr>
        <p:spPr bwMode="gray">
          <a:xfrm>
            <a:off x="4137391" y="1742587"/>
            <a:ext cx="1815419" cy="751262"/>
          </a:xfrm>
          <a:prstGeom prst="roundRect">
            <a:avLst/>
          </a:prstGeom>
          <a:solidFill>
            <a:schemeClr val="accent1"/>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8" name="Text Box 6"/>
          <p:cNvSpPr txBox="1">
            <a:spLocks noChangeArrowheads="1"/>
          </p:cNvSpPr>
          <p:nvPr/>
        </p:nvSpPr>
        <p:spPr bwMode="gray">
          <a:xfrm>
            <a:off x="2343270" y="1965056"/>
            <a:ext cx="1470012"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10" name="Text Box 8"/>
          <p:cNvSpPr txBox="1">
            <a:spLocks noChangeArrowheads="1"/>
          </p:cNvSpPr>
          <p:nvPr/>
        </p:nvSpPr>
        <p:spPr bwMode="gray">
          <a:xfrm>
            <a:off x="4158692" y="1962793"/>
            <a:ext cx="1736907"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2" name="Title 1"/>
          <p:cNvSpPr>
            <a:spLocks noGrp="1"/>
          </p:cNvSpPr>
          <p:nvPr>
            <p:ph type="title" idx="4294967295"/>
          </p:nvPr>
        </p:nvSpPr>
        <p:spPr>
          <a:xfrm>
            <a:off x="0" y="31750"/>
            <a:ext cx="9144000" cy="1143000"/>
          </a:xfrm>
        </p:spPr>
        <p:txBody>
          <a:bodyPr>
            <a:noAutofit/>
          </a:bodyPr>
          <a:lstStyle/>
          <a:p>
            <a:r>
              <a:rPr lang="en-US" dirty="0"/>
              <a:t>Reactions Hierarchy</a:t>
            </a:r>
            <a:endParaRPr lang="en-US" sz="2800" dirty="0"/>
          </a:p>
        </p:txBody>
      </p:sp>
      <p:sp>
        <p:nvSpPr>
          <p:cNvPr id="5" name="Rectangle 3"/>
          <p:cNvSpPr>
            <a:spLocks noChangeArrowheads="1"/>
          </p:cNvSpPr>
          <p:nvPr/>
        </p:nvSpPr>
        <p:spPr bwMode="gray">
          <a:xfrm>
            <a:off x="349616" y="1742587"/>
            <a:ext cx="1684338" cy="751262"/>
          </a:xfrm>
          <a:prstGeom prst="roundRect">
            <a:avLst/>
          </a:prstGeom>
          <a:solidFill>
            <a:schemeClr val="accent1"/>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6" name="Text Box 4"/>
          <p:cNvSpPr txBox="1">
            <a:spLocks noChangeArrowheads="1"/>
          </p:cNvSpPr>
          <p:nvPr/>
        </p:nvSpPr>
        <p:spPr bwMode="gray">
          <a:xfrm>
            <a:off x="496081" y="1962793"/>
            <a:ext cx="1470012"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11" name="Text Box 9"/>
          <p:cNvSpPr txBox="1">
            <a:spLocks noChangeArrowheads="1"/>
          </p:cNvSpPr>
          <p:nvPr/>
        </p:nvSpPr>
        <p:spPr bwMode="gray">
          <a:xfrm>
            <a:off x="2335579" y="1244769"/>
            <a:ext cx="1489248" cy="3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b="1" kern="0" dirty="0">
                <a:solidFill>
                  <a:schemeClr val="accent1"/>
                </a:solidFill>
                <a:latin typeface="Calibri"/>
              </a:rPr>
              <a:t>Most Interest</a:t>
            </a:r>
          </a:p>
        </p:txBody>
      </p:sp>
      <p:sp>
        <p:nvSpPr>
          <p:cNvPr id="12" name="Line 10"/>
          <p:cNvSpPr>
            <a:spLocks noChangeShapeType="1"/>
          </p:cNvSpPr>
          <p:nvPr/>
        </p:nvSpPr>
        <p:spPr bwMode="gray">
          <a:xfrm>
            <a:off x="362319" y="1617175"/>
            <a:ext cx="5456238" cy="0"/>
          </a:xfrm>
          <a:prstGeom prst="line">
            <a:avLst/>
          </a:prstGeom>
          <a:noFill/>
          <a:ln w="38100" cap="rnd">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13" name="Text Box 11"/>
          <p:cNvSpPr txBox="1">
            <a:spLocks noChangeArrowheads="1"/>
          </p:cNvSpPr>
          <p:nvPr/>
        </p:nvSpPr>
        <p:spPr bwMode="gray">
          <a:xfrm>
            <a:off x="75293" y="2493861"/>
            <a:ext cx="2245865" cy="74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marL="177800" indent="-177800"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Proin</a:t>
            </a:r>
            <a:r>
              <a:rPr lang="fr-FR" sz="1400" kern="0" dirty="0">
                <a:solidFill>
                  <a:srgbClr val="585959"/>
                </a:solidFill>
                <a:latin typeface="Calibri"/>
              </a:rPr>
              <a:t> </a:t>
            </a:r>
            <a:r>
              <a:rPr lang="fr-FR" sz="1400" kern="0" dirty="0" err="1">
                <a:solidFill>
                  <a:srgbClr val="585959"/>
                </a:solidFill>
                <a:latin typeface="Calibri"/>
              </a:rPr>
              <a:t>enim</a:t>
            </a:r>
            <a:r>
              <a:rPr lang="fr-FR" sz="1400" kern="0" dirty="0">
                <a:solidFill>
                  <a:srgbClr val="585959"/>
                </a:solidFill>
                <a:latin typeface="Calibri"/>
              </a:rPr>
              <a:t> </a:t>
            </a:r>
            <a:r>
              <a:rPr lang="fr-FR" sz="1400" kern="0" dirty="0" err="1">
                <a:solidFill>
                  <a:srgbClr val="585959"/>
                </a:solidFill>
                <a:latin typeface="Calibri"/>
              </a:rPr>
              <a:t>purus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hendrerit</a:t>
            </a:r>
            <a:r>
              <a:rPr lang="fr-FR" sz="1400" kern="0" dirty="0">
                <a:solidFill>
                  <a:srgbClr val="585959"/>
                </a:solidFill>
                <a:latin typeface="Calibri"/>
              </a:rPr>
              <a:t> non </a:t>
            </a:r>
            <a:r>
              <a:rPr lang="fr-FR" sz="1400" kern="0" dirty="0" err="1">
                <a:solidFill>
                  <a:srgbClr val="585959"/>
                </a:solidFill>
                <a:latin typeface="Calibri"/>
              </a:rPr>
              <a:t>ultricies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a:solidFill>
                  <a:srgbClr val="585959"/>
                </a:solidFill>
                <a:latin typeface="Calibri"/>
              </a:rPr>
              <a:t>non, </a:t>
            </a:r>
            <a:r>
              <a:rPr lang="fr-FR" sz="1400" kern="0" dirty="0" err="1">
                <a:solidFill>
                  <a:srgbClr val="585959"/>
                </a:solidFill>
                <a:latin typeface="Calibri"/>
              </a:rPr>
              <a:t>sollicitudin</a:t>
            </a:r>
            <a:r>
              <a:rPr lang="fr-FR" sz="1400" kern="0" dirty="0">
                <a:solidFill>
                  <a:srgbClr val="585959"/>
                </a:solidFill>
                <a:latin typeface="Calibri"/>
              </a:rPr>
              <a:t> </a:t>
            </a:r>
            <a:r>
              <a:rPr lang="fr-FR" sz="1400" kern="0" dirty="0" err="1">
                <a:solidFill>
                  <a:srgbClr val="585959"/>
                </a:solidFill>
                <a:latin typeface="Calibri"/>
              </a:rPr>
              <a:t>vel</a:t>
            </a:r>
            <a:r>
              <a:rPr lang="fr-FR" sz="1400" kern="0" dirty="0">
                <a:solidFill>
                  <a:srgbClr val="585959"/>
                </a:solidFill>
                <a:latin typeface="Calibri"/>
              </a:rPr>
              <a:t> </a:t>
            </a:r>
            <a:r>
              <a:rPr lang="fr-FR" sz="1400" kern="0" dirty="0" err="1">
                <a:solidFill>
                  <a:srgbClr val="585959"/>
                </a:solidFill>
                <a:latin typeface="Calibri"/>
              </a:rPr>
              <a:t>enim</a:t>
            </a:r>
            <a:endParaRPr lang="en-US" sz="1400" kern="0" dirty="0">
              <a:solidFill>
                <a:srgbClr val="585959"/>
              </a:solidFill>
              <a:latin typeface="Calibri"/>
            </a:endParaRPr>
          </a:p>
        </p:txBody>
      </p:sp>
      <p:sp>
        <p:nvSpPr>
          <p:cNvPr id="14" name="Text Box 12"/>
          <p:cNvSpPr txBox="1">
            <a:spLocks noChangeArrowheads="1"/>
          </p:cNvSpPr>
          <p:nvPr/>
        </p:nvSpPr>
        <p:spPr bwMode="gray">
          <a:xfrm>
            <a:off x="2221282" y="2493861"/>
            <a:ext cx="2095183" cy="74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marL="177800" indent="-177800"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Proin</a:t>
            </a:r>
            <a:r>
              <a:rPr lang="fr-FR" sz="1400" kern="0" dirty="0">
                <a:solidFill>
                  <a:srgbClr val="585959"/>
                </a:solidFill>
                <a:latin typeface="Calibri"/>
              </a:rPr>
              <a:t> </a:t>
            </a:r>
            <a:r>
              <a:rPr lang="fr-FR" sz="1400" kern="0" dirty="0" err="1">
                <a:solidFill>
                  <a:srgbClr val="585959"/>
                </a:solidFill>
                <a:latin typeface="Calibri"/>
              </a:rPr>
              <a:t>enim</a:t>
            </a:r>
            <a:r>
              <a:rPr lang="fr-FR" sz="1400" kern="0" dirty="0">
                <a:solidFill>
                  <a:srgbClr val="585959"/>
                </a:solidFill>
                <a:latin typeface="Calibri"/>
              </a:rPr>
              <a:t> </a:t>
            </a:r>
            <a:r>
              <a:rPr lang="fr-FR" sz="1400" kern="0" dirty="0" err="1">
                <a:solidFill>
                  <a:srgbClr val="585959"/>
                </a:solidFill>
                <a:latin typeface="Calibri"/>
              </a:rPr>
              <a:t>purus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hendrerit</a:t>
            </a:r>
            <a:r>
              <a:rPr lang="fr-FR" sz="1400" kern="0" dirty="0">
                <a:solidFill>
                  <a:srgbClr val="585959"/>
                </a:solidFill>
                <a:latin typeface="Calibri"/>
              </a:rPr>
              <a:t> non </a:t>
            </a:r>
            <a:r>
              <a:rPr lang="fr-FR" sz="1400" kern="0" dirty="0" err="1">
                <a:solidFill>
                  <a:srgbClr val="585959"/>
                </a:solidFill>
                <a:latin typeface="Calibri"/>
              </a:rPr>
              <a:t>ultricies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a:solidFill>
                  <a:srgbClr val="585959"/>
                </a:solidFill>
                <a:latin typeface="Calibri"/>
              </a:rPr>
              <a:t>non, </a:t>
            </a:r>
            <a:r>
              <a:rPr lang="fr-FR" sz="1400" kern="0" dirty="0" err="1">
                <a:solidFill>
                  <a:srgbClr val="585959"/>
                </a:solidFill>
                <a:latin typeface="Calibri"/>
              </a:rPr>
              <a:t>sollicitudin</a:t>
            </a:r>
            <a:r>
              <a:rPr lang="fr-FR" sz="1400" kern="0" dirty="0">
                <a:solidFill>
                  <a:srgbClr val="585959"/>
                </a:solidFill>
                <a:latin typeface="Calibri"/>
              </a:rPr>
              <a:t> </a:t>
            </a:r>
            <a:r>
              <a:rPr lang="fr-FR" sz="1400" kern="0" dirty="0" err="1">
                <a:solidFill>
                  <a:srgbClr val="585959"/>
                </a:solidFill>
                <a:latin typeface="Calibri"/>
              </a:rPr>
              <a:t>vel</a:t>
            </a:r>
            <a:endParaRPr lang="en-US" sz="1400" kern="0" dirty="0">
              <a:solidFill>
                <a:srgbClr val="585959"/>
              </a:solidFill>
              <a:latin typeface="Calibri"/>
            </a:endParaRPr>
          </a:p>
        </p:txBody>
      </p:sp>
      <p:sp>
        <p:nvSpPr>
          <p:cNvPr id="15" name="Text Box 13"/>
          <p:cNvSpPr txBox="1">
            <a:spLocks noChangeArrowheads="1"/>
          </p:cNvSpPr>
          <p:nvPr/>
        </p:nvSpPr>
        <p:spPr bwMode="gray">
          <a:xfrm>
            <a:off x="4100879" y="2493849"/>
            <a:ext cx="2245865" cy="74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marL="177800" indent="-177800"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Proin</a:t>
            </a:r>
            <a:r>
              <a:rPr lang="fr-FR" sz="1400" kern="0" dirty="0">
                <a:solidFill>
                  <a:srgbClr val="585959"/>
                </a:solidFill>
                <a:latin typeface="Calibri"/>
              </a:rPr>
              <a:t> </a:t>
            </a:r>
            <a:r>
              <a:rPr lang="fr-FR" sz="1400" kern="0" dirty="0" err="1">
                <a:solidFill>
                  <a:srgbClr val="585959"/>
                </a:solidFill>
                <a:latin typeface="Calibri"/>
              </a:rPr>
              <a:t>enim</a:t>
            </a:r>
            <a:r>
              <a:rPr lang="fr-FR" sz="1400" kern="0" dirty="0">
                <a:solidFill>
                  <a:srgbClr val="585959"/>
                </a:solidFill>
                <a:latin typeface="Calibri"/>
              </a:rPr>
              <a:t> </a:t>
            </a:r>
            <a:r>
              <a:rPr lang="fr-FR" sz="1400" kern="0" dirty="0" err="1">
                <a:solidFill>
                  <a:srgbClr val="585959"/>
                </a:solidFill>
                <a:latin typeface="Calibri"/>
              </a:rPr>
              <a:t>purus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hendrerit</a:t>
            </a:r>
            <a:r>
              <a:rPr lang="fr-FR" sz="1400" kern="0" dirty="0">
                <a:solidFill>
                  <a:srgbClr val="585959"/>
                </a:solidFill>
                <a:latin typeface="Calibri"/>
              </a:rPr>
              <a:t> non </a:t>
            </a:r>
            <a:r>
              <a:rPr lang="fr-FR" sz="1400" kern="0" dirty="0" err="1">
                <a:solidFill>
                  <a:srgbClr val="585959"/>
                </a:solidFill>
                <a:latin typeface="Calibri"/>
              </a:rPr>
              <a:t>ultricies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a:solidFill>
                  <a:srgbClr val="585959"/>
                </a:solidFill>
                <a:latin typeface="Calibri"/>
              </a:rPr>
              <a:t>non, </a:t>
            </a:r>
            <a:r>
              <a:rPr lang="fr-FR" sz="1400" kern="0" dirty="0" err="1">
                <a:solidFill>
                  <a:srgbClr val="585959"/>
                </a:solidFill>
                <a:latin typeface="Calibri"/>
              </a:rPr>
              <a:t>sollicitudin</a:t>
            </a:r>
            <a:r>
              <a:rPr lang="fr-FR" sz="1400" kern="0" dirty="0">
                <a:solidFill>
                  <a:srgbClr val="585959"/>
                </a:solidFill>
                <a:latin typeface="Calibri"/>
              </a:rPr>
              <a:t> </a:t>
            </a:r>
            <a:r>
              <a:rPr lang="fr-FR" sz="1400" kern="0" dirty="0" err="1">
                <a:solidFill>
                  <a:srgbClr val="585959"/>
                </a:solidFill>
                <a:latin typeface="Calibri"/>
              </a:rPr>
              <a:t>vel</a:t>
            </a:r>
            <a:r>
              <a:rPr lang="fr-FR" sz="1400" kern="0" dirty="0">
                <a:solidFill>
                  <a:srgbClr val="585959"/>
                </a:solidFill>
                <a:latin typeface="Calibri"/>
              </a:rPr>
              <a:t> </a:t>
            </a:r>
            <a:r>
              <a:rPr lang="fr-FR" sz="1400" kern="0" dirty="0" err="1">
                <a:solidFill>
                  <a:srgbClr val="585959"/>
                </a:solidFill>
                <a:latin typeface="Calibri"/>
              </a:rPr>
              <a:t>enim</a:t>
            </a:r>
            <a:endParaRPr lang="en-US" sz="1400" kern="0" dirty="0">
              <a:solidFill>
                <a:srgbClr val="585959"/>
              </a:solidFill>
              <a:latin typeface="Calibri"/>
            </a:endParaRPr>
          </a:p>
        </p:txBody>
      </p:sp>
      <p:sp>
        <p:nvSpPr>
          <p:cNvPr id="16" name="Rectangle 14"/>
          <p:cNvSpPr>
            <a:spLocks noChangeArrowheads="1"/>
          </p:cNvSpPr>
          <p:nvPr/>
        </p:nvSpPr>
        <p:spPr bwMode="gray">
          <a:xfrm>
            <a:off x="2260120" y="3709017"/>
            <a:ext cx="1765300" cy="900266"/>
          </a:xfrm>
          <a:prstGeom prst="roundRect">
            <a:avLst/>
          </a:prstGeom>
          <a:solidFill>
            <a:schemeClr val="accent4"/>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17" name="Text Box 15"/>
          <p:cNvSpPr txBox="1">
            <a:spLocks noChangeArrowheads="1"/>
          </p:cNvSpPr>
          <p:nvPr/>
        </p:nvSpPr>
        <p:spPr bwMode="gray">
          <a:xfrm>
            <a:off x="2155581" y="4001853"/>
            <a:ext cx="1981810"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18" name="Text Box 16"/>
          <p:cNvSpPr txBox="1">
            <a:spLocks noChangeArrowheads="1"/>
          </p:cNvSpPr>
          <p:nvPr/>
        </p:nvSpPr>
        <p:spPr bwMode="gray">
          <a:xfrm>
            <a:off x="4056432" y="3730138"/>
            <a:ext cx="2245865" cy="95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marL="177800" indent="-177800"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Proin</a:t>
            </a:r>
            <a:r>
              <a:rPr lang="fr-FR" sz="1400" kern="0" dirty="0">
                <a:solidFill>
                  <a:srgbClr val="585959"/>
                </a:solidFill>
                <a:latin typeface="Calibri"/>
              </a:rPr>
              <a:t> </a:t>
            </a:r>
            <a:r>
              <a:rPr lang="fr-FR" sz="1400" kern="0" dirty="0" err="1">
                <a:solidFill>
                  <a:srgbClr val="585959"/>
                </a:solidFill>
                <a:latin typeface="Calibri"/>
              </a:rPr>
              <a:t>enim</a:t>
            </a:r>
            <a:r>
              <a:rPr lang="fr-FR" sz="1400" kern="0" dirty="0">
                <a:solidFill>
                  <a:srgbClr val="585959"/>
                </a:solidFill>
                <a:latin typeface="Calibri"/>
              </a:rPr>
              <a:t> </a:t>
            </a:r>
            <a:r>
              <a:rPr lang="fr-FR" sz="1400" kern="0" dirty="0" err="1">
                <a:solidFill>
                  <a:srgbClr val="585959"/>
                </a:solidFill>
                <a:latin typeface="Calibri"/>
              </a:rPr>
              <a:t>purus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hendrerit</a:t>
            </a:r>
            <a:r>
              <a:rPr lang="fr-FR" sz="1400" kern="0" dirty="0">
                <a:solidFill>
                  <a:srgbClr val="585959"/>
                </a:solidFill>
                <a:latin typeface="Calibri"/>
              </a:rPr>
              <a:t> non </a:t>
            </a:r>
            <a:r>
              <a:rPr lang="fr-FR" sz="1400" kern="0" dirty="0" err="1">
                <a:solidFill>
                  <a:srgbClr val="585959"/>
                </a:solidFill>
                <a:latin typeface="Calibri"/>
              </a:rPr>
              <a:t>ultricies</a:t>
            </a:r>
            <a:r>
              <a:rPr lang="fr-FR" sz="1400" kern="0" dirty="0">
                <a:solidFill>
                  <a:srgbClr val="585959"/>
                </a:solidFill>
                <a:latin typeface="Calibri"/>
              </a:rPr>
              <a:t> </a:t>
            </a:r>
          </a:p>
          <a:p>
            <a:pPr marL="228600" indent="-109538" eaLnBrk="0" fontAlgn="auto" hangingPunct="0">
              <a:spcBef>
                <a:spcPts val="0"/>
              </a:spcBef>
              <a:spcAft>
                <a:spcPts val="0"/>
              </a:spcAft>
              <a:buFont typeface="Arial" panose="020B0604020202020204" pitchFamily="34" charset="0"/>
              <a:buChar char="•"/>
              <a:defRPr/>
            </a:pPr>
            <a:r>
              <a:rPr lang="fr-FR" sz="1400" kern="0" dirty="0">
                <a:solidFill>
                  <a:srgbClr val="585959"/>
                </a:solidFill>
                <a:latin typeface="Calibri"/>
              </a:rPr>
              <a:t>non, </a:t>
            </a:r>
            <a:r>
              <a:rPr lang="fr-FR" sz="1400" kern="0" dirty="0" err="1">
                <a:solidFill>
                  <a:srgbClr val="585959"/>
                </a:solidFill>
                <a:latin typeface="Calibri"/>
              </a:rPr>
              <a:t>sollicitudin</a:t>
            </a:r>
            <a:r>
              <a:rPr lang="fr-FR" sz="1400" kern="0" dirty="0">
                <a:solidFill>
                  <a:srgbClr val="585959"/>
                </a:solidFill>
                <a:latin typeface="Calibri"/>
              </a:rPr>
              <a:t> </a:t>
            </a:r>
            <a:r>
              <a:rPr lang="fr-FR" sz="1400" kern="0" dirty="0" err="1">
                <a:solidFill>
                  <a:srgbClr val="585959"/>
                </a:solidFill>
                <a:latin typeface="Calibri"/>
              </a:rPr>
              <a:t>vel</a:t>
            </a:r>
            <a:r>
              <a:rPr lang="fr-FR" sz="1400" kern="0" dirty="0">
                <a:solidFill>
                  <a:srgbClr val="585959"/>
                </a:solidFill>
                <a:latin typeface="Calibri"/>
              </a:rPr>
              <a:t> </a:t>
            </a:r>
            <a:r>
              <a:rPr lang="fr-FR" sz="1400" kern="0" dirty="0" err="1">
                <a:solidFill>
                  <a:srgbClr val="585959"/>
                </a:solidFill>
                <a:latin typeface="Calibri"/>
              </a:rPr>
              <a:t>enim</a:t>
            </a:r>
            <a:endParaRPr lang="en-US" sz="1400" kern="0" dirty="0">
              <a:solidFill>
                <a:srgbClr val="585959"/>
              </a:solidFill>
              <a:latin typeface="Calibri"/>
            </a:endParaRPr>
          </a:p>
          <a:p>
            <a:pPr marL="285750" indent="-285750" eaLnBrk="0" fontAlgn="auto" hangingPunct="0">
              <a:spcBef>
                <a:spcPts val="0"/>
              </a:spcBef>
              <a:spcAft>
                <a:spcPts val="0"/>
              </a:spcAft>
              <a:buFont typeface="Arial" panose="020B0604020202020204" pitchFamily="34" charset="0"/>
              <a:buChar char="•"/>
              <a:defRPr/>
            </a:pPr>
            <a:endParaRPr lang="en-US" sz="1400" kern="0" dirty="0">
              <a:solidFill>
                <a:srgbClr val="585959"/>
              </a:solidFill>
              <a:latin typeface="Calibri"/>
            </a:endParaRPr>
          </a:p>
        </p:txBody>
      </p:sp>
      <p:sp>
        <p:nvSpPr>
          <p:cNvPr id="19" name="Text Box 17"/>
          <p:cNvSpPr txBox="1">
            <a:spLocks noChangeArrowheads="1"/>
          </p:cNvSpPr>
          <p:nvPr/>
        </p:nvSpPr>
        <p:spPr bwMode="gray">
          <a:xfrm>
            <a:off x="4330132" y="3235586"/>
            <a:ext cx="1429937" cy="3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b="1" kern="0" dirty="0">
                <a:solidFill>
                  <a:schemeClr val="accent4"/>
                </a:solidFill>
                <a:latin typeface="Calibri"/>
              </a:rPr>
              <a:t>Mild Interest</a:t>
            </a:r>
          </a:p>
        </p:txBody>
      </p:sp>
      <p:sp>
        <p:nvSpPr>
          <p:cNvPr id="21" name="Rectangle 19"/>
          <p:cNvSpPr>
            <a:spLocks noChangeArrowheads="1"/>
          </p:cNvSpPr>
          <p:nvPr/>
        </p:nvSpPr>
        <p:spPr bwMode="gray">
          <a:xfrm>
            <a:off x="3535735" y="5160475"/>
            <a:ext cx="1317625" cy="762000"/>
          </a:xfrm>
          <a:prstGeom prst="roundRect">
            <a:avLst/>
          </a:prstGeom>
          <a:solidFill>
            <a:schemeClr val="accent2"/>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2" name="Text Box 20"/>
          <p:cNvSpPr txBox="1">
            <a:spLocks noChangeArrowheads="1"/>
          </p:cNvSpPr>
          <p:nvPr/>
        </p:nvSpPr>
        <p:spPr bwMode="gray">
          <a:xfrm>
            <a:off x="3459542" y="5394358"/>
            <a:ext cx="1470013"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23" name="Rectangle 21"/>
          <p:cNvSpPr>
            <a:spLocks noChangeArrowheads="1"/>
          </p:cNvSpPr>
          <p:nvPr/>
        </p:nvSpPr>
        <p:spPr bwMode="gray">
          <a:xfrm>
            <a:off x="4967653" y="5160475"/>
            <a:ext cx="1502887" cy="749674"/>
          </a:xfrm>
          <a:prstGeom prst="roundRect">
            <a:avLst/>
          </a:prstGeom>
          <a:solidFill>
            <a:schemeClr val="accent2"/>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4" name="Rectangle 22"/>
          <p:cNvSpPr>
            <a:spLocks noChangeArrowheads="1"/>
          </p:cNvSpPr>
          <p:nvPr/>
        </p:nvSpPr>
        <p:spPr bwMode="gray">
          <a:xfrm>
            <a:off x="6644054" y="5160475"/>
            <a:ext cx="1028700" cy="749674"/>
          </a:xfrm>
          <a:prstGeom prst="roundRect">
            <a:avLst/>
          </a:prstGeom>
          <a:solidFill>
            <a:schemeClr val="accent2"/>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5" name="Text Box 23"/>
          <p:cNvSpPr txBox="1">
            <a:spLocks noChangeArrowheads="1"/>
          </p:cNvSpPr>
          <p:nvPr/>
        </p:nvSpPr>
        <p:spPr bwMode="gray">
          <a:xfrm>
            <a:off x="6751220" y="5186420"/>
            <a:ext cx="814367" cy="74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26" name="Text Box 24"/>
          <p:cNvSpPr txBox="1">
            <a:spLocks noChangeArrowheads="1"/>
          </p:cNvSpPr>
          <p:nvPr/>
        </p:nvSpPr>
        <p:spPr bwMode="gray">
          <a:xfrm>
            <a:off x="5506583" y="4622466"/>
            <a:ext cx="1478027" cy="3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b="1" kern="0" dirty="0">
                <a:solidFill>
                  <a:schemeClr val="accent2"/>
                </a:solidFill>
                <a:latin typeface="Calibri"/>
              </a:rPr>
              <a:t>Little Interest</a:t>
            </a:r>
          </a:p>
        </p:txBody>
      </p:sp>
      <p:sp>
        <p:nvSpPr>
          <p:cNvPr id="28" name="Text Box 26"/>
          <p:cNvSpPr txBox="1">
            <a:spLocks noChangeArrowheads="1"/>
          </p:cNvSpPr>
          <p:nvPr/>
        </p:nvSpPr>
        <p:spPr bwMode="gray">
          <a:xfrm>
            <a:off x="5458194" y="6014935"/>
            <a:ext cx="1758552"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marL="177800" indent="-177800"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marL="228600" indent="-109538" eaLnBrk="0" fontAlgn="auto" hangingPunct="0">
              <a:spcBef>
                <a:spcPts val="0"/>
              </a:spcBef>
              <a:spcAft>
                <a:spcPts val="0"/>
              </a:spcAft>
              <a:buFont typeface="Arial" panose="020B0604020202020204" pitchFamily="34" charset="0"/>
              <a:buChar char="•"/>
              <a:defRPr/>
            </a:pPr>
            <a:r>
              <a:rPr lang="fr-FR" sz="1400" kern="0" dirty="0" err="1">
                <a:solidFill>
                  <a:srgbClr val="585959"/>
                </a:solidFill>
                <a:latin typeface="Calibri"/>
              </a:rPr>
              <a:t>Proin</a:t>
            </a:r>
            <a:r>
              <a:rPr lang="fr-FR" sz="1400" kern="0" dirty="0">
                <a:solidFill>
                  <a:srgbClr val="585959"/>
                </a:solidFill>
                <a:latin typeface="Calibri"/>
              </a:rPr>
              <a:t> </a:t>
            </a:r>
            <a:r>
              <a:rPr lang="fr-FR" sz="1400" kern="0" dirty="0" err="1">
                <a:solidFill>
                  <a:srgbClr val="585959"/>
                </a:solidFill>
                <a:latin typeface="Calibri"/>
              </a:rPr>
              <a:t>enim</a:t>
            </a:r>
            <a:r>
              <a:rPr lang="fr-FR" sz="1400" kern="0" dirty="0">
                <a:solidFill>
                  <a:srgbClr val="585959"/>
                </a:solidFill>
                <a:latin typeface="Calibri"/>
              </a:rPr>
              <a:t> </a:t>
            </a:r>
            <a:r>
              <a:rPr lang="fr-FR" sz="1400" kern="0" dirty="0" err="1">
                <a:solidFill>
                  <a:srgbClr val="585959"/>
                </a:solidFill>
                <a:latin typeface="Calibri"/>
              </a:rPr>
              <a:t>purus</a:t>
            </a:r>
            <a:r>
              <a:rPr lang="fr-FR" sz="1400" kern="0" dirty="0">
                <a:solidFill>
                  <a:srgbClr val="585959"/>
                </a:solidFill>
                <a:latin typeface="Calibri"/>
              </a:rPr>
              <a:t>, </a:t>
            </a:r>
          </a:p>
        </p:txBody>
      </p:sp>
      <p:sp>
        <p:nvSpPr>
          <p:cNvPr id="29" name="Text Box 27"/>
          <p:cNvSpPr txBox="1">
            <a:spLocks noChangeArrowheads="1"/>
          </p:cNvSpPr>
          <p:nvPr/>
        </p:nvSpPr>
        <p:spPr bwMode="gray">
          <a:xfrm>
            <a:off x="4950425" y="5371513"/>
            <a:ext cx="154440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30" name="Rectangle 28"/>
          <p:cNvSpPr>
            <a:spLocks noChangeArrowheads="1"/>
          </p:cNvSpPr>
          <p:nvPr/>
        </p:nvSpPr>
        <p:spPr bwMode="gray">
          <a:xfrm>
            <a:off x="7821981" y="5160475"/>
            <a:ext cx="1222375" cy="749674"/>
          </a:xfrm>
          <a:prstGeom prst="roundRect">
            <a:avLst/>
          </a:prstGeom>
          <a:solidFill>
            <a:schemeClr val="accent2"/>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1" name="Text Box 29"/>
          <p:cNvSpPr txBox="1">
            <a:spLocks noChangeArrowheads="1"/>
          </p:cNvSpPr>
          <p:nvPr/>
        </p:nvSpPr>
        <p:spPr bwMode="gray">
          <a:xfrm>
            <a:off x="7840280" y="5272165"/>
            <a:ext cx="1185776" cy="5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err="1">
                <a:solidFill>
                  <a:srgbClr val="FFFFFF"/>
                </a:solidFill>
                <a:latin typeface="Calibri"/>
              </a:rPr>
              <a:t>Proin</a:t>
            </a:r>
            <a:r>
              <a:rPr lang="en-US" sz="1400" b="1" kern="0" dirty="0">
                <a:solidFill>
                  <a:srgbClr val="FFFFFF"/>
                </a:solidFill>
                <a:latin typeface="Calibri"/>
              </a:rPr>
              <a:t> </a:t>
            </a:r>
            <a:r>
              <a:rPr lang="en-US" sz="1400" b="1" kern="0" dirty="0" err="1">
                <a:solidFill>
                  <a:srgbClr val="FFFFFF"/>
                </a:solidFill>
                <a:latin typeface="Calibri"/>
              </a:rPr>
              <a:t>enim</a:t>
            </a:r>
            <a:r>
              <a:rPr lang="en-US" sz="1400" b="1" kern="0" dirty="0">
                <a:solidFill>
                  <a:srgbClr val="FFFFFF"/>
                </a:solidFill>
                <a:latin typeface="Calibri"/>
              </a:rPr>
              <a:t> </a:t>
            </a:r>
            <a:r>
              <a:rPr lang="en-US" sz="1400" b="1" kern="0" dirty="0" err="1">
                <a:solidFill>
                  <a:srgbClr val="FFFFFF"/>
                </a:solidFill>
                <a:latin typeface="Calibri"/>
              </a:rPr>
              <a:t>purus</a:t>
            </a:r>
            <a:endParaRPr lang="en-US" sz="1400" b="1" kern="0" dirty="0">
              <a:solidFill>
                <a:srgbClr val="FFFFFF"/>
              </a:solidFill>
              <a:latin typeface="Calibri"/>
            </a:endParaRPr>
          </a:p>
        </p:txBody>
      </p:sp>
      <p:sp>
        <p:nvSpPr>
          <p:cNvPr id="32" name="Line 10"/>
          <p:cNvSpPr>
            <a:spLocks noChangeShapeType="1"/>
          </p:cNvSpPr>
          <p:nvPr/>
        </p:nvSpPr>
        <p:spPr bwMode="gray">
          <a:xfrm>
            <a:off x="2273931" y="3583479"/>
            <a:ext cx="5456238" cy="0"/>
          </a:xfrm>
          <a:prstGeom prst="line">
            <a:avLst/>
          </a:prstGeom>
          <a:noFill/>
          <a:ln w="38100" cap="rnd">
            <a:solidFill>
              <a:schemeClr val="accent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3" name="Line 10"/>
          <p:cNvSpPr>
            <a:spLocks noChangeShapeType="1"/>
          </p:cNvSpPr>
          <p:nvPr/>
        </p:nvSpPr>
        <p:spPr bwMode="gray">
          <a:xfrm>
            <a:off x="3544623" y="4989429"/>
            <a:ext cx="5456238" cy="0"/>
          </a:xfrm>
          <a:prstGeom prst="line">
            <a:avLst/>
          </a:prstGeom>
          <a:noFill/>
          <a:ln w="38100" cap="rnd">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Tree>
    <p:extLst>
      <p:ext uri="{BB962C8B-B14F-4D97-AF65-F5344CB8AC3E}">
        <p14:creationId xmlns:p14="http://schemas.microsoft.com/office/powerpoint/2010/main" val="220067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02562" y="2011649"/>
            <a:ext cx="2101544" cy="2159870"/>
          </a:xfrm>
          <a:prstGeom prst="roundRect">
            <a:avLst>
              <a:gd name="adj" fmla="val 8379"/>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2" name="Rounded Rectangle 11"/>
          <p:cNvSpPr/>
          <p:nvPr/>
        </p:nvSpPr>
        <p:spPr>
          <a:xfrm>
            <a:off x="4550299" y="2011649"/>
            <a:ext cx="2101544" cy="2159870"/>
          </a:xfrm>
          <a:prstGeom prst="roundRect">
            <a:avLst>
              <a:gd name="adj" fmla="val 10451"/>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Rounded Rectangle 12"/>
          <p:cNvSpPr/>
          <p:nvPr/>
        </p:nvSpPr>
        <p:spPr>
          <a:xfrm>
            <a:off x="6779763" y="2011649"/>
            <a:ext cx="2101544" cy="2159870"/>
          </a:xfrm>
          <a:prstGeom prst="roundRect">
            <a:avLst>
              <a:gd name="adj" fmla="val 9933"/>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ounded Rectangle 13"/>
          <p:cNvSpPr/>
          <p:nvPr/>
        </p:nvSpPr>
        <p:spPr>
          <a:xfrm>
            <a:off x="2302562" y="4267600"/>
            <a:ext cx="2101544" cy="2159870"/>
          </a:xfrm>
          <a:prstGeom prst="roundRect">
            <a:avLst>
              <a:gd name="adj" fmla="val 8897"/>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5" name="Rounded Rectangle 14"/>
          <p:cNvSpPr/>
          <p:nvPr/>
        </p:nvSpPr>
        <p:spPr>
          <a:xfrm>
            <a:off x="4550299" y="4267600"/>
            <a:ext cx="2101544" cy="2159870"/>
          </a:xfrm>
          <a:prstGeom prst="roundRect">
            <a:avLst>
              <a:gd name="adj" fmla="val 10969"/>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Rounded Rectangle 15"/>
          <p:cNvSpPr/>
          <p:nvPr/>
        </p:nvSpPr>
        <p:spPr>
          <a:xfrm>
            <a:off x="6779763" y="4267600"/>
            <a:ext cx="2101544" cy="2159870"/>
          </a:xfrm>
          <a:prstGeom prst="roundRect">
            <a:avLst>
              <a:gd name="adj" fmla="val 8897"/>
            </a:avLst>
          </a:prstGeom>
          <a:solidFill>
            <a:schemeClr val="accent1">
              <a:lumMod val="20000"/>
              <a:lumOff val="8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Rounded Rectangle 4"/>
          <p:cNvSpPr/>
          <p:nvPr/>
        </p:nvSpPr>
        <p:spPr>
          <a:xfrm>
            <a:off x="2302562" y="1112600"/>
            <a:ext cx="2101544" cy="816864"/>
          </a:xfrm>
          <a:prstGeom prst="roundRect">
            <a:avLst>
              <a:gd name="adj" fmla="val 1000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7" name="Rounded Rectangle 16"/>
          <p:cNvSpPr/>
          <p:nvPr/>
        </p:nvSpPr>
        <p:spPr>
          <a:xfrm>
            <a:off x="4550299" y="1112600"/>
            <a:ext cx="2101544" cy="816864"/>
          </a:xfrm>
          <a:prstGeom prst="roundRect">
            <a:avLst>
              <a:gd name="adj" fmla="val 733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Rounded Rectangle 17"/>
          <p:cNvSpPr/>
          <p:nvPr/>
        </p:nvSpPr>
        <p:spPr>
          <a:xfrm>
            <a:off x="6779763" y="1112600"/>
            <a:ext cx="2101544" cy="816864"/>
          </a:xfrm>
          <a:prstGeom prst="roundRect">
            <a:avLst>
              <a:gd name="adj" fmla="val 867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2708129877"/>
              </p:ext>
            </p:extLst>
          </p:nvPr>
        </p:nvGraphicFramePr>
        <p:xfrm>
          <a:off x="246702" y="1167217"/>
          <a:ext cx="8607193" cy="5476421"/>
        </p:xfrm>
        <a:graphic>
          <a:graphicData uri="http://schemas.openxmlformats.org/drawingml/2006/table">
            <a:tbl>
              <a:tblPr firstRow="1" bandRow="1">
                <a:tableStyleId>{5940675A-B579-460E-94D1-54222C63F5DA}</a:tableStyleId>
              </a:tblPr>
              <a:tblGrid>
                <a:gridCol w="1891390">
                  <a:extLst>
                    <a:ext uri="{9D8B030D-6E8A-4147-A177-3AD203B41FA5}">
                      <a16:colId xmlns:a16="http://schemas.microsoft.com/office/drawing/2014/main" val="20000"/>
                    </a:ext>
                  </a:extLst>
                </a:gridCol>
                <a:gridCol w="2217443">
                  <a:extLst>
                    <a:ext uri="{9D8B030D-6E8A-4147-A177-3AD203B41FA5}">
                      <a16:colId xmlns:a16="http://schemas.microsoft.com/office/drawing/2014/main" val="20001"/>
                    </a:ext>
                  </a:extLst>
                </a:gridCol>
                <a:gridCol w="2278033">
                  <a:extLst>
                    <a:ext uri="{9D8B030D-6E8A-4147-A177-3AD203B41FA5}">
                      <a16:colId xmlns:a16="http://schemas.microsoft.com/office/drawing/2014/main" val="20002"/>
                    </a:ext>
                  </a:extLst>
                </a:gridCol>
                <a:gridCol w="2220327">
                  <a:extLst>
                    <a:ext uri="{9D8B030D-6E8A-4147-A177-3AD203B41FA5}">
                      <a16:colId xmlns:a16="http://schemas.microsoft.com/office/drawing/2014/main" val="20003"/>
                    </a:ext>
                  </a:extLst>
                </a:gridCol>
              </a:tblGrid>
              <a:tr h="935637">
                <a:tc>
                  <a:txBody>
                    <a:bodyPr/>
                    <a:lstStyle/>
                    <a:p>
                      <a:pPr algn="ctr"/>
                      <a:endParaRPr lang="en-US" sz="1800" b="0" dirty="0">
                        <a:solidFill>
                          <a:srgbClr val="595959"/>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dirty="0">
                          <a:solidFill>
                            <a:schemeClr val="bg1"/>
                          </a:solidFill>
                        </a:rPr>
                        <a:t>OVERALL </a:t>
                      </a:r>
                      <a:br>
                        <a:rPr lang="en-US" sz="1800" b="0" dirty="0">
                          <a:solidFill>
                            <a:schemeClr val="bg1"/>
                          </a:solidFill>
                        </a:rPr>
                      </a:br>
                      <a:r>
                        <a:rPr lang="en-US" sz="1800" b="0" dirty="0">
                          <a:solidFill>
                            <a:schemeClr val="bg1"/>
                          </a:solidFill>
                        </a:rPr>
                        <a:t>REACTIONS</a:t>
                      </a:r>
                    </a:p>
                  </a:txBody>
                  <a:tcPr marT="9652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dirty="0">
                          <a:solidFill>
                            <a:schemeClr val="bg1"/>
                          </a:solidFill>
                        </a:rPr>
                        <a:t>POSITIVES</a:t>
                      </a:r>
                    </a:p>
                  </a:txBody>
                  <a:tcPr marT="2413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dirty="0">
                          <a:solidFill>
                            <a:schemeClr val="bg1"/>
                          </a:solidFill>
                        </a:rPr>
                        <a:t>NEGATIVES</a:t>
                      </a:r>
                    </a:p>
                  </a:txBody>
                  <a:tcPr marT="2413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87323">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9144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9144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9144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5346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2286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2286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txBody>
                  <a:tcPr marL="254000" marT="2286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8" name="Title 7"/>
          <p:cNvSpPr>
            <a:spLocks noGrp="1"/>
          </p:cNvSpPr>
          <p:nvPr>
            <p:ph type="title" idx="4294967295"/>
          </p:nvPr>
        </p:nvSpPr>
        <p:spPr>
          <a:xfrm>
            <a:off x="914400" y="23813"/>
            <a:ext cx="8229600" cy="1143000"/>
          </a:xfrm>
        </p:spPr>
        <p:txBody>
          <a:bodyPr>
            <a:noAutofit/>
          </a:bodyPr>
          <a:lstStyle/>
          <a:p>
            <a:r>
              <a:rPr lang="en-US" dirty="0">
                <a:latin typeface="Calibri" charset="0"/>
              </a:rPr>
              <a:t>REACTIONS</a:t>
            </a:r>
            <a:endParaRPr lang="en-US" sz="2800" dirty="0"/>
          </a:p>
        </p:txBody>
      </p:sp>
      <p:pic>
        <p:nvPicPr>
          <p:cNvPr id="3" name="Picture 2"/>
          <p:cNvPicPr>
            <a:picLocks noChangeAspect="1"/>
          </p:cNvPicPr>
          <p:nvPr/>
        </p:nvPicPr>
        <p:blipFill>
          <a:blip r:embed="rId2"/>
          <a:stretch>
            <a:fillRect/>
          </a:stretch>
        </p:blipFill>
        <p:spPr>
          <a:xfrm>
            <a:off x="814785" y="1840637"/>
            <a:ext cx="1146857" cy="2426975"/>
          </a:xfrm>
          <a:prstGeom prst="rect">
            <a:avLst/>
          </a:prstGeom>
        </p:spPr>
      </p:pic>
      <p:pic>
        <p:nvPicPr>
          <p:cNvPr id="6" name="Picture 5"/>
          <p:cNvPicPr>
            <a:picLocks noChangeAspect="1"/>
          </p:cNvPicPr>
          <p:nvPr/>
        </p:nvPicPr>
        <p:blipFill>
          <a:blip r:embed="rId3"/>
          <a:stretch>
            <a:fillRect/>
          </a:stretch>
        </p:blipFill>
        <p:spPr>
          <a:xfrm>
            <a:off x="460182" y="4604322"/>
            <a:ext cx="1801759" cy="1702606"/>
          </a:xfrm>
          <a:prstGeom prst="rect">
            <a:avLst/>
          </a:prstGeom>
        </p:spPr>
      </p:pic>
    </p:spTree>
    <p:extLst>
      <p:ext uri="{BB962C8B-B14F-4D97-AF65-F5344CB8AC3E}">
        <p14:creationId xmlns:p14="http://schemas.microsoft.com/office/powerpoint/2010/main" val="36045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16329"/>
            <a:ext cx="8229600" cy="971112"/>
          </a:xfrm>
        </p:spPr>
        <p:txBody>
          <a:bodyPr/>
          <a:lstStyle/>
          <a:p>
            <a:r>
              <a:rPr lang="en-US" dirty="0"/>
              <a:t>Insert Title</a:t>
            </a:r>
            <a:endParaRPr lang="en-GB" dirty="0"/>
          </a:p>
        </p:txBody>
      </p:sp>
      <p:sp>
        <p:nvSpPr>
          <p:cNvPr id="5" name="Rounded Rectangle 4"/>
          <p:cNvSpPr/>
          <p:nvPr/>
        </p:nvSpPr>
        <p:spPr>
          <a:xfrm>
            <a:off x="1136618" y="1272862"/>
            <a:ext cx="7416824" cy="1509274"/>
          </a:xfrm>
          <a:prstGeom prst="roundRect">
            <a:avLst>
              <a:gd name="adj" fmla="val 8012"/>
            </a:avLst>
          </a:prstGeom>
          <a:solidFill>
            <a:schemeClr val="bg1"/>
          </a:solidFill>
          <a:ln w="38100">
            <a:solidFill>
              <a:schemeClr val="accent1"/>
            </a:solidFill>
          </a:ln>
        </p:spPr>
        <p:style>
          <a:lnRef idx="1">
            <a:schemeClr val="accent2"/>
          </a:lnRef>
          <a:fillRef idx="3">
            <a:schemeClr val="accent2"/>
          </a:fillRef>
          <a:effectRef idx="2">
            <a:schemeClr val="accent2"/>
          </a:effectRef>
          <a:fontRef idx="minor">
            <a:schemeClr val="lt1"/>
          </a:fontRef>
        </p:style>
        <p:txBody>
          <a:bodyPr rtlCol="0" anchor="ctr"/>
          <a:lstStyle/>
          <a:p>
            <a:pPr marL="174625" indent="-174625" fontAlgn="auto">
              <a:spcBef>
                <a:spcPts val="0"/>
              </a:spcBef>
              <a:spcAft>
                <a:spcPts val="0"/>
              </a:spcAft>
              <a:buFont typeface="Arial" pitchFamily="34" charset="0"/>
              <a:buChar char="•"/>
            </a:pPr>
            <a:r>
              <a:rPr lang="en-GB">
                <a:solidFill>
                  <a:srgbClr val="595959"/>
                </a:solidFill>
              </a:rPr>
              <a:t>Text</a:t>
            </a:r>
            <a:endParaRPr lang="en-GB" dirty="0">
              <a:solidFill>
                <a:srgbClr val="595959"/>
              </a:solidFill>
            </a:endParaRPr>
          </a:p>
        </p:txBody>
      </p:sp>
      <p:sp>
        <p:nvSpPr>
          <p:cNvPr id="6" name="Rounded Rectangle 5"/>
          <p:cNvSpPr/>
          <p:nvPr/>
        </p:nvSpPr>
        <p:spPr>
          <a:xfrm>
            <a:off x="1136618" y="3358331"/>
            <a:ext cx="7416824" cy="1296144"/>
          </a:xfrm>
          <a:prstGeom prst="roundRect">
            <a:avLst>
              <a:gd name="adj" fmla="val 7364"/>
            </a:avLst>
          </a:prstGeom>
          <a:solidFill>
            <a:schemeClr val="bg1"/>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marL="174625" indent="-174625" fontAlgn="auto">
              <a:spcBef>
                <a:spcPts val="0"/>
              </a:spcBef>
              <a:spcAft>
                <a:spcPts val="0"/>
              </a:spcAft>
              <a:buFont typeface="Arial" pitchFamily="34" charset="0"/>
              <a:buChar char="•"/>
            </a:pPr>
            <a:r>
              <a:rPr lang="en-GB">
                <a:solidFill>
                  <a:srgbClr val="595959"/>
                </a:solidFill>
              </a:rPr>
              <a:t>Text</a:t>
            </a:r>
            <a:endParaRPr lang="en-GB" dirty="0">
              <a:solidFill>
                <a:srgbClr val="595959"/>
              </a:solidFill>
            </a:endParaRPr>
          </a:p>
        </p:txBody>
      </p:sp>
      <p:sp>
        <p:nvSpPr>
          <p:cNvPr id="7" name="Rounded Rectangle 6"/>
          <p:cNvSpPr/>
          <p:nvPr/>
        </p:nvSpPr>
        <p:spPr>
          <a:xfrm>
            <a:off x="1136618" y="5242951"/>
            <a:ext cx="7416824" cy="1047160"/>
          </a:xfrm>
          <a:prstGeom prst="roundRect">
            <a:avLst>
              <a:gd name="adj" fmla="val 6112"/>
            </a:avLst>
          </a:prstGeom>
          <a:solidFill>
            <a:schemeClr val="bg1"/>
          </a:solidFill>
          <a:ln w="38100">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marL="174625" indent="-174625" fontAlgn="auto">
              <a:spcBef>
                <a:spcPts val="0"/>
              </a:spcBef>
              <a:spcAft>
                <a:spcPts val="0"/>
              </a:spcAft>
              <a:buFont typeface="Arial" pitchFamily="34" charset="0"/>
              <a:buChar char="•"/>
            </a:pPr>
            <a:r>
              <a:rPr lang="en-GB">
                <a:solidFill>
                  <a:srgbClr val="595959"/>
                </a:solidFill>
              </a:rPr>
              <a:t>Text</a:t>
            </a:r>
            <a:endParaRPr lang="en-GB" dirty="0">
              <a:solidFill>
                <a:srgbClr val="595959"/>
              </a:solidFill>
            </a:endParaRPr>
          </a:p>
        </p:txBody>
      </p:sp>
      <p:sp>
        <p:nvSpPr>
          <p:cNvPr id="8" name="Rounded Rectangle 7"/>
          <p:cNvSpPr/>
          <p:nvPr/>
        </p:nvSpPr>
        <p:spPr>
          <a:xfrm>
            <a:off x="1136618" y="840814"/>
            <a:ext cx="2252042" cy="360040"/>
          </a:xfrm>
          <a:prstGeom prst="round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GB" dirty="0">
                <a:solidFill>
                  <a:srgbClr val="FFFFFF"/>
                </a:solidFill>
              </a:rPr>
              <a:t>Background</a:t>
            </a:r>
          </a:p>
        </p:txBody>
      </p:sp>
      <p:sp>
        <p:nvSpPr>
          <p:cNvPr id="9" name="Rounded Rectangle 8"/>
          <p:cNvSpPr/>
          <p:nvPr/>
        </p:nvSpPr>
        <p:spPr>
          <a:xfrm>
            <a:off x="1136618" y="2912635"/>
            <a:ext cx="2252042" cy="360040"/>
          </a:xfrm>
          <a:prstGeom prst="roundRect">
            <a:avLst/>
          </a:prstGeom>
          <a:solidFill>
            <a:schemeClr val="tx1"/>
          </a:solidFill>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GB" dirty="0">
                <a:solidFill>
                  <a:srgbClr val="FFFFFF"/>
                </a:solidFill>
              </a:rPr>
              <a:t>Business Objective</a:t>
            </a:r>
          </a:p>
        </p:txBody>
      </p:sp>
      <p:sp>
        <p:nvSpPr>
          <p:cNvPr id="10" name="Rounded Rectangle 9"/>
          <p:cNvSpPr/>
          <p:nvPr/>
        </p:nvSpPr>
        <p:spPr>
          <a:xfrm>
            <a:off x="1136618" y="4781947"/>
            <a:ext cx="2395796" cy="360040"/>
          </a:xfrm>
          <a:prstGeom prst="roundRect">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GB" dirty="0">
                <a:solidFill>
                  <a:srgbClr val="FFFFFF"/>
                </a:solidFill>
              </a:rPr>
              <a:t>Research Objectives</a:t>
            </a:r>
          </a:p>
        </p:txBody>
      </p:sp>
      <p:cxnSp>
        <p:nvCxnSpPr>
          <p:cNvPr id="11" name="Straight Connector 10"/>
          <p:cNvCxnSpPr>
            <a:stCxn id="12" idx="0"/>
          </p:cNvCxnSpPr>
          <p:nvPr/>
        </p:nvCxnSpPr>
        <p:spPr bwMode="auto">
          <a:xfrm>
            <a:off x="766077" y="895878"/>
            <a:ext cx="2972" cy="4027925"/>
          </a:xfrm>
          <a:prstGeom prst="line">
            <a:avLst/>
          </a:prstGeom>
          <a:noFill/>
          <a:ln w="28575">
            <a:solidFill>
              <a:schemeClr val="bg1">
                <a:lumMod val="65000"/>
              </a:schemeClr>
            </a:solidFill>
            <a:prstDash val="sysDot"/>
            <a:round/>
            <a:headEnd/>
            <a:tailEnd/>
          </a:ln>
        </p:spPr>
      </p:cxnSp>
      <p:sp>
        <p:nvSpPr>
          <p:cNvPr id="12" name="Oval 13"/>
          <p:cNvSpPr>
            <a:spLocks noChangeArrowheads="1"/>
          </p:cNvSpPr>
          <p:nvPr/>
        </p:nvSpPr>
        <p:spPr bwMode="gray">
          <a:xfrm>
            <a:off x="611560" y="895879"/>
            <a:ext cx="309034" cy="293463"/>
          </a:xfrm>
          <a:prstGeom prst="ellipse">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5">
              <a:hueOff val="-1800000"/>
              <a:satOff val="39259"/>
              <a:lumOff val="-23235"/>
              <a:alphaOff val="0"/>
            </a:schemeClr>
          </a:fillRef>
          <a:effectRef idx="0">
            <a:scrgbClr r="0" g="0" b="0"/>
          </a:effectRef>
          <a:fontRef idx="minor">
            <a:schemeClr val="lt1"/>
          </a:fontRef>
        </p:style>
        <p:txBody>
          <a:bodyPr lIns="0" tIns="0" rIns="0" bIns="0" anchor="ctr"/>
          <a:lstStyle/>
          <a:p>
            <a:pPr algn="ctr" defTabSz="711200" fontAlgn="auto">
              <a:lnSpc>
                <a:spcPct val="90000"/>
              </a:lnSpc>
              <a:spcBef>
                <a:spcPts val="0"/>
              </a:spcBef>
              <a:spcAft>
                <a:spcPct val="35000"/>
              </a:spcAft>
              <a:defRPr/>
            </a:pPr>
            <a:endParaRPr lang="en-US" b="1" dirty="0">
              <a:solidFill>
                <a:srgbClr val="FFFFFF"/>
              </a:solidFill>
            </a:endParaRPr>
          </a:p>
        </p:txBody>
      </p:sp>
      <p:sp>
        <p:nvSpPr>
          <p:cNvPr id="13" name="Oval 13"/>
          <p:cNvSpPr>
            <a:spLocks noChangeArrowheads="1"/>
          </p:cNvSpPr>
          <p:nvPr/>
        </p:nvSpPr>
        <p:spPr bwMode="gray">
          <a:xfrm>
            <a:off x="611560" y="4837014"/>
            <a:ext cx="309034" cy="293463"/>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5">
              <a:hueOff val="-1800000"/>
              <a:satOff val="39259"/>
              <a:lumOff val="-23235"/>
              <a:alphaOff val="0"/>
            </a:schemeClr>
          </a:fillRef>
          <a:effectRef idx="0">
            <a:scrgbClr r="0" g="0" b="0"/>
          </a:effectRef>
          <a:fontRef idx="minor">
            <a:schemeClr val="lt1"/>
          </a:fontRef>
        </p:style>
        <p:txBody>
          <a:bodyPr lIns="0" tIns="0" rIns="0" bIns="0" anchor="ctr"/>
          <a:lstStyle/>
          <a:p>
            <a:pPr algn="ctr" defTabSz="711200" fontAlgn="auto">
              <a:lnSpc>
                <a:spcPct val="90000"/>
              </a:lnSpc>
              <a:spcBef>
                <a:spcPts val="0"/>
              </a:spcBef>
              <a:spcAft>
                <a:spcPct val="35000"/>
              </a:spcAft>
              <a:defRPr/>
            </a:pPr>
            <a:endParaRPr lang="en-US" b="1" dirty="0">
              <a:solidFill>
                <a:srgbClr val="FFFFFF"/>
              </a:solidFill>
            </a:endParaRPr>
          </a:p>
        </p:txBody>
      </p:sp>
      <p:sp>
        <p:nvSpPr>
          <p:cNvPr id="14" name="Oval 13"/>
          <p:cNvSpPr>
            <a:spLocks noChangeArrowheads="1"/>
          </p:cNvSpPr>
          <p:nvPr/>
        </p:nvSpPr>
        <p:spPr bwMode="gray">
          <a:xfrm>
            <a:off x="611560" y="2967702"/>
            <a:ext cx="309034" cy="293463"/>
          </a:xfrm>
          <a:prstGeom prst="ellipse">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5">
              <a:hueOff val="-1800000"/>
              <a:satOff val="39259"/>
              <a:lumOff val="-23235"/>
              <a:alphaOff val="0"/>
            </a:schemeClr>
          </a:fillRef>
          <a:effectRef idx="0">
            <a:scrgbClr r="0" g="0" b="0"/>
          </a:effectRef>
          <a:fontRef idx="minor">
            <a:schemeClr val="lt1"/>
          </a:fontRef>
        </p:style>
        <p:txBody>
          <a:bodyPr lIns="0" tIns="0" rIns="0" bIns="0" anchor="ctr"/>
          <a:lstStyle/>
          <a:p>
            <a:pPr algn="ctr" defTabSz="711200" fontAlgn="auto">
              <a:lnSpc>
                <a:spcPct val="90000"/>
              </a:lnSpc>
              <a:spcBef>
                <a:spcPts val="0"/>
              </a:spcBef>
              <a:spcAft>
                <a:spcPct val="35000"/>
              </a:spcAft>
              <a:defRPr/>
            </a:pPr>
            <a:endParaRPr lang="en-US" b="1" dirty="0">
              <a:solidFill>
                <a:srgbClr val="FFFFFF"/>
              </a:solidFill>
            </a:endParaRPr>
          </a:p>
        </p:txBody>
      </p:sp>
    </p:spTree>
    <p:extLst>
      <p:ext uri="{BB962C8B-B14F-4D97-AF65-F5344CB8AC3E}">
        <p14:creationId xmlns:p14="http://schemas.microsoft.com/office/powerpoint/2010/main" val="29194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idx="4294967295"/>
          </p:nvPr>
        </p:nvSpPr>
        <p:spPr>
          <a:xfrm>
            <a:off x="0" y="31750"/>
            <a:ext cx="9144000" cy="1143000"/>
          </a:xfrm>
        </p:spPr>
        <p:txBody>
          <a:bodyPr/>
          <a:lstStyle/>
          <a:p>
            <a:r>
              <a:rPr lang="en-US" dirty="0"/>
              <a:t>Dials/pies</a:t>
            </a:r>
          </a:p>
        </p:txBody>
      </p:sp>
      <p:grpSp>
        <p:nvGrpSpPr>
          <p:cNvPr id="5" name="Group 4"/>
          <p:cNvGrpSpPr/>
          <p:nvPr/>
        </p:nvGrpSpPr>
        <p:grpSpPr>
          <a:xfrm>
            <a:off x="704802" y="1745757"/>
            <a:ext cx="1256634" cy="498738"/>
            <a:chOff x="239150" y="3182755"/>
            <a:chExt cx="1379730" cy="689850"/>
          </a:xfrm>
          <a:solidFill>
            <a:schemeClr val="accent1"/>
          </a:solidFill>
        </p:grpSpPr>
        <p:sp>
          <p:nvSpPr>
            <p:cNvPr id="6" name="Round Same Side Corner Rectangle 5"/>
            <p:cNvSpPr/>
            <p:nvPr/>
          </p:nvSpPr>
          <p:spPr>
            <a:xfrm rot="16200000">
              <a:off x="584101" y="2837825"/>
              <a:ext cx="689850" cy="1379709"/>
            </a:xfrm>
            <a:prstGeom prst="round2Same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7" name="TextBox 6"/>
            <p:cNvSpPr txBox="1"/>
            <p:nvPr/>
          </p:nvSpPr>
          <p:spPr>
            <a:xfrm>
              <a:off x="239150" y="3289465"/>
              <a:ext cx="1379709" cy="425714"/>
            </a:xfrm>
            <a:prstGeom prst="rect">
              <a:avLst/>
            </a:prstGeom>
            <a:grpFill/>
          </p:spPr>
          <p:txBody>
            <a:bodyPr wrap="square" rtlCol="0">
              <a:spAutoFit/>
            </a:bodyPr>
            <a:lstStyle/>
            <a:p>
              <a:pPr algn="ctr" defTabSz="913873"/>
              <a:r>
                <a:rPr lang="en-US" sz="1400" b="1" dirty="0">
                  <a:solidFill>
                    <a:srgbClr val="FFFFFF"/>
                  </a:solidFill>
                  <a:effectLst>
                    <a:outerShdw blurRad="38100" dist="38100" dir="2700000" algn="tl">
                      <a:srgbClr val="000000">
                        <a:alpha val="43137"/>
                      </a:srgbClr>
                    </a:outerShdw>
                  </a:effectLst>
                  <a:latin typeface="Calibri"/>
                </a:rPr>
                <a:t>text</a:t>
              </a:r>
            </a:p>
          </p:txBody>
        </p:sp>
      </p:grpSp>
      <p:grpSp>
        <p:nvGrpSpPr>
          <p:cNvPr id="8" name="Group 7"/>
          <p:cNvGrpSpPr/>
          <p:nvPr/>
        </p:nvGrpSpPr>
        <p:grpSpPr>
          <a:xfrm>
            <a:off x="578439" y="2335689"/>
            <a:ext cx="1529187" cy="594351"/>
            <a:chOff x="100409" y="4020993"/>
            <a:chExt cx="1678982" cy="822097"/>
          </a:xfrm>
        </p:grpSpPr>
        <p:sp>
          <p:nvSpPr>
            <p:cNvPr id="9" name="Round Same Side Corner Rectangle 8"/>
            <p:cNvSpPr/>
            <p:nvPr/>
          </p:nvSpPr>
          <p:spPr>
            <a:xfrm rot="16200000">
              <a:off x="517976" y="3742187"/>
              <a:ext cx="822097"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10" name="TextBox 9"/>
            <p:cNvSpPr txBox="1"/>
            <p:nvPr/>
          </p:nvSpPr>
          <p:spPr>
            <a:xfrm>
              <a:off x="100409" y="4251494"/>
              <a:ext cx="1678982" cy="3154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913873"/>
              <a:r>
                <a:rPr lang="en-US" sz="1400" b="1" dirty="0">
                  <a:solidFill>
                    <a:srgbClr val="FFFFFF"/>
                  </a:solidFill>
                  <a:effectLst>
                    <a:outerShdw blurRad="38100" dist="38100" dir="2700000" algn="tl">
                      <a:srgbClr val="000000">
                        <a:alpha val="43137"/>
                      </a:srgbClr>
                    </a:outerShdw>
                  </a:effectLst>
                </a:rPr>
                <a:t>text</a:t>
              </a:r>
            </a:p>
          </p:txBody>
        </p:sp>
      </p:grpSp>
      <p:grpSp>
        <p:nvGrpSpPr>
          <p:cNvPr id="11" name="Group 10"/>
          <p:cNvGrpSpPr/>
          <p:nvPr/>
        </p:nvGrpSpPr>
        <p:grpSpPr>
          <a:xfrm>
            <a:off x="704803" y="3020159"/>
            <a:ext cx="1260076" cy="499760"/>
            <a:chOff x="239151" y="4970806"/>
            <a:chExt cx="1383510" cy="691259"/>
          </a:xfrm>
        </p:grpSpPr>
        <p:sp>
          <p:nvSpPr>
            <p:cNvPr id="12" name="Round Same Side Corner Rectangle 11"/>
            <p:cNvSpPr/>
            <p:nvPr/>
          </p:nvSpPr>
          <p:spPr>
            <a:xfrm rot="16200000">
              <a:off x="583376" y="4626581"/>
              <a:ext cx="691259"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13" name="TextBox 12"/>
            <p:cNvSpPr txBox="1"/>
            <p:nvPr/>
          </p:nvSpPr>
          <p:spPr>
            <a:xfrm>
              <a:off x="242951" y="5137361"/>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text</a:t>
              </a:r>
            </a:p>
          </p:txBody>
        </p:sp>
      </p:grpSp>
      <p:sp>
        <p:nvSpPr>
          <p:cNvPr id="19" name="Rectangle 18"/>
          <p:cNvSpPr/>
          <p:nvPr/>
        </p:nvSpPr>
        <p:spPr>
          <a:xfrm>
            <a:off x="2917793" y="2340411"/>
            <a:ext cx="5353178" cy="594351"/>
          </a:xfrm>
          <a:prstGeom prst="rect">
            <a:avLst/>
          </a:prstGeom>
          <a:solidFill>
            <a:srgbClr val="BABABA">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100">
              <a:solidFill>
                <a:srgbClr val="595959"/>
              </a:solidFill>
            </a:endParaRPr>
          </a:p>
        </p:txBody>
      </p:sp>
      <p:sp>
        <p:nvSpPr>
          <p:cNvPr id="22" name="Round Single Corner Rectangle 21"/>
          <p:cNvSpPr/>
          <p:nvPr/>
        </p:nvSpPr>
        <p:spPr>
          <a:xfrm>
            <a:off x="2917794" y="1743245"/>
            <a:ext cx="5353178" cy="498741"/>
          </a:xfrm>
          <a:prstGeom prst="round1Rect">
            <a:avLst/>
          </a:prstGeom>
          <a:solidFill>
            <a:srgbClr val="BABABA">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23" name="TextBox 22"/>
          <p:cNvSpPr txBox="1"/>
          <p:nvPr/>
        </p:nvSpPr>
        <p:spPr>
          <a:xfrm>
            <a:off x="2985277" y="1737106"/>
            <a:ext cx="5326064"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sp>
        <p:nvSpPr>
          <p:cNvPr id="38" name="Rectangle 37"/>
          <p:cNvSpPr/>
          <p:nvPr/>
        </p:nvSpPr>
        <p:spPr>
          <a:xfrm rot="5400000">
            <a:off x="5348115" y="601806"/>
            <a:ext cx="492535" cy="5353181"/>
          </a:xfrm>
          <a:prstGeom prst="rect">
            <a:avLst/>
          </a:prstGeom>
          <a:solidFill>
            <a:srgbClr val="BABABA">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46" name="TextBox 45"/>
          <p:cNvSpPr txBox="1"/>
          <p:nvPr/>
        </p:nvSpPr>
        <p:spPr>
          <a:xfrm>
            <a:off x="2985277" y="2391407"/>
            <a:ext cx="5326063"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sp>
        <p:nvSpPr>
          <p:cNvPr id="47" name="TextBox 46"/>
          <p:cNvSpPr txBox="1"/>
          <p:nvPr/>
        </p:nvSpPr>
        <p:spPr>
          <a:xfrm>
            <a:off x="2985278" y="3051187"/>
            <a:ext cx="5326067"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grpSp>
        <p:nvGrpSpPr>
          <p:cNvPr id="53" name="Group 52"/>
          <p:cNvGrpSpPr/>
          <p:nvPr/>
        </p:nvGrpSpPr>
        <p:grpSpPr>
          <a:xfrm>
            <a:off x="714733" y="3576358"/>
            <a:ext cx="1260058" cy="618292"/>
            <a:chOff x="239171" y="4970826"/>
            <a:chExt cx="1383490" cy="497451"/>
          </a:xfrm>
        </p:grpSpPr>
        <p:sp>
          <p:nvSpPr>
            <p:cNvPr id="54" name="Round Same Side Corner Rectangle 53"/>
            <p:cNvSpPr/>
            <p:nvPr/>
          </p:nvSpPr>
          <p:spPr>
            <a:xfrm rot="16200000">
              <a:off x="680300" y="4529697"/>
              <a:ext cx="497451"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5" name="TextBox 54"/>
            <p:cNvSpPr txBox="1"/>
            <p:nvPr/>
          </p:nvSpPr>
          <p:spPr>
            <a:xfrm>
              <a:off x="242951" y="5034542"/>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text</a:t>
              </a:r>
            </a:p>
          </p:txBody>
        </p:sp>
      </p:grpSp>
      <p:sp>
        <p:nvSpPr>
          <p:cNvPr id="56" name="Rectangle 55"/>
          <p:cNvSpPr/>
          <p:nvPr/>
        </p:nvSpPr>
        <p:spPr>
          <a:xfrm rot="5400000">
            <a:off x="5295718" y="1207395"/>
            <a:ext cx="605871" cy="5361723"/>
          </a:xfrm>
          <a:prstGeom prst="rect">
            <a:avLst/>
          </a:prstGeom>
          <a:solidFill>
            <a:srgbClr val="BABABA">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57" name="TextBox 56"/>
          <p:cNvSpPr txBox="1"/>
          <p:nvPr/>
        </p:nvSpPr>
        <p:spPr>
          <a:xfrm>
            <a:off x="2914349" y="3743959"/>
            <a:ext cx="5162996"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grpSp>
        <p:nvGrpSpPr>
          <p:cNvPr id="58" name="Group 57"/>
          <p:cNvGrpSpPr/>
          <p:nvPr/>
        </p:nvGrpSpPr>
        <p:grpSpPr>
          <a:xfrm>
            <a:off x="597746" y="4293438"/>
            <a:ext cx="1484713" cy="618292"/>
            <a:chOff x="110728" y="4970826"/>
            <a:chExt cx="1630152" cy="497451"/>
          </a:xfrm>
        </p:grpSpPr>
        <p:sp>
          <p:nvSpPr>
            <p:cNvPr id="59" name="Round Same Side Corner Rectangle 58"/>
            <p:cNvSpPr/>
            <p:nvPr/>
          </p:nvSpPr>
          <p:spPr>
            <a:xfrm rot="16200000">
              <a:off x="680300" y="4529697"/>
              <a:ext cx="497451"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0" name="TextBox 59"/>
            <p:cNvSpPr txBox="1"/>
            <p:nvPr/>
          </p:nvSpPr>
          <p:spPr>
            <a:xfrm>
              <a:off x="110728" y="5034542"/>
              <a:ext cx="1630152"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text</a:t>
              </a:r>
            </a:p>
          </p:txBody>
        </p:sp>
      </p:grpSp>
      <p:sp>
        <p:nvSpPr>
          <p:cNvPr id="61" name="Rectangle 60"/>
          <p:cNvSpPr/>
          <p:nvPr/>
        </p:nvSpPr>
        <p:spPr>
          <a:xfrm rot="5400000">
            <a:off x="5295721" y="1931429"/>
            <a:ext cx="605869" cy="5361718"/>
          </a:xfrm>
          <a:prstGeom prst="rect">
            <a:avLst/>
          </a:prstGeom>
          <a:solidFill>
            <a:srgbClr val="BABABA">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2" name="TextBox 61"/>
          <p:cNvSpPr txBox="1"/>
          <p:nvPr/>
        </p:nvSpPr>
        <p:spPr>
          <a:xfrm>
            <a:off x="2917798" y="4473788"/>
            <a:ext cx="5162994"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grpSp>
        <p:nvGrpSpPr>
          <p:cNvPr id="63" name="Group 62"/>
          <p:cNvGrpSpPr/>
          <p:nvPr/>
        </p:nvGrpSpPr>
        <p:grpSpPr>
          <a:xfrm>
            <a:off x="714725" y="5010522"/>
            <a:ext cx="1260058" cy="738182"/>
            <a:chOff x="239171" y="4970823"/>
            <a:chExt cx="1383490" cy="593906"/>
          </a:xfrm>
        </p:grpSpPr>
        <p:sp>
          <p:nvSpPr>
            <p:cNvPr id="64" name="Round Same Side Corner Rectangle 63"/>
            <p:cNvSpPr/>
            <p:nvPr/>
          </p:nvSpPr>
          <p:spPr>
            <a:xfrm rot="16200000">
              <a:off x="632073" y="4577921"/>
              <a:ext cx="593906" cy="1379709"/>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5" name="TextBox 64"/>
            <p:cNvSpPr txBox="1"/>
            <p:nvPr/>
          </p:nvSpPr>
          <p:spPr>
            <a:xfrm>
              <a:off x="242951" y="5068806"/>
              <a:ext cx="1379710" cy="3876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schemeClr val="bg1"/>
                  </a:solidFill>
                  <a:effectLst>
                    <a:outerShdw blurRad="38100" dist="38100" dir="2700000" algn="tl">
                      <a:srgbClr val="000000">
                        <a:alpha val="43137"/>
                      </a:srgbClr>
                    </a:outerShdw>
                  </a:effectLst>
                </a:defRPr>
              </a:lvl1pPr>
            </a:lstStyle>
            <a:p>
              <a:pPr defTabSz="913873"/>
              <a:r>
                <a:rPr lang="en-US" sz="1400" dirty="0">
                  <a:solidFill>
                    <a:srgbClr val="FFFFFF"/>
                  </a:solidFill>
                </a:rPr>
                <a:t>text</a:t>
              </a:r>
            </a:p>
          </p:txBody>
        </p:sp>
      </p:grpSp>
      <p:sp>
        <p:nvSpPr>
          <p:cNvPr id="66" name="Rectangle 65"/>
          <p:cNvSpPr/>
          <p:nvPr/>
        </p:nvSpPr>
        <p:spPr>
          <a:xfrm rot="5400000">
            <a:off x="5235756" y="2698755"/>
            <a:ext cx="725801" cy="5361716"/>
          </a:xfrm>
          <a:prstGeom prst="rect">
            <a:avLst/>
          </a:prstGeom>
          <a:solidFill>
            <a:srgbClr val="BABABA">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sz="1600">
              <a:solidFill>
                <a:srgbClr val="FFFFFF"/>
              </a:solidFill>
            </a:endParaRPr>
          </a:p>
        </p:txBody>
      </p:sp>
      <p:sp>
        <p:nvSpPr>
          <p:cNvPr id="67" name="TextBox 66"/>
          <p:cNvSpPr txBox="1"/>
          <p:nvPr/>
        </p:nvSpPr>
        <p:spPr>
          <a:xfrm>
            <a:off x="2958165" y="5115848"/>
            <a:ext cx="5162990" cy="276999"/>
          </a:xfrm>
          <a:prstGeom prst="rect">
            <a:avLst/>
          </a:prstGeom>
          <a:noFill/>
        </p:spPr>
        <p:txBody>
          <a:bodyPr wrap="square" rtlCol="0" anchor="t">
            <a:spAutoFit/>
          </a:bodyPr>
          <a:lstStyle/>
          <a:p>
            <a:pPr defTabSz="913873">
              <a:spcAft>
                <a:spcPts val="300"/>
              </a:spcAft>
            </a:pPr>
            <a:r>
              <a:rPr lang="fr-FR" sz="1200" dirty="0" err="1">
                <a:solidFill>
                  <a:srgbClr val="595959"/>
                </a:solidFill>
                <a:latin typeface="Calibri"/>
              </a:rPr>
              <a:t>Proin</a:t>
            </a:r>
            <a:r>
              <a:rPr lang="fr-FR" sz="1200" dirty="0">
                <a:solidFill>
                  <a:srgbClr val="595959"/>
                </a:solidFill>
                <a:latin typeface="Calibri"/>
              </a:rPr>
              <a:t> </a:t>
            </a:r>
            <a:r>
              <a:rPr lang="fr-FR" sz="1200" dirty="0" err="1">
                <a:solidFill>
                  <a:srgbClr val="595959"/>
                </a:solidFill>
                <a:latin typeface="Calibri"/>
              </a:rPr>
              <a:t>enim</a:t>
            </a:r>
            <a:r>
              <a:rPr lang="fr-FR" sz="1200" dirty="0">
                <a:solidFill>
                  <a:srgbClr val="595959"/>
                </a:solidFill>
                <a:latin typeface="Calibri"/>
              </a:rPr>
              <a:t> </a:t>
            </a:r>
            <a:r>
              <a:rPr lang="fr-FR" sz="1200" dirty="0" err="1">
                <a:solidFill>
                  <a:srgbClr val="595959"/>
                </a:solidFill>
                <a:latin typeface="Calibri"/>
              </a:rPr>
              <a:t>purus</a:t>
            </a:r>
            <a:r>
              <a:rPr lang="fr-FR" sz="1200" dirty="0">
                <a:solidFill>
                  <a:srgbClr val="595959"/>
                </a:solidFill>
                <a:latin typeface="Calibri"/>
              </a:rPr>
              <a:t>, </a:t>
            </a:r>
            <a:r>
              <a:rPr lang="fr-FR" sz="1200" dirty="0" err="1">
                <a:solidFill>
                  <a:srgbClr val="595959"/>
                </a:solidFill>
                <a:latin typeface="Calibri"/>
              </a:rPr>
              <a:t>hendrerit</a:t>
            </a:r>
            <a:r>
              <a:rPr lang="fr-FR" sz="1200" dirty="0">
                <a:solidFill>
                  <a:srgbClr val="595959"/>
                </a:solidFill>
                <a:latin typeface="Calibri"/>
              </a:rPr>
              <a:t> non </a:t>
            </a:r>
            <a:r>
              <a:rPr lang="fr-FR" sz="1200" dirty="0" err="1">
                <a:solidFill>
                  <a:srgbClr val="595959"/>
                </a:solidFill>
                <a:latin typeface="Calibri"/>
              </a:rPr>
              <a:t>ultricies</a:t>
            </a:r>
            <a:r>
              <a:rPr lang="fr-FR" sz="1200" dirty="0">
                <a:solidFill>
                  <a:srgbClr val="595959"/>
                </a:solidFill>
                <a:latin typeface="Calibri"/>
              </a:rPr>
              <a:t> non, </a:t>
            </a:r>
            <a:r>
              <a:rPr lang="fr-FR" sz="1200" dirty="0" err="1">
                <a:solidFill>
                  <a:srgbClr val="595959"/>
                </a:solidFill>
                <a:latin typeface="Calibri"/>
              </a:rPr>
              <a:t>sollicitudin</a:t>
            </a:r>
            <a:r>
              <a:rPr lang="fr-FR" sz="1200" dirty="0">
                <a:solidFill>
                  <a:srgbClr val="595959"/>
                </a:solidFill>
                <a:latin typeface="Calibri"/>
              </a:rPr>
              <a:t> </a:t>
            </a:r>
            <a:r>
              <a:rPr lang="fr-FR" sz="1200" dirty="0" err="1">
                <a:solidFill>
                  <a:srgbClr val="595959"/>
                </a:solidFill>
                <a:latin typeface="Calibri"/>
              </a:rPr>
              <a:t>vel</a:t>
            </a:r>
            <a:r>
              <a:rPr lang="fr-FR" sz="1200" dirty="0">
                <a:solidFill>
                  <a:srgbClr val="595959"/>
                </a:solidFill>
                <a:latin typeface="Calibri"/>
              </a:rPr>
              <a:t> </a:t>
            </a:r>
            <a:r>
              <a:rPr lang="fr-FR" sz="1200" dirty="0" err="1">
                <a:solidFill>
                  <a:srgbClr val="595959"/>
                </a:solidFill>
                <a:latin typeface="Calibri"/>
              </a:rPr>
              <a:t>enim</a:t>
            </a:r>
            <a:endParaRPr lang="fr-FR" sz="1200" dirty="0">
              <a:solidFill>
                <a:srgbClr val="595959"/>
              </a:solidFill>
              <a:latin typeface="Calibri"/>
            </a:endParaRPr>
          </a:p>
        </p:txBody>
      </p:sp>
      <p:sp>
        <p:nvSpPr>
          <p:cNvPr id="2" name="TextBox 1"/>
          <p:cNvSpPr txBox="1"/>
          <p:nvPr/>
        </p:nvSpPr>
        <p:spPr>
          <a:xfrm>
            <a:off x="819402" y="1013041"/>
            <a:ext cx="1074333" cy="584775"/>
          </a:xfrm>
          <a:prstGeom prst="rect">
            <a:avLst/>
          </a:prstGeom>
          <a:noFill/>
        </p:spPr>
        <p:txBody>
          <a:bodyPr wrap="none" rtlCol="0">
            <a:spAutoFit/>
          </a:bodyPr>
          <a:lstStyle/>
          <a:p>
            <a:r>
              <a:rPr lang="en-US" sz="1600" b="1" dirty="0">
                <a:solidFill>
                  <a:srgbClr val="585959"/>
                </a:solidFill>
                <a:latin typeface="+mn-lt"/>
              </a:rPr>
              <a:t>Concept/</a:t>
            </a:r>
            <a:br>
              <a:rPr lang="en-US" sz="1600" b="1" dirty="0">
                <a:solidFill>
                  <a:srgbClr val="585959"/>
                </a:solidFill>
                <a:latin typeface="+mn-lt"/>
              </a:rPr>
            </a:br>
            <a:r>
              <a:rPr lang="en-US" sz="1600" b="1" dirty="0">
                <a:solidFill>
                  <a:srgbClr val="585959"/>
                </a:solidFill>
                <a:latin typeface="+mn-lt"/>
              </a:rPr>
              <a:t>need/etc.</a:t>
            </a:r>
          </a:p>
        </p:txBody>
      </p:sp>
      <p:sp>
        <p:nvSpPr>
          <p:cNvPr id="73" name="TextBox 72"/>
          <p:cNvSpPr txBox="1"/>
          <p:nvPr/>
        </p:nvSpPr>
        <p:spPr>
          <a:xfrm>
            <a:off x="1884197" y="1031303"/>
            <a:ext cx="1409609" cy="584775"/>
          </a:xfrm>
          <a:prstGeom prst="rect">
            <a:avLst/>
          </a:prstGeom>
          <a:noFill/>
        </p:spPr>
        <p:txBody>
          <a:bodyPr wrap="square" rtlCol="0">
            <a:spAutoFit/>
          </a:bodyPr>
          <a:lstStyle/>
          <a:p>
            <a:r>
              <a:rPr lang="en-US" sz="1600" b="1" dirty="0">
                <a:solidFill>
                  <a:srgbClr val="585959"/>
                </a:solidFill>
                <a:latin typeface="+mn-lt"/>
              </a:rPr>
              <a:t>Importance/appeal/etc.</a:t>
            </a:r>
          </a:p>
        </p:txBody>
      </p:sp>
      <p:sp>
        <p:nvSpPr>
          <p:cNvPr id="74" name="TextBox 73"/>
          <p:cNvSpPr txBox="1"/>
          <p:nvPr/>
        </p:nvSpPr>
        <p:spPr>
          <a:xfrm>
            <a:off x="4719946" y="1213492"/>
            <a:ext cx="1855449" cy="338554"/>
          </a:xfrm>
          <a:prstGeom prst="rect">
            <a:avLst/>
          </a:prstGeom>
          <a:noFill/>
        </p:spPr>
        <p:txBody>
          <a:bodyPr wrap="square" rtlCol="0">
            <a:spAutoFit/>
          </a:bodyPr>
          <a:lstStyle/>
          <a:p>
            <a:r>
              <a:rPr lang="en-US" sz="1600" b="1" dirty="0">
                <a:solidFill>
                  <a:srgbClr val="585959"/>
                </a:solidFill>
                <a:latin typeface="+mn-lt"/>
              </a:rPr>
              <a:t>Description/etc. </a:t>
            </a:r>
          </a:p>
        </p:txBody>
      </p:sp>
      <p:grpSp>
        <p:nvGrpSpPr>
          <p:cNvPr id="75" name="Group 74"/>
          <p:cNvGrpSpPr/>
          <p:nvPr/>
        </p:nvGrpSpPr>
        <p:grpSpPr>
          <a:xfrm>
            <a:off x="2202885" y="2391407"/>
            <a:ext cx="431137" cy="431137"/>
            <a:chOff x="5102955" y="2541488"/>
            <a:chExt cx="914400" cy="914400"/>
          </a:xfrm>
        </p:grpSpPr>
        <p:sp>
          <p:nvSpPr>
            <p:cNvPr id="77" name="Oval 76"/>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ie 78"/>
            <p:cNvSpPr/>
            <p:nvPr/>
          </p:nvSpPr>
          <p:spPr>
            <a:xfrm>
              <a:off x="5102955" y="2541488"/>
              <a:ext cx="914400" cy="914400"/>
            </a:xfrm>
            <a:prstGeom prst="pie">
              <a:avLst>
                <a:gd name="adj1" fmla="val 16307391"/>
                <a:gd name="adj2" fmla="val 10802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0" name="Oval 79"/>
          <p:cNvSpPr/>
          <p:nvPr/>
        </p:nvSpPr>
        <p:spPr>
          <a:xfrm rot="5400000">
            <a:off x="2201254" y="5182945"/>
            <a:ext cx="431137" cy="4311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2201254" y="4399526"/>
            <a:ext cx="431137" cy="431138"/>
            <a:chOff x="2773760" y="2541489"/>
            <a:chExt cx="914400" cy="914402"/>
          </a:xfrm>
        </p:grpSpPr>
        <p:sp>
          <p:nvSpPr>
            <p:cNvPr id="85" name="Oval 84"/>
            <p:cNvSpPr/>
            <p:nvPr/>
          </p:nvSpPr>
          <p:spPr>
            <a:xfrm rot="5400000">
              <a:off x="2773760" y="254149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e 85"/>
            <p:cNvSpPr/>
            <p:nvPr/>
          </p:nvSpPr>
          <p:spPr>
            <a:xfrm>
              <a:off x="2773760" y="2541489"/>
              <a:ext cx="914400" cy="914400"/>
            </a:xfrm>
            <a:prstGeom prst="pie">
              <a:avLst>
                <a:gd name="adj1" fmla="val 16208662"/>
                <a:gd name="adj2" fmla="val 215274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7" name="Oval 86"/>
          <p:cNvSpPr/>
          <p:nvPr/>
        </p:nvSpPr>
        <p:spPr>
          <a:xfrm rot="5400000">
            <a:off x="2202885" y="1772650"/>
            <a:ext cx="431137" cy="4311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2201254" y="3072301"/>
            <a:ext cx="431137" cy="431137"/>
            <a:chOff x="5102955" y="2541488"/>
            <a:chExt cx="914400" cy="914400"/>
          </a:xfrm>
        </p:grpSpPr>
        <p:sp>
          <p:nvSpPr>
            <p:cNvPr id="89" name="Oval 88"/>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ie 89"/>
            <p:cNvSpPr/>
            <p:nvPr/>
          </p:nvSpPr>
          <p:spPr>
            <a:xfrm>
              <a:off x="5102955" y="2541488"/>
              <a:ext cx="914400" cy="914400"/>
            </a:xfrm>
            <a:prstGeom prst="pie">
              <a:avLst>
                <a:gd name="adj1" fmla="val 16307391"/>
                <a:gd name="adj2" fmla="val 10802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90"/>
          <p:cNvGrpSpPr/>
          <p:nvPr/>
        </p:nvGrpSpPr>
        <p:grpSpPr>
          <a:xfrm>
            <a:off x="2201254" y="3683185"/>
            <a:ext cx="431137" cy="431137"/>
            <a:chOff x="5102955" y="2541488"/>
            <a:chExt cx="914400" cy="914400"/>
          </a:xfrm>
        </p:grpSpPr>
        <p:sp>
          <p:nvSpPr>
            <p:cNvPr id="92" name="Oval 91"/>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e 92"/>
            <p:cNvSpPr/>
            <p:nvPr/>
          </p:nvSpPr>
          <p:spPr>
            <a:xfrm>
              <a:off x="5102955" y="2541488"/>
              <a:ext cx="914400" cy="914400"/>
            </a:xfrm>
            <a:prstGeom prst="pie">
              <a:avLst>
                <a:gd name="adj1" fmla="val 16307391"/>
                <a:gd name="adj2" fmla="val 53087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4" name="Straight Connector 3"/>
          <p:cNvCxnSpPr/>
          <p:nvPr/>
        </p:nvCxnSpPr>
        <p:spPr>
          <a:xfrm>
            <a:off x="718176" y="1656419"/>
            <a:ext cx="74980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2650911" y="5986212"/>
            <a:ext cx="3923590" cy="502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rPr>
              <a:t>Key: Low			     High</a:t>
            </a:r>
          </a:p>
        </p:txBody>
      </p:sp>
      <p:grpSp>
        <p:nvGrpSpPr>
          <p:cNvPr id="95" name="Group 94"/>
          <p:cNvGrpSpPr/>
          <p:nvPr/>
        </p:nvGrpSpPr>
        <p:grpSpPr>
          <a:xfrm>
            <a:off x="4985108" y="6094915"/>
            <a:ext cx="285145" cy="285145"/>
            <a:chOff x="5102955" y="2541488"/>
            <a:chExt cx="914400" cy="914400"/>
          </a:xfrm>
        </p:grpSpPr>
        <p:sp>
          <p:nvSpPr>
            <p:cNvPr id="96" name="Oval 95"/>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ie 96"/>
            <p:cNvSpPr/>
            <p:nvPr/>
          </p:nvSpPr>
          <p:spPr>
            <a:xfrm>
              <a:off x="5102955" y="2541488"/>
              <a:ext cx="914400" cy="914400"/>
            </a:xfrm>
            <a:prstGeom prst="pie">
              <a:avLst>
                <a:gd name="adj1" fmla="val 16307391"/>
                <a:gd name="adj2" fmla="val 10802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8" name="Oval 97"/>
          <p:cNvSpPr/>
          <p:nvPr/>
        </p:nvSpPr>
        <p:spPr>
          <a:xfrm rot="5400000">
            <a:off x="3675037" y="6094915"/>
            <a:ext cx="285145" cy="2851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4567847" y="6093789"/>
            <a:ext cx="285145" cy="285146"/>
            <a:chOff x="3903725" y="2541488"/>
            <a:chExt cx="914400" cy="914401"/>
          </a:xfrm>
        </p:grpSpPr>
        <p:sp>
          <p:nvSpPr>
            <p:cNvPr id="100" name="Pie 99"/>
            <p:cNvSpPr/>
            <p:nvPr/>
          </p:nvSpPr>
          <p:spPr>
            <a:xfrm rot="16200000">
              <a:off x="3903725" y="2541489"/>
              <a:ext cx="914400" cy="914400"/>
            </a:xfrm>
            <a:prstGeom prst="pie">
              <a:avLst>
                <a:gd name="adj1" fmla="val 0"/>
                <a:gd name="adj2" fmla="val 108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100"/>
            <p:cNvSpPr/>
            <p:nvPr/>
          </p:nvSpPr>
          <p:spPr>
            <a:xfrm rot="5400000">
              <a:off x="390372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4133775" y="6093790"/>
            <a:ext cx="285145" cy="285146"/>
            <a:chOff x="2773760" y="2541489"/>
            <a:chExt cx="914400" cy="914402"/>
          </a:xfrm>
        </p:grpSpPr>
        <p:sp>
          <p:nvSpPr>
            <p:cNvPr id="103" name="Oval 102"/>
            <p:cNvSpPr/>
            <p:nvPr/>
          </p:nvSpPr>
          <p:spPr>
            <a:xfrm rot="5400000">
              <a:off x="2773760" y="254149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ie 103"/>
            <p:cNvSpPr/>
            <p:nvPr/>
          </p:nvSpPr>
          <p:spPr>
            <a:xfrm>
              <a:off x="2773760" y="2541489"/>
              <a:ext cx="914400" cy="914400"/>
            </a:xfrm>
            <a:prstGeom prst="pie">
              <a:avLst>
                <a:gd name="adj1" fmla="val 16208662"/>
                <a:gd name="adj2" fmla="val 215274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5" name="Oval 104"/>
          <p:cNvSpPr/>
          <p:nvPr/>
        </p:nvSpPr>
        <p:spPr>
          <a:xfrm rot="5400000">
            <a:off x="5400240" y="6094915"/>
            <a:ext cx="285145" cy="2851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5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9144000" cy="1143000"/>
          </a:xfrm>
        </p:spPr>
        <p:txBody>
          <a:bodyPr/>
          <a:lstStyle/>
          <a:p>
            <a:r>
              <a:rPr lang="en-US" dirty="0"/>
              <a:t>Dials/pies</a:t>
            </a:r>
          </a:p>
        </p:txBody>
      </p:sp>
      <p:grpSp>
        <p:nvGrpSpPr>
          <p:cNvPr id="13" name="Group 12"/>
          <p:cNvGrpSpPr/>
          <p:nvPr/>
        </p:nvGrpSpPr>
        <p:grpSpPr>
          <a:xfrm>
            <a:off x="5186083" y="1371594"/>
            <a:ext cx="914400" cy="914400"/>
            <a:chOff x="5102955" y="2541488"/>
            <a:chExt cx="914400" cy="914400"/>
          </a:xfrm>
        </p:grpSpPr>
        <p:sp>
          <p:nvSpPr>
            <p:cNvPr id="8" name="Oval 7"/>
            <p:cNvSpPr/>
            <p:nvPr/>
          </p:nvSpPr>
          <p:spPr>
            <a:xfrm>
              <a:off x="5102955" y="2541488"/>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5102955" y="2541488"/>
              <a:ext cx="914400" cy="914400"/>
            </a:xfrm>
            <a:prstGeom prst="pie">
              <a:avLst>
                <a:gd name="adj1" fmla="val 16307391"/>
                <a:gd name="adj2" fmla="val 1080231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8"/>
          <p:cNvSpPr/>
          <p:nvPr/>
        </p:nvSpPr>
        <p:spPr>
          <a:xfrm rot="5400000">
            <a:off x="1645432" y="1405418"/>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986853" y="1371594"/>
            <a:ext cx="914400" cy="914401"/>
            <a:chOff x="3903725" y="2541488"/>
            <a:chExt cx="914400" cy="914401"/>
          </a:xfrm>
        </p:grpSpPr>
        <p:sp>
          <p:nvSpPr>
            <p:cNvPr id="12" name="Pie 11"/>
            <p:cNvSpPr/>
            <p:nvPr/>
          </p:nvSpPr>
          <p:spPr>
            <a:xfrm rot="16200000">
              <a:off x="3903725" y="2541489"/>
              <a:ext cx="914400" cy="914400"/>
            </a:xfrm>
            <a:prstGeom prst="pie">
              <a:avLst>
                <a:gd name="adj1" fmla="val 0"/>
                <a:gd name="adj2" fmla="val 108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rot="5400000">
              <a:off x="3903725" y="2541488"/>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856888" y="1371595"/>
            <a:ext cx="914400" cy="914402"/>
            <a:chOff x="2773760" y="2541489"/>
            <a:chExt cx="914400" cy="914402"/>
          </a:xfrm>
        </p:grpSpPr>
        <p:sp>
          <p:nvSpPr>
            <p:cNvPr id="16" name="Oval 15"/>
            <p:cNvSpPr/>
            <p:nvPr/>
          </p:nvSpPr>
          <p:spPr>
            <a:xfrm rot="5400000">
              <a:off x="2773760" y="2541491"/>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e 16"/>
            <p:cNvSpPr/>
            <p:nvPr/>
          </p:nvSpPr>
          <p:spPr>
            <a:xfrm>
              <a:off x="2773760" y="2541489"/>
              <a:ext cx="914400" cy="914400"/>
            </a:xfrm>
            <a:prstGeom prst="pie">
              <a:avLst>
                <a:gd name="adj1" fmla="val 16208662"/>
                <a:gd name="adj2" fmla="val 2152745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Oval 17"/>
          <p:cNvSpPr/>
          <p:nvPr/>
        </p:nvSpPr>
        <p:spPr>
          <a:xfrm rot="5400000">
            <a:off x="6286703" y="1349994"/>
            <a:ext cx="914400" cy="9144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186083" y="2404573"/>
            <a:ext cx="914400" cy="914400"/>
            <a:chOff x="5102955" y="2541488"/>
            <a:chExt cx="914400" cy="914400"/>
          </a:xfrm>
        </p:grpSpPr>
        <p:sp>
          <p:nvSpPr>
            <p:cNvPr id="23" name="Oval 22"/>
            <p:cNvSpPr/>
            <p:nvPr/>
          </p:nvSpPr>
          <p:spPr>
            <a:xfrm>
              <a:off x="5102955" y="2541488"/>
              <a:ext cx="914400" cy="914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e 23"/>
            <p:cNvSpPr/>
            <p:nvPr/>
          </p:nvSpPr>
          <p:spPr>
            <a:xfrm>
              <a:off x="5102955" y="2541488"/>
              <a:ext cx="914400" cy="914400"/>
            </a:xfrm>
            <a:prstGeom prst="pie">
              <a:avLst>
                <a:gd name="adj1" fmla="val 16307391"/>
                <a:gd name="adj2" fmla="val 108023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Oval 24"/>
          <p:cNvSpPr/>
          <p:nvPr/>
        </p:nvSpPr>
        <p:spPr>
          <a:xfrm rot="5400000">
            <a:off x="1645432" y="2438397"/>
            <a:ext cx="914400" cy="914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986853" y="2404573"/>
            <a:ext cx="914400" cy="914401"/>
            <a:chOff x="3903725" y="2541488"/>
            <a:chExt cx="914400" cy="914401"/>
          </a:xfrm>
        </p:grpSpPr>
        <p:sp>
          <p:nvSpPr>
            <p:cNvPr id="27" name="Pie 26"/>
            <p:cNvSpPr/>
            <p:nvPr/>
          </p:nvSpPr>
          <p:spPr>
            <a:xfrm rot="16200000">
              <a:off x="3903725" y="2541489"/>
              <a:ext cx="914400" cy="914400"/>
            </a:xfrm>
            <a:prstGeom prst="pie">
              <a:avLst>
                <a:gd name="adj1" fmla="val 0"/>
                <a:gd name="adj2" fmla="val 1080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rot="5400000">
              <a:off x="3903725" y="2541488"/>
              <a:ext cx="914400" cy="914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856888" y="2404574"/>
            <a:ext cx="914400" cy="914402"/>
            <a:chOff x="2773760" y="2541489"/>
            <a:chExt cx="914400" cy="914402"/>
          </a:xfrm>
        </p:grpSpPr>
        <p:sp>
          <p:nvSpPr>
            <p:cNvPr id="30" name="Oval 29"/>
            <p:cNvSpPr/>
            <p:nvPr/>
          </p:nvSpPr>
          <p:spPr>
            <a:xfrm rot="5400000">
              <a:off x="2773760" y="2541491"/>
              <a:ext cx="914400" cy="914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e 30"/>
            <p:cNvSpPr/>
            <p:nvPr/>
          </p:nvSpPr>
          <p:spPr>
            <a:xfrm>
              <a:off x="2773760" y="2541489"/>
              <a:ext cx="914400" cy="914400"/>
            </a:xfrm>
            <a:prstGeom prst="pie">
              <a:avLst>
                <a:gd name="adj1" fmla="val 16208662"/>
                <a:gd name="adj2" fmla="val 2152745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Oval 31"/>
          <p:cNvSpPr/>
          <p:nvPr/>
        </p:nvSpPr>
        <p:spPr>
          <a:xfrm rot="5400000">
            <a:off x="6286703" y="2382973"/>
            <a:ext cx="914400" cy="91440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5163672" y="3527597"/>
            <a:ext cx="914400" cy="914400"/>
            <a:chOff x="5102955" y="2541488"/>
            <a:chExt cx="914400" cy="914400"/>
          </a:xfrm>
        </p:grpSpPr>
        <p:sp>
          <p:nvSpPr>
            <p:cNvPr id="67" name="Oval 66"/>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e 67"/>
            <p:cNvSpPr/>
            <p:nvPr/>
          </p:nvSpPr>
          <p:spPr>
            <a:xfrm>
              <a:off x="5102955" y="2541488"/>
              <a:ext cx="914400" cy="914400"/>
            </a:xfrm>
            <a:prstGeom prst="pie">
              <a:avLst>
                <a:gd name="adj1" fmla="val 16307391"/>
                <a:gd name="adj2" fmla="val 10802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Oval 68"/>
          <p:cNvSpPr/>
          <p:nvPr/>
        </p:nvSpPr>
        <p:spPr>
          <a:xfrm rot="5400000">
            <a:off x="1623021" y="356142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964442" y="3527597"/>
            <a:ext cx="914400" cy="914401"/>
            <a:chOff x="3903725" y="2541488"/>
            <a:chExt cx="914400" cy="914401"/>
          </a:xfrm>
        </p:grpSpPr>
        <p:sp>
          <p:nvSpPr>
            <p:cNvPr id="71" name="Pie 70"/>
            <p:cNvSpPr/>
            <p:nvPr/>
          </p:nvSpPr>
          <p:spPr>
            <a:xfrm rot="16200000">
              <a:off x="3903725" y="2541489"/>
              <a:ext cx="914400" cy="914400"/>
            </a:xfrm>
            <a:prstGeom prst="pie">
              <a:avLst>
                <a:gd name="adj1" fmla="val 0"/>
                <a:gd name="adj2" fmla="val 108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Oval 71"/>
            <p:cNvSpPr/>
            <p:nvPr/>
          </p:nvSpPr>
          <p:spPr>
            <a:xfrm rot="5400000">
              <a:off x="390372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2834477" y="3527598"/>
            <a:ext cx="914400" cy="914402"/>
            <a:chOff x="2773760" y="2541489"/>
            <a:chExt cx="914400" cy="914402"/>
          </a:xfrm>
        </p:grpSpPr>
        <p:sp>
          <p:nvSpPr>
            <p:cNvPr id="74" name="Oval 73"/>
            <p:cNvSpPr/>
            <p:nvPr/>
          </p:nvSpPr>
          <p:spPr>
            <a:xfrm rot="5400000">
              <a:off x="2773760" y="254149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ie 74"/>
            <p:cNvSpPr/>
            <p:nvPr/>
          </p:nvSpPr>
          <p:spPr>
            <a:xfrm>
              <a:off x="2773760" y="2541489"/>
              <a:ext cx="914400" cy="914400"/>
            </a:xfrm>
            <a:prstGeom prst="pie">
              <a:avLst>
                <a:gd name="adj1" fmla="val 16208662"/>
                <a:gd name="adj2" fmla="val 215274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6" name="Oval 75"/>
          <p:cNvSpPr/>
          <p:nvPr/>
        </p:nvSpPr>
        <p:spPr>
          <a:xfrm rot="5400000">
            <a:off x="6264292" y="3505997"/>
            <a:ext cx="914400" cy="914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5163672" y="4560576"/>
            <a:ext cx="914400" cy="914400"/>
            <a:chOff x="5102955" y="2541488"/>
            <a:chExt cx="914400" cy="914400"/>
          </a:xfrm>
        </p:grpSpPr>
        <p:sp>
          <p:nvSpPr>
            <p:cNvPr id="78" name="Oval 77"/>
            <p:cNvSpPr/>
            <p:nvPr/>
          </p:nvSpPr>
          <p:spPr>
            <a:xfrm>
              <a:off x="5102955" y="2541488"/>
              <a:ext cx="914400" cy="914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ie 78"/>
            <p:cNvSpPr/>
            <p:nvPr/>
          </p:nvSpPr>
          <p:spPr>
            <a:xfrm>
              <a:off x="5102955" y="2541488"/>
              <a:ext cx="914400" cy="914400"/>
            </a:xfrm>
            <a:prstGeom prst="pie">
              <a:avLst>
                <a:gd name="adj1" fmla="val 16307391"/>
                <a:gd name="adj2" fmla="val 10802317"/>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0" name="Oval 79"/>
          <p:cNvSpPr/>
          <p:nvPr/>
        </p:nvSpPr>
        <p:spPr>
          <a:xfrm rot="5400000">
            <a:off x="1623021" y="4594400"/>
            <a:ext cx="914400" cy="914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3964442" y="4560576"/>
            <a:ext cx="914400" cy="914401"/>
            <a:chOff x="3903725" y="2541488"/>
            <a:chExt cx="914400" cy="914401"/>
          </a:xfrm>
        </p:grpSpPr>
        <p:sp>
          <p:nvSpPr>
            <p:cNvPr id="82" name="Pie 81"/>
            <p:cNvSpPr/>
            <p:nvPr/>
          </p:nvSpPr>
          <p:spPr>
            <a:xfrm rot="16200000">
              <a:off x="3903725" y="2541489"/>
              <a:ext cx="914400" cy="914400"/>
            </a:xfrm>
            <a:prstGeom prst="pie">
              <a:avLst>
                <a:gd name="adj1" fmla="val 0"/>
                <a:gd name="adj2" fmla="val 1080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p:cNvSpPr/>
            <p:nvPr/>
          </p:nvSpPr>
          <p:spPr>
            <a:xfrm rot="5400000">
              <a:off x="3903725" y="2541488"/>
              <a:ext cx="914400" cy="914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834477" y="4560577"/>
            <a:ext cx="914400" cy="914402"/>
            <a:chOff x="2773760" y="2541489"/>
            <a:chExt cx="914400" cy="914402"/>
          </a:xfrm>
        </p:grpSpPr>
        <p:sp>
          <p:nvSpPr>
            <p:cNvPr id="85" name="Oval 84"/>
            <p:cNvSpPr/>
            <p:nvPr/>
          </p:nvSpPr>
          <p:spPr>
            <a:xfrm rot="5400000">
              <a:off x="2773760" y="2541491"/>
              <a:ext cx="914400" cy="914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e 85"/>
            <p:cNvSpPr/>
            <p:nvPr/>
          </p:nvSpPr>
          <p:spPr>
            <a:xfrm>
              <a:off x="2773760" y="2541489"/>
              <a:ext cx="914400" cy="914400"/>
            </a:xfrm>
            <a:prstGeom prst="pie">
              <a:avLst>
                <a:gd name="adj1" fmla="val 16208662"/>
                <a:gd name="adj2" fmla="val 21527458"/>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7" name="Oval 86"/>
          <p:cNvSpPr/>
          <p:nvPr/>
        </p:nvSpPr>
        <p:spPr>
          <a:xfrm rot="5400000">
            <a:off x="6264292" y="4538976"/>
            <a:ext cx="914400" cy="9144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80617" y="5425618"/>
            <a:ext cx="3726871" cy="699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00"/>
                </a:solidFill>
              </a:rPr>
              <a:t>Key: Low		     High</a:t>
            </a:r>
          </a:p>
        </p:txBody>
      </p:sp>
      <p:grpSp>
        <p:nvGrpSpPr>
          <p:cNvPr id="89" name="Group 88"/>
          <p:cNvGrpSpPr/>
          <p:nvPr/>
        </p:nvGrpSpPr>
        <p:grpSpPr>
          <a:xfrm>
            <a:off x="4980758" y="5657908"/>
            <a:ext cx="285145" cy="285145"/>
            <a:chOff x="5102955" y="2541488"/>
            <a:chExt cx="914400" cy="914400"/>
          </a:xfrm>
        </p:grpSpPr>
        <p:sp>
          <p:nvSpPr>
            <p:cNvPr id="90" name="Oval 89"/>
            <p:cNvSpPr/>
            <p:nvPr/>
          </p:nvSpPr>
          <p:spPr>
            <a:xfrm>
              <a:off x="510295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ie 90"/>
            <p:cNvSpPr/>
            <p:nvPr/>
          </p:nvSpPr>
          <p:spPr>
            <a:xfrm>
              <a:off x="5102955" y="2541488"/>
              <a:ext cx="914400" cy="914400"/>
            </a:xfrm>
            <a:prstGeom prst="pie">
              <a:avLst>
                <a:gd name="adj1" fmla="val 16307391"/>
                <a:gd name="adj2" fmla="val 108023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Oval 91"/>
          <p:cNvSpPr/>
          <p:nvPr/>
        </p:nvSpPr>
        <p:spPr>
          <a:xfrm rot="5400000">
            <a:off x="3670687" y="5657908"/>
            <a:ext cx="285145" cy="2851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4563497" y="5656782"/>
            <a:ext cx="285145" cy="285146"/>
            <a:chOff x="3903725" y="2541488"/>
            <a:chExt cx="914400" cy="914401"/>
          </a:xfrm>
        </p:grpSpPr>
        <p:sp>
          <p:nvSpPr>
            <p:cNvPr id="94" name="Pie 93"/>
            <p:cNvSpPr/>
            <p:nvPr/>
          </p:nvSpPr>
          <p:spPr>
            <a:xfrm rot="16200000">
              <a:off x="3903725" y="2541489"/>
              <a:ext cx="914400" cy="914400"/>
            </a:xfrm>
            <a:prstGeom prst="pie">
              <a:avLst>
                <a:gd name="adj1" fmla="val 0"/>
                <a:gd name="adj2" fmla="val 108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Oval 94"/>
            <p:cNvSpPr/>
            <p:nvPr/>
          </p:nvSpPr>
          <p:spPr>
            <a:xfrm rot="5400000">
              <a:off x="3903725" y="254148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4129425" y="5656783"/>
            <a:ext cx="285145" cy="285146"/>
            <a:chOff x="2773760" y="2541489"/>
            <a:chExt cx="914400" cy="914402"/>
          </a:xfrm>
        </p:grpSpPr>
        <p:sp>
          <p:nvSpPr>
            <p:cNvPr id="97" name="Oval 96"/>
            <p:cNvSpPr/>
            <p:nvPr/>
          </p:nvSpPr>
          <p:spPr>
            <a:xfrm rot="5400000">
              <a:off x="2773760" y="254149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ie 97"/>
            <p:cNvSpPr/>
            <p:nvPr/>
          </p:nvSpPr>
          <p:spPr>
            <a:xfrm>
              <a:off x="2773760" y="2541489"/>
              <a:ext cx="914400" cy="914400"/>
            </a:xfrm>
            <a:prstGeom prst="pie">
              <a:avLst>
                <a:gd name="adj1" fmla="val 16208662"/>
                <a:gd name="adj2" fmla="val 215274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9" name="Oval 98"/>
          <p:cNvSpPr/>
          <p:nvPr/>
        </p:nvSpPr>
        <p:spPr>
          <a:xfrm rot="5400000">
            <a:off x="5395890" y="5657908"/>
            <a:ext cx="285145" cy="2851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75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9852" y="2601416"/>
            <a:ext cx="5541350" cy="1807479"/>
          </a:xfrm>
          <a:prstGeom prst="rect">
            <a:avLst/>
          </a:prstGeom>
        </p:spPr>
      </p:pic>
      <p:sp>
        <p:nvSpPr>
          <p:cNvPr id="2" name="Title 1"/>
          <p:cNvSpPr>
            <a:spLocks noGrp="1"/>
          </p:cNvSpPr>
          <p:nvPr>
            <p:ph type="title"/>
          </p:nvPr>
        </p:nvSpPr>
        <p:spPr>
          <a:xfrm>
            <a:off x="-91474" y="31030"/>
            <a:ext cx="9144001" cy="1143000"/>
          </a:xfrm>
        </p:spPr>
        <p:txBody>
          <a:bodyPr/>
          <a:lstStyle/>
          <a:p>
            <a:r>
              <a:rPr lang="en-US" dirty="0"/>
              <a:t>Reactions to claims  </a:t>
            </a:r>
          </a:p>
        </p:txBody>
      </p:sp>
      <p:cxnSp>
        <p:nvCxnSpPr>
          <p:cNvPr id="7" name="Straight Arrow Connector 6"/>
          <p:cNvCxnSpPr/>
          <p:nvPr/>
        </p:nvCxnSpPr>
        <p:spPr>
          <a:xfrm flipH="1">
            <a:off x="5268692" y="2090283"/>
            <a:ext cx="478971" cy="1447574"/>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100078" y="1021901"/>
            <a:ext cx="3432855" cy="1357993"/>
          </a:xfrm>
          <a:prstGeom prst="roundRect">
            <a:avLst/>
          </a:prstGeom>
          <a:solidFill>
            <a:schemeClr val="accent1">
              <a:lumMod val="20000"/>
              <a:lumOff val="80000"/>
            </a:schemeClr>
          </a:solidFill>
          <a:ln>
            <a:solidFill>
              <a:schemeClr val="accent1"/>
            </a:solidFill>
          </a:ln>
        </p:spPr>
        <p:style>
          <a:lnRef idx="3">
            <a:schemeClr val="lt1"/>
          </a:lnRef>
          <a:fillRef idx="1">
            <a:schemeClr val="accent5"/>
          </a:fillRef>
          <a:effectRef idx="1">
            <a:schemeClr val="accent5"/>
          </a:effectRef>
          <a:fontRef idx="minor">
            <a:schemeClr val="lt1"/>
          </a:fontRef>
        </p:style>
        <p:txBody>
          <a:bodyPr lIns="91389" tIns="45693" rIns="91389" bIns="45693" rtlCol="0" anchor="ctr"/>
          <a:lstStyle/>
          <a:p>
            <a:pPr algn="ctr" defTabSz="913873"/>
            <a:r>
              <a:rPr lang="en-US" sz="1400" b="1" dirty="0">
                <a:solidFill>
                  <a:srgbClr val="595959"/>
                </a:solidFill>
              </a:rPr>
              <a:t>Text</a:t>
            </a:r>
          </a:p>
        </p:txBody>
      </p:sp>
      <p:cxnSp>
        <p:nvCxnSpPr>
          <p:cNvPr id="10" name="Straight Arrow Connector 9"/>
          <p:cNvCxnSpPr/>
          <p:nvPr/>
        </p:nvCxnSpPr>
        <p:spPr>
          <a:xfrm flipV="1">
            <a:off x="3341950" y="3646715"/>
            <a:ext cx="674915" cy="1551326"/>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068288" y="4572046"/>
            <a:ext cx="2505302" cy="1252083"/>
          </a:xfrm>
          <a:prstGeom prst="roundRect">
            <a:avLst/>
          </a:prstGeom>
          <a:solidFill>
            <a:schemeClr val="accent1">
              <a:lumMod val="20000"/>
              <a:lumOff val="80000"/>
            </a:schemeClr>
          </a:solidFill>
          <a:ln>
            <a:solidFill>
              <a:schemeClr val="accent1"/>
            </a:solidFill>
          </a:ln>
        </p:spPr>
        <p:style>
          <a:lnRef idx="3">
            <a:schemeClr val="lt1"/>
          </a:lnRef>
          <a:fillRef idx="1">
            <a:schemeClr val="accent5"/>
          </a:fillRef>
          <a:effectRef idx="1">
            <a:schemeClr val="accent5"/>
          </a:effectRef>
          <a:fontRef idx="minor">
            <a:schemeClr val="lt1"/>
          </a:fontRef>
        </p:style>
        <p:txBody>
          <a:bodyPr lIns="91389" tIns="45693" rIns="91389" bIns="45693" rtlCol="0" anchor="ctr"/>
          <a:lstStyle/>
          <a:p>
            <a:pPr algn="ctr" defTabSz="913873"/>
            <a:r>
              <a:rPr lang="en-US" sz="1400" b="1" dirty="0">
                <a:solidFill>
                  <a:srgbClr val="595959"/>
                </a:solidFill>
              </a:rPr>
              <a:t>Text</a:t>
            </a:r>
          </a:p>
        </p:txBody>
      </p:sp>
      <p:cxnSp>
        <p:nvCxnSpPr>
          <p:cNvPr id="15" name="Straight Arrow Connector 14"/>
          <p:cNvCxnSpPr/>
          <p:nvPr/>
        </p:nvCxnSpPr>
        <p:spPr>
          <a:xfrm flipH="1" flipV="1">
            <a:off x="6564105" y="3592287"/>
            <a:ext cx="1306285" cy="1240971"/>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302834" y="4572046"/>
            <a:ext cx="2460171" cy="1252083"/>
          </a:xfrm>
          <a:prstGeom prst="roundRect">
            <a:avLst/>
          </a:prstGeom>
          <a:solidFill>
            <a:schemeClr val="accent1">
              <a:lumMod val="20000"/>
              <a:lumOff val="80000"/>
            </a:schemeClr>
          </a:solidFill>
          <a:ln>
            <a:solidFill>
              <a:schemeClr val="accent1"/>
            </a:solidFill>
          </a:ln>
        </p:spPr>
        <p:style>
          <a:lnRef idx="3">
            <a:schemeClr val="lt1"/>
          </a:lnRef>
          <a:fillRef idx="1">
            <a:schemeClr val="accent5"/>
          </a:fillRef>
          <a:effectRef idx="1">
            <a:schemeClr val="accent5"/>
          </a:effectRef>
          <a:fontRef idx="minor">
            <a:schemeClr val="lt1"/>
          </a:fontRef>
        </p:style>
        <p:txBody>
          <a:bodyPr lIns="91389" tIns="45693" rIns="91389" bIns="45693" rtlCol="0" anchor="ctr"/>
          <a:lstStyle/>
          <a:p>
            <a:pPr algn="ctr" defTabSz="913873"/>
            <a:r>
              <a:rPr lang="en-US" sz="1400" b="1" dirty="0">
                <a:solidFill>
                  <a:srgbClr val="595959"/>
                </a:solidFill>
              </a:rPr>
              <a:t>Text</a:t>
            </a:r>
          </a:p>
        </p:txBody>
      </p:sp>
      <p:cxnSp>
        <p:nvCxnSpPr>
          <p:cNvPr id="17" name="Straight Arrow Connector 16"/>
          <p:cNvCxnSpPr/>
          <p:nvPr/>
        </p:nvCxnSpPr>
        <p:spPr>
          <a:xfrm>
            <a:off x="1589314" y="1745683"/>
            <a:ext cx="1066800" cy="1901032"/>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57201" y="1284305"/>
            <a:ext cx="2505302" cy="1087437"/>
          </a:xfrm>
          <a:prstGeom prst="roundRect">
            <a:avLst/>
          </a:prstGeom>
          <a:solidFill>
            <a:schemeClr val="accent1">
              <a:lumMod val="20000"/>
              <a:lumOff val="80000"/>
            </a:schemeClr>
          </a:solidFill>
          <a:ln>
            <a:solidFill>
              <a:schemeClr val="accent1"/>
            </a:solidFill>
          </a:ln>
        </p:spPr>
        <p:style>
          <a:lnRef idx="3">
            <a:schemeClr val="lt1"/>
          </a:lnRef>
          <a:fillRef idx="1">
            <a:schemeClr val="accent5"/>
          </a:fillRef>
          <a:effectRef idx="1">
            <a:schemeClr val="accent5"/>
          </a:effectRef>
          <a:fontRef idx="minor">
            <a:schemeClr val="lt1"/>
          </a:fontRef>
        </p:style>
        <p:txBody>
          <a:bodyPr lIns="91389" tIns="45693" rIns="91389" bIns="45693" rtlCol="0" anchor="ctr"/>
          <a:lstStyle/>
          <a:p>
            <a:pPr algn="ctr" defTabSz="913873"/>
            <a:r>
              <a:rPr lang="en-US" sz="1400" b="1" dirty="0">
                <a:solidFill>
                  <a:srgbClr val="595959"/>
                </a:solidFill>
              </a:rPr>
              <a:t>Text</a:t>
            </a:r>
          </a:p>
        </p:txBody>
      </p:sp>
    </p:spTree>
    <p:extLst>
      <p:ext uri="{BB962C8B-B14F-4D97-AF65-F5344CB8AC3E}">
        <p14:creationId xmlns:p14="http://schemas.microsoft.com/office/powerpoint/2010/main" val="15571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idx="4294967295"/>
          </p:nvPr>
        </p:nvSpPr>
        <p:spPr>
          <a:xfrm>
            <a:off x="0" y="7938"/>
            <a:ext cx="9144000" cy="1143000"/>
          </a:xfrm>
        </p:spPr>
        <p:txBody>
          <a:bodyPr>
            <a:noAutofit/>
          </a:bodyPr>
          <a:lstStyle/>
          <a:p>
            <a:pPr>
              <a:tabLst>
                <a:tab pos="4119563" algn="l"/>
              </a:tabLst>
            </a:pPr>
            <a:r>
              <a:rPr lang="en-US" dirty="0">
                <a:solidFill>
                  <a:schemeClr val="tx2"/>
                </a:solidFill>
              </a:rPr>
              <a:t>Reactions to text/words</a:t>
            </a:r>
          </a:p>
        </p:txBody>
      </p:sp>
      <p:pic>
        <p:nvPicPr>
          <p:cNvPr id="10" name="Picture 9"/>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15994" t="14691" r="74265" b="70618"/>
          <a:stretch/>
        </p:blipFill>
        <p:spPr>
          <a:xfrm>
            <a:off x="1971321" y="2541938"/>
            <a:ext cx="748145" cy="391327"/>
          </a:xfrm>
          <a:prstGeom prst="rect">
            <a:avLst/>
          </a:prstGeom>
          <a:ln>
            <a:noFill/>
          </a:ln>
          <a:effectLst/>
        </p:spPr>
      </p:pic>
      <p:pic>
        <p:nvPicPr>
          <p:cNvPr id="12" name="Picture 11"/>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18804" y="2459729"/>
            <a:ext cx="1053144" cy="550200"/>
          </a:xfrm>
          <a:prstGeom prst="rect">
            <a:avLst/>
          </a:prstGeom>
        </p:spPr>
      </p:pic>
      <p:sp>
        <p:nvSpPr>
          <p:cNvPr id="13" name="Freeform 12"/>
          <p:cNvSpPr/>
          <p:nvPr/>
        </p:nvSpPr>
        <p:spPr>
          <a:xfrm rot="13086653" flipH="1" flipV="1">
            <a:off x="3149638" y="1344521"/>
            <a:ext cx="989078" cy="1735662"/>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sp>
        <p:nvSpPr>
          <p:cNvPr id="8" name="Rounded Rectangle 7"/>
          <p:cNvSpPr/>
          <p:nvPr/>
        </p:nvSpPr>
        <p:spPr>
          <a:xfrm>
            <a:off x="4044971" y="1435113"/>
            <a:ext cx="4070233" cy="1384288"/>
          </a:xfrm>
          <a:prstGeom prst="roundRect">
            <a:avLst>
              <a:gd name="adj" fmla="val 4560"/>
            </a:avLst>
          </a:prstGeom>
          <a:solidFill>
            <a:schemeClr val="bg2">
              <a:lumMod val="20000"/>
              <a:lumOff val="80000"/>
            </a:schemeClr>
          </a:solidFill>
          <a:ln w="57150">
            <a:solidFill>
              <a:srgbClr val="0070C0"/>
            </a:solidFill>
          </a:ln>
        </p:spPr>
        <p:txBody>
          <a:bodyPr wrap="square" lIns="91389" tIns="45693" rIns="91389" bIns="45693" anchor="ctr">
            <a:noAutofit/>
          </a:bodyPr>
          <a:lstStyle/>
          <a:p>
            <a:pPr indent="-975751" defTabSz="913873">
              <a:lnSpc>
                <a:spcPct val="110000"/>
              </a:lnSpc>
              <a:spcAft>
                <a:spcPts val="600"/>
              </a:spcAft>
            </a:pPr>
            <a:r>
              <a:rPr lang="en-US" b="1" dirty="0">
                <a:solidFill>
                  <a:srgbClr val="1F497D"/>
                </a:solidFill>
                <a:latin typeface="Calibri"/>
                <a:cs typeface="Arial" pitchFamily="34" charset="0"/>
              </a:rPr>
              <a:t>Main point here.</a:t>
            </a:r>
          </a:p>
          <a:p>
            <a:pPr indent="-975751" defTabSz="913873">
              <a:lnSpc>
                <a:spcPct val="110000"/>
              </a:lnSpc>
              <a:spcAft>
                <a:spcPts val="600"/>
              </a:spcAft>
            </a:pPr>
            <a:r>
              <a:rPr lang="en-US" sz="1600" dirty="0">
                <a:solidFill>
                  <a:srgbClr val="000000"/>
                </a:solidFill>
                <a:latin typeface="Calibri"/>
                <a:cs typeface="Arial" pitchFamily="34" charset="0"/>
              </a:rPr>
              <a:t>Details here.</a:t>
            </a:r>
            <a:endParaRPr lang="en-US" sz="1600" dirty="0">
              <a:solidFill>
                <a:srgbClr val="000000"/>
              </a:solidFill>
              <a:latin typeface="Calibri"/>
            </a:endParaRPr>
          </a:p>
        </p:txBody>
      </p:sp>
      <p:sp>
        <p:nvSpPr>
          <p:cNvPr id="15" name="Freeform 14"/>
          <p:cNvSpPr/>
          <p:nvPr/>
        </p:nvSpPr>
        <p:spPr>
          <a:xfrm rot="19589392" flipH="1" flipV="1">
            <a:off x="5798504" y="3816571"/>
            <a:ext cx="989078" cy="1214707"/>
          </a:xfrm>
          <a:custGeom>
            <a:avLst/>
            <a:gdLst>
              <a:gd name="connsiteX0" fmla="*/ 0 w 2852057"/>
              <a:gd name="connsiteY0" fmla="*/ 3287486 h 3287486"/>
              <a:gd name="connsiteX1" fmla="*/ 522514 w 2852057"/>
              <a:gd name="connsiteY1" fmla="*/ 1774371 h 3287486"/>
              <a:gd name="connsiteX2" fmla="*/ 2852057 w 2852057"/>
              <a:gd name="connsiteY2" fmla="*/ 0 h 3287486"/>
            </a:gdLst>
            <a:ahLst/>
            <a:cxnLst>
              <a:cxn ang="0">
                <a:pos x="connsiteX0" y="connsiteY0"/>
              </a:cxn>
              <a:cxn ang="0">
                <a:pos x="connsiteX1" y="connsiteY1"/>
              </a:cxn>
              <a:cxn ang="0">
                <a:pos x="connsiteX2" y="connsiteY2"/>
              </a:cxn>
            </a:cxnLst>
            <a:rect l="l" t="t" r="r" b="b"/>
            <a:pathLst>
              <a:path w="2852057" h="3287486">
                <a:moveTo>
                  <a:pt x="0" y="3287486"/>
                </a:moveTo>
                <a:cubicBezTo>
                  <a:pt x="23585" y="2804885"/>
                  <a:pt x="47171" y="2322285"/>
                  <a:pt x="522514" y="1774371"/>
                </a:cubicBezTo>
                <a:cubicBezTo>
                  <a:pt x="997857" y="1226457"/>
                  <a:pt x="1924957" y="613228"/>
                  <a:pt x="2852057" y="0"/>
                </a:cubicBezTo>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sp>
        <p:nvSpPr>
          <p:cNvPr id="16" name="Rounded Rectangle 15"/>
          <p:cNvSpPr/>
          <p:nvPr/>
        </p:nvSpPr>
        <p:spPr>
          <a:xfrm>
            <a:off x="1827811" y="4437851"/>
            <a:ext cx="6198921" cy="1531009"/>
          </a:xfrm>
          <a:prstGeom prst="roundRect">
            <a:avLst>
              <a:gd name="adj" fmla="val 4560"/>
            </a:avLst>
          </a:prstGeom>
          <a:solidFill>
            <a:schemeClr val="bg2">
              <a:lumMod val="20000"/>
              <a:lumOff val="80000"/>
            </a:schemeClr>
          </a:solidFill>
          <a:ln w="57150">
            <a:solidFill>
              <a:schemeClr val="tx2"/>
            </a:solidFill>
          </a:ln>
        </p:spPr>
        <p:txBody>
          <a:bodyPr wrap="square" lIns="91389" tIns="45693" rIns="91389" bIns="45693" anchor="ctr">
            <a:noAutofit/>
          </a:bodyPr>
          <a:lstStyle/>
          <a:p>
            <a:pPr indent="-975751" defTabSz="913873">
              <a:lnSpc>
                <a:spcPct val="110000"/>
              </a:lnSpc>
              <a:spcAft>
                <a:spcPts val="600"/>
              </a:spcAft>
            </a:pPr>
            <a:r>
              <a:rPr lang="en-US" b="1" dirty="0">
                <a:solidFill>
                  <a:srgbClr val="1F497D"/>
                </a:solidFill>
                <a:latin typeface="Calibri"/>
                <a:cs typeface="Arial" pitchFamily="34" charset="0"/>
              </a:rPr>
              <a:t>The idea of managing risk while maximizing potential appears to be…</a:t>
            </a:r>
            <a:endParaRPr lang="en-US" sz="1600" dirty="0">
              <a:solidFill>
                <a:srgbClr val="000000"/>
              </a:solidFill>
              <a:latin typeface="Calibri"/>
            </a:endParaRPr>
          </a:p>
        </p:txBody>
      </p:sp>
      <p:pic>
        <p:nvPicPr>
          <p:cNvPr id="17" name="Picture 16"/>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10429" t="50000" r="29885" b="38074"/>
          <a:stretch/>
        </p:blipFill>
        <p:spPr>
          <a:xfrm>
            <a:off x="1543792" y="3482425"/>
            <a:ext cx="4583876" cy="317687"/>
          </a:xfrm>
          <a:prstGeom prst="rect">
            <a:avLst/>
          </a:prstGeom>
          <a:ln>
            <a:noFill/>
          </a:ln>
          <a:effectLst/>
        </p:spPr>
      </p:pic>
      <p:pic>
        <p:nvPicPr>
          <p:cNvPr id="14" name="Picture 13"/>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V="1">
            <a:off x="1415043" y="3317410"/>
            <a:ext cx="4985758" cy="647699"/>
          </a:xfrm>
          <a:prstGeom prst="rect">
            <a:avLst/>
          </a:prstGeom>
        </p:spPr>
      </p:pic>
    </p:spTree>
    <p:extLst>
      <p:ext uri="{BB962C8B-B14F-4D97-AF65-F5344CB8AC3E}">
        <p14:creationId xmlns:p14="http://schemas.microsoft.com/office/powerpoint/2010/main" val="319346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16454" y="1589039"/>
            <a:ext cx="6882581" cy="3586637"/>
          </a:xfrm>
          <a:prstGeom prst="rect">
            <a:avLst/>
          </a:prstGeom>
        </p:spPr>
      </p:pic>
      <p:sp>
        <p:nvSpPr>
          <p:cNvPr id="6" name="Title 7"/>
          <p:cNvSpPr>
            <a:spLocks noGrp="1"/>
          </p:cNvSpPr>
          <p:nvPr>
            <p:ph type="title"/>
          </p:nvPr>
        </p:nvSpPr>
        <p:spPr>
          <a:xfrm>
            <a:off x="0" y="374155"/>
            <a:ext cx="9144001" cy="664447"/>
          </a:xfrm>
        </p:spPr>
        <p:txBody>
          <a:bodyPr>
            <a:noAutofit/>
          </a:bodyPr>
          <a:lstStyle/>
          <a:p>
            <a:r>
              <a:rPr lang="en-US" sz="3400" dirty="0">
                <a:solidFill>
                  <a:schemeClr val="tx2"/>
                </a:solidFill>
                <a:latin typeface="Calibri" charset="0"/>
              </a:rPr>
              <a:t>Title</a:t>
            </a:r>
            <a:endParaRPr lang="en-US" sz="3400" dirty="0">
              <a:solidFill>
                <a:schemeClr val="tx2"/>
              </a:solidFill>
            </a:endParaRPr>
          </a:p>
        </p:txBody>
      </p:sp>
      <p:cxnSp>
        <p:nvCxnSpPr>
          <p:cNvPr id="3" name="Straight Arrow Connector 2"/>
          <p:cNvCxnSpPr/>
          <p:nvPr/>
        </p:nvCxnSpPr>
        <p:spPr>
          <a:xfrm flipH="1">
            <a:off x="4044212" y="1700575"/>
            <a:ext cx="1300677" cy="1544268"/>
          </a:xfrm>
          <a:prstGeom prst="straightConnector1">
            <a:avLst/>
          </a:prstGeom>
          <a:ln>
            <a:tailEnd type="oval" w="lg" len="lg"/>
          </a:ln>
        </p:spPr>
        <p:style>
          <a:lnRef idx="2">
            <a:schemeClr val="accent3"/>
          </a:lnRef>
          <a:fillRef idx="0">
            <a:schemeClr val="accent3"/>
          </a:fillRef>
          <a:effectRef idx="1">
            <a:schemeClr val="accent3"/>
          </a:effectRef>
          <a:fontRef idx="minor">
            <a:schemeClr val="tx1"/>
          </a:fontRef>
        </p:style>
      </p:cxnSp>
      <p:grpSp>
        <p:nvGrpSpPr>
          <p:cNvPr id="30" name="Group 29"/>
          <p:cNvGrpSpPr/>
          <p:nvPr/>
        </p:nvGrpSpPr>
        <p:grpSpPr>
          <a:xfrm>
            <a:off x="5057745" y="760377"/>
            <a:ext cx="4005072" cy="950893"/>
            <a:chOff x="5057745" y="1175104"/>
            <a:chExt cx="4005072" cy="950893"/>
          </a:xfrm>
        </p:grpSpPr>
        <p:sp>
          <p:nvSpPr>
            <p:cNvPr id="18" name="Rounded Rectangle 17"/>
            <p:cNvSpPr/>
            <p:nvPr/>
          </p:nvSpPr>
          <p:spPr>
            <a:xfrm>
              <a:off x="5057745" y="1175104"/>
              <a:ext cx="4005072" cy="950893"/>
            </a:xfrm>
            <a:prstGeom prst="roundRect">
              <a:avLst>
                <a:gd name="adj" fmla="val 1118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2" name="Rounded Rectangle 21"/>
            <p:cNvSpPr/>
            <p:nvPr/>
          </p:nvSpPr>
          <p:spPr>
            <a:xfrm>
              <a:off x="5147198" y="1259446"/>
              <a:ext cx="3826166" cy="782209"/>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23" name="Rectangle 22"/>
            <p:cNvSpPr/>
            <p:nvPr/>
          </p:nvSpPr>
          <p:spPr>
            <a:xfrm>
              <a:off x="5147198" y="1281218"/>
              <a:ext cx="3914264" cy="307777"/>
            </a:xfrm>
            <a:prstGeom prst="rect">
              <a:avLst/>
            </a:prstGeom>
            <a:ln>
              <a:noFill/>
            </a:ln>
          </p:spPr>
          <p:txBody>
            <a:bodyPr wrap="square">
              <a:spAutoFit/>
            </a:bodyPr>
            <a:lstStyle/>
            <a:p>
              <a:pPr defTabSz="913873">
                <a:spcAft>
                  <a:spcPts val="1800"/>
                </a:spcAft>
              </a:pPr>
              <a:r>
                <a:rPr lang="en-US" sz="1400" b="1" dirty="0">
                  <a:solidFill>
                    <a:srgbClr val="1F497D"/>
                  </a:solidFill>
                  <a:latin typeface="Calibri"/>
                </a:rPr>
                <a:t>Positive point here. </a:t>
              </a:r>
              <a:r>
                <a:rPr lang="en-US" sz="1200" dirty="0">
                  <a:solidFill>
                    <a:srgbClr val="595959"/>
                  </a:solidFill>
                  <a:latin typeface="Calibri"/>
                </a:rPr>
                <a:t>More detail here.</a:t>
              </a:r>
              <a:endParaRPr lang="en-US" sz="1400" b="1" dirty="0">
                <a:solidFill>
                  <a:srgbClr val="1F497D"/>
                </a:solidFill>
                <a:latin typeface="Calibri"/>
              </a:endParaRPr>
            </a:p>
          </p:txBody>
        </p:sp>
      </p:grpSp>
      <p:cxnSp>
        <p:nvCxnSpPr>
          <p:cNvPr id="38" name="Straight Arrow Connector 37"/>
          <p:cNvCxnSpPr/>
          <p:nvPr/>
        </p:nvCxnSpPr>
        <p:spPr>
          <a:xfrm flipV="1">
            <a:off x="1175679" y="2125997"/>
            <a:ext cx="1937657" cy="2576632"/>
          </a:xfrm>
          <a:prstGeom prst="straightConnector1">
            <a:avLst/>
          </a:prstGeom>
          <a:ln>
            <a:tailEnd type="oval" w="lg" len="lg"/>
          </a:ln>
        </p:spPr>
        <p:style>
          <a:lnRef idx="3">
            <a:schemeClr val="dk1"/>
          </a:lnRef>
          <a:fillRef idx="0">
            <a:schemeClr val="dk1"/>
          </a:fillRef>
          <a:effectRef idx="2">
            <a:schemeClr val="dk1"/>
          </a:effectRef>
          <a:fontRef idx="minor">
            <a:schemeClr val="tx1"/>
          </a:fontRef>
        </p:style>
      </p:cxnSp>
      <p:grpSp>
        <p:nvGrpSpPr>
          <p:cNvPr id="33" name="Group 32"/>
          <p:cNvGrpSpPr/>
          <p:nvPr/>
        </p:nvGrpSpPr>
        <p:grpSpPr>
          <a:xfrm>
            <a:off x="330651" y="4223622"/>
            <a:ext cx="4005072" cy="1124712"/>
            <a:chOff x="5057745" y="1175104"/>
            <a:chExt cx="4005072" cy="1124712"/>
          </a:xfrm>
        </p:grpSpPr>
        <p:sp>
          <p:nvSpPr>
            <p:cNvPr id="34" name="Rounded Rectangle 33"/>
            <p:cNvSpPr/>
            <p:nvPr/>
          </p:nvSpPr>
          <p:spPr>
            <a:xfrm>
              <a:off x="5057745" y="1175104"/>
              <a:ext cx="4005072" cy="1124712"/>
            </a:xfrm>
            <a:prstGeom prst="roundRect">
              <a:avLst>
                <a:gd name="adj" fmla="val 111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srgbClr val="FFFFFF"/>
                </a:solidFill>
              </a:endParaRPr>
            </a:p>
          </p:txBody>
        </p:sp>
        <p:sp>
          <p:nvSpPr>
            <p:cNvPr id="35" name="Rounded Rectangle 34"/>
            <p:cNvSpPr/>
            <p:nvPr/>
          </p:nvSpPr>
          <p:spPr>
            <a:xfrm>
              <a:off x="5147198" y="1259446"/>
              <a:ext cx="3826166" cy="945102"/>
            </a:xfrm>
            <a:prstGeom prst="roundRect">
              <a:avLst>
                <a:gd name="adj" fmla="val 82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a:solidFill>
                  <a:srgbClr val="FFFFFF"/>
                </a:solidFill>
              </a:endParaRPr>
            </a:p>
          </p:txBody>
        </p:sp>
        <p:sp>
          <p:nvSpPr>
            <p:cNvPr id="36" name="Rectangle 35"/>
            <p:cNvSpPr/>
            <p:nvPr/>
          </p:nvSpPr>
          <p:spPr>
            <a:xfrm>
              <a:off x="5147198" y="1281218"/>
              <a:ext cx="3914264" cy="307777"/>
            </a:xfrm>
            <a:prstGeom prst="rect">
              <a:avLst/>
            </a:prstGeom>
          </p:spPr>
          <p:txBody>
            <a:bodyPr wrap="square">
              <a:spAutoFit/>
            </a:bodyPr>
            <a:lstStyle/>
            <a:p>
              <a:pPr defTabSz="913873">
                <a:spcAft>
                  <a:spcPts val="1800"/>
                </a:spcAft>
              </a:pPr>
              <a:r>
                <a:rPr lang="en-US" sz="1400" b="1" dirty="0">
                  <a:solidFill>
                    <a:schemeClr val="tx2"/>
                  </a:solidFill>
                  <a:latin typeface="Calibri"/>
                </a:rPr>
                <a:t>Negative point here.  </a:t>
              </a:r>
              <a:r>
                <a:rPr lang="en-US" sz="1200" dirty="0">
                  <a:solidFill>
                    <a:srgbClr val="595959"/>
                  </a:solidFill>
                  <a:latin typeface="Calibri"/>
                </a:rPr>
                <a:t>More detail here.</a:t>
              </a:r>
              <a:endParaRPr lang="en-US" sz="1200" i="1" dirty="0">
                <a:solidFill>
                  <a:srgbClr val="595959"/>
                </a:solidFill>
                <a:latin typeface="Calibri"/>
              </a:endParaRPr>
            </a:p>
          </p:txBody>
        </p:sp>
      </p:grpSp>
    </p:spTree>
    <p:extLst>
      <p:ext uri="{BB962C8B-B14F-4D97-AF65-F5344CB8AC3E}">
        <p14:creationId xmlns:p14="http://schemas.microsoft.com/office/powerpoint/2010/main" val="102459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452353" y="17056"/>
            <a:ext cx="8229600" cy="1143000"/>
          </a:xfrm>
        </p:spPr>
        <p:txBody>
          <a:bodyPr>
            <a:normAutofit/>
          </a:bodyPr>
          <a:lstStyle/>
          <a:p>
            <a:r>
              <a:rPr lang="en-US" dirty="0"/>
              <a:t>Title</a:t>
            </a:r>
          </a:p>
        </p:txBody>
      </p:sp>
      <p:graphicFrame>
        <p:nvGraphicFramePr>
          <p:cNvPr id="5" name="Table 4"/>
          <p:cNvGraphicFramePr>
            <a:graphicFrameLocks noGrp="1"/>
          </p:cNvGraphicFramePr>
          <p:nvPr>
            <p:extLst>
              <p:ext uri="{D42A27DB-BD31-4B8C-83A1-F6EECF244321}">
                <p14:modId xmlns:p14="http://schemas.microsoft.com/office/powerpoint/2010/main" val="1870552484"/>
              </p:ext>
            </p:extLst>
          </p:nvPr>
        </p:nvGraphicFramePr>
        <p:xfrm>
          <a:off x="503133" y="2994939"/>
          <a:ext cx="8229599" cy="3325368"/>
        </p:xfrm>
        <a:graphic>
          <a:graphicData uri="http://schemas.openxmlformats.org/drawingml/2006/table">
            <a:tbl>
              <a:tblPr firstRow="1" bandRow="1">
                <a:tableStyleId>{5C22544A-7EE6-4342-B048-85BDC9FD1C3A}</a:tableStyleId>
              </a:tblPr>
              <a:tblGrid>
                <a:gridCol w="1619282">
                  <a:extLst>
                    <a:ext uri="{9D8B030D-6E8A-4147-A177-3AD203B41FA5}">
                      <a16:colId xmlns:a16="http://schemas.microsoft.com/office/drawing/2014/main" val="20000"/>
                    </a:ext>
                  </a:extLst>
                </a:gridCol>
                <a:gridCol w="1661020">
                  <a:extLst>
                    <a:ext uri="{9D8B030D-6E8A-4147-A177-3AD203B41FA5}">
                      <a16:colId xmlns:a16="http://schemas.microsoft.com/office/drawing/2014/main" val="20001"/>
                    </a:ext>
                  </a:extLst>
                </a:gridCol>
                <a:gridCol w="1652631">
                  <a:extLst>
                    <a:ext uri="{9D8B030D-6E8A-4147-A177-3AD203B41FA5}">
                      <a16:colId xmlns:a16="http://schemas.microsoft.com/office/drawing/2014/main" val="20002"/>
                    </a:ext>
                  </a:extLst>
                </a:gridCol>
                <a:gridCol w="1757261">
                  <a:extLst>
                    <a:ext uri="{9D8B030D-6E8A-4147-A177-3AD203B41FA5}">
                      <a16:colId xmlns:a16="http://schemas.microsoft.com/office/drawing/2014/main" val="20003"/>
                    </a:ext>
                  </a:extLst>
                </a:gridCol>
                <a:gridCol w="1539405">
                  <a:extLst>
                    <a:ext uri="{9D8B030D-6E8A-4147-A177-3AD203B41FA5}">
                      <a16:colId xmlns:a16="http://schemas.microsoft.com/office/drawing/2014/main" val="20004"/>
                    </a:ext>
                  </a:extLst>
                </a:gridCol>
              </a:tblGrid>
              <a:tr h="3187747">
                <a:tc>
                  <a:txBody>
                    <a:bodyPr/>
                    <a:lstStyle/>
                    <a:p>
                      <a:pPr>
                        <a:lnSpc>
                          <a:spcPct val="110000"/>
                        </a:lnSpc>
                      </a:pPr>
                      <a:r>
                        <a:rPr lang="en-US" sz="1400" b="0">
                          <a:solidFill>
                            <a:schemeClr val="tx1"/>
                          </a:solidFill>
                          <a:latin typeface="+mj-lt"/>
                          <a:cs typeface="Rockwell"/>
                        </a:rPr>
                        <a:t>Proin enim purus, hendrerit non ultricies non, sollicitudin vel enim. Vestibulum placerat, erat id sodales pellentesque, quam nunc rutrum diam, eget faucibus mi justo ac eros.</a:t>
                      </a:r>
                      <a:endParaRPr lang="en-US" sz="1400" b="0" dirty="0">
                        <a:solidFill>
                          <a:schemeClr val="tx1"/>
                        </a:solidFill>
                        <a:latin typeface="+mj-lt"/>
                        <a:cs typeface="Rockwell"/>
                      </a:endParaRPr>
                    </a:p>
                  </a:txBody>
                  <a:tcPr marL="137160" marR="137160" marT="137160" marB="137160">
                    <a:lnL w="12700" cap="flat" cmpd="sng" algn="ctr">
                      <a:noFill/>
                      <a:prstDash val="dash"/>
                      <a:round/>
                      <a:headEnd type="none" w="med" len="med"/>
                      <a:tailEnd type="none" w="med" len="med"/>
                    </a:lnL>
                    <a:lnR w="19050" cap="flat" cmpd="sng" algn="ctr">
                      <a:solidFill>
                        <a:srgbClr val="BFBFBF"/>
                      </a:solid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457200" rtl="0" eaLnBrk="1" fontAlgn="auto" latinLnBrk="0" hangingPunct="1">
                        <a:lnSpc>
                          <a:spcPct val="110000"/>
                        </a:lnSpc>
                        <a:spcBef>
                          <a:spcPts val="0"/>
                        </a:spcBef>
                        <a:spcAft>
                          <a:spcPts val="0"/>
                        </a:spcAft>
                        <a:buClrTx/>
                        <a:buSzTx/>
                        <a:buFontTx/>
                        <a:buNone/>
                        <a:tabLst/>
                        <a:defRPr/>
                      </a:pPr>
                      <a:r>
                        <a:rPr lang="en-US" sz="1400" b="0" dirty="0" err="1">
                          <a:solidFill>
                            <a:schemeClr val="tx1"/>
                          </a:solidFill>
                          <a:latin typeface="+mj-lt"/>
                          <a:cs typeface="Rockwell"/>
                        </a:rPr>
                        <a:t>Proin</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purus</a:t>
                      </a:r>
                      <a:r>
                        <a:rPr lang="en-US" sz="1400" b="0" dirty="0">
                          <a:solidFill>
                            <a:schemeClr val="tx1"/>
                          </a:solidFill>
                          <a:latin typeface="+mj-lt"/>
                          <a:cs typeface="Rockwell"/>
                        </a:rPr>
                        <a:t>, </a:t>
                      </a:r>
                      <a:r>
                        <a:rPr lang="en-US" sz="1400" b="0" dirty="0" err="1">
                          <a:solidFill>
                            <a:schemeClr val="tx1"/>
                          </a:solidFill>
                          <a:latin typeface="+mj-lt"/>
                          <a:cs typeface="Rockwell"/>
                        </a:rPr>
                        <a:t>hendrerit</a:t>
                      </a:r>
                      <a:r>
                        <a:rPr lang="en-US" sz="1400" b="0" dirty="0">
                          <a:solidFill>
                            <a:schemeClr val="tx1"/>
                          </a:solidFill>
                          <a:latin typeface="+mj-lt"/>
                          <a:cs typeface="Rockwell"/>
                        </a:rPr>
                        <a:t> non </a:t>
                      </a:r>
                      <a:r>
                        <a:rPr lang="en-US" sz="1400" b="0" dirty="0" err="1">
                          <a:solidFill>
                            <a:schemeClr val="tx1"/>
                          </a:solidFill>
                          <a:latin typeface="+mj-lt"/>
                          <a:cs typeface="Rockwell"/>
                        </a:rPr>
                        <a:t>ultricies</a:t>
                      </a:r>
                      <a:r>
                        <a:rPr lang="en-US" sz="1400" b="0" dirty="0">
                          <a:solidFill>
                            <a:schemeClr val="tx1"/>
                          </a:solidFill>
                          <a:latin typeface="+mj-lt"/>
                          <a:cs typeface="Rockwell"/>
                        </a:rPr>
                        <a:t> non, </a:t>
                      </a:r>
                      <a:r>
                        <a:rPr lang="en-US" sz="1400" b="0" dirty="0" err="1">
                          <a:solidFill>
                            <a:schemeClr val="tx1"/>
                          </a:solidFill>
                          <a:latin typeface="+mj-lt"/>
                          <a:cs typeface="Rockwell"/>
                        </a:rPr>
                        <a:t>sollicitudin</a:t>
                      </a:r>
                      <a:r>
                        <a:rPr lang="en-US" sz="1400" b="0" dirty="0">
                          <a:solidFill>
                            <a:schemeClr val="tx1"/>
                          </a:solidFill>
                          <a:latin typeface="+mj-lt"/>
                          <a:cs typeface="Rockwell"/>
                        </a:rPr>
                        <a:t> </a:t>
                      </a:r>
                      <a:r>
                        <a:rPr lang="en-US" sz="1400" b="0" dirty="0" err="1">
                          <a:solidFill>
                            <a:schemeClr val="tx1"/>
                          </a:solidFill>
                          <a:latin typeface="+mj-lt"/>
                          <a:cs typeface="Rockwell"/>
                        </a:rPr>
                        <a:t>vel</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Vestibulum</a:t>
                      </a:r>
                      <a:r>
                        <a:rPr lang="en-US" sz="1400" b="0" dirty="0">
                          <a:solidFill>
                            <a:schemeClr val="tx1"/>
                          </a:solidFill>
                          <a:latin typeface="+mj-lt"/>
                          <a:cs typeface="Rockwell"/>
                        </a:rPr>
                        <a:t> </a:t>
                      </a:r>
                      <a:r>
                        <a:rPr lang="en-US" sz="1400" b="0" dirty="0" err="1">
                          <a:solidFill>
                            <a:schemeClr val="tx1"/>
                          </a:solidFill>
                          <a:latin typeface="+mj-lt"/>
                          <a:cs typeface="Rockwell"/>
                        </a:rPr>
                        <a:t>placerat</a:t>
                      </a:r>
                      <a:r>
                        <a:rPr lang="en-US" sz="1400" b="0" dirty="0">
                          <a:solidFill>
                            <a:schemeClr val="tx1"/>
                          </a:solidFill>
                          <a:latin typeface="+mj-lt"/>
                          <a:cs typeface="Rockwell"/>
                        </a:rPr>
                        <a:t>, </a:t>
                      </a:r>
                      <a:r>
                        <a:rPr lang="en-US" sz="1400" b="0" dirty="0" err="1">
                          <a:solidFill>
                            <a:schemeClr val="tx1"/>
                          </a:solidFill>
                          <a:latin typeface="+mj-lt"/>
                          <a:cs typeface="Rockwell"/>
                        </a:rPr>
                        <a:t>erat</a:t>
                      </a:r>
                      <a:r>
                        <a:rPr lang="en-US" sz="1400" b="0" dirty="0">
                          <a:solidFill>
                            <a:schemeClr val="tx1"/>
                          </a:solidFill>
                          <a:latin typeface="+mj-lt"/>
                          <a:cs typeface="Rockwell"/>
                        </a:rPr>
                        <a:t> id </a:t>
                      </a:r>
                      <a:r>
                        <a:rPr lang="en-US" sz="1400" b="0" dirty="0" err="1">
                          <a:solidFill>
                            <a:schemeClr val="tx1"/>
                          </a:solidFill>
                          <a:latin typeface="+mj-lt"/>
                          <a:cs typeface="Rockwell"/>
                        </a:rPr>
                        <a:t>sodales</a:t>
                      </a:r>
                      <a:r>
                        <a:rPr lang="en-US" sz="1400" b="0" dirty="0">
                          <a:solidFill>
                            <a:schemeClr val="tx1"/>
                          </a:solidFill>
                          <a:latin typeface="+mj-lt"/>
                          <a:cs typeface="Rockwell"/>
                        </a:rPr>
                        <a:t> </a:t>
                      </a:r>
                      <a:r>
                        <a:rPr lang="en-US" sz="1400" b="0" dirty="0" err="1">
                          <a:solidFill>
                            <a:schemeClr val="tx1"/>
                          </a:solidFill>
                          <a:latin typeface="+mj-lt"/>
                          <a:cs typeface="Rockwell"/>
                        </a:rPr>
                        <a:t>pellentesque</a:t>
                      </a:r>
                      <a:r>
                        <a:rPr lang="en-US" sz="1400" b="0" dirty="0">
                          <a:solidFill>
                            <a:schemeClr val="tx1"/>
                          </a:solidFill>
                          <a:latin typeface="+mj-lt"/>
                          <a:cs typeface="Rockwell"/>
                        </a:rPr>
                        <a:t>, </a:t>
                      </a:r>
                      <a:r>
                        <a:rPr lang="en-US" sz="1400" b="0" dirty="0" err="1">
                          <a:solidFill>
                            <a:schemeClr val="tx1"/>
                          </a:solidFill>
                          <a:latin typeface="+mj-lt"/>
                          <a:cs typeface="Rockwell"/>
                        </a:rPr>
                        <a:t>quam</a:t>
                      </a:r>
                      <a:r>
                        <a:rPr lang="en-US" sz="1400" b="0" dirty="0">
                          <a:solidFill>
                            <a:schemeClr val="tx1"/>
                          </a:solidFill>
                          <a:latin typeface="+mj-lt"/>
                          <a:cs typeface="Rockwell"/>
                        </a:rPr>
                        <a:t> </a:t>
                      </a:r>
                      <a:r>
                        <a:rPr lang="en-US" sz="1400" b="0" dirty="0" err="1">
                          <a:solidFill>
                            <a:schemeClr val="tx1"/>
                          </a:solidFill>
                          <a:latin typeface="+mj-lt"/>
                          <a:cs typeface="Rockwell"/>
                        </a:rPr>
                        <a:t>nunc</a:t>
                      </a:r>
                      <a:r>
                        <a:rPr lang="en-US" sz="1400" b="0" dirty="0">
                          <a:solidFill>
                            <a:schemeClr val="tx1"/>
                          </a:solidFill>
                          <a:latin typeface="+mj-lt"/>
                          <a:cs typeface="Rockwell"/>
                        </a:rPr>
                        <a:t> </a:t>
                      </a:r>
                      <a:r>
                        <a:rPr lang="en-US" sz="1400" b="0" dirty="0" err="1">
                          <a:solidFill>
                            <a:schemeClr val="tx1"/>
                          </a:solidFill>
                          <a:latin typeface="+mj-lt"/>
                          <a:cs typeface="Rockwell"/>
                        </a:rPr>
                        <a:t>rutrum</a:t>
                      </a:r>
                      <a:r>
                        <a:rPr lang="en-US" sz="1400" b="0" dirty="0">
                          <a:solidFill>
                            <a:schemeClr val="tx1"/>
                          </a:solidFill>
                          <a:latin typeface="+mj-lt"/>
                          <a:cs typeface="Rockwell"/>
                        </a:rPr>
                        <a:t> </a:t>
                      </a:r>
                      <a:r>
                        <a:rPr lang="en-US" sz="1400" b="0" dirty="0" err="1">
                          <a:solidFill>
                            <a:schemeClr val="tx1"/>
                          </a:solidFill>
                          <a:latin typeface="+mj-lt"/>
                          <a:cs typeface="Rockwell"/>
                        </a:rPr>
                        <a:t>diam</a:t>
                      </a:r>
                      <a:r>
                        <a:rPr lang="en-US" sz="1400" b="0" dirty="0">
                          <a:solidFill>
                            <a:schemeClr val="tx1"/>
                          </a:solidFill>
                          <a:latin typeface="+mj-lt"/>
                          <a:cs typeface="Rockwell"/>
                        </a:rPr>
                        <a:t>, </a:t>
                      </a:r>
                      <a:r>
                        <a:rPr lang="en-US" sz="1400" b="0" dirty="0" err="1">
                          <a:solidFill>
                            <a:schemeClr val="tx1"/>
                          </a:solidFill>
                          <a:latin typeface="+mj-lt"/>
                          <a:cs typeface="Rockwell"/>
                        </a:rPr>
                        <a:t>eget</a:t>
                      </a:r>
                      <a:r>
                        <a:rPr lang="en-US" sz="1400" b="0" dirty="0">
                          <a:solidFill>
                            <a:schemeClr val="tx1"/>
                          </a:solidFill>
                          <a:latin typeface="+mj-lt"/>
                          <a:cs typeface="Rockwell"/>
                        </a:rPr>
                        <a:t> </a:t>
                      </a:r>
                      <a:r>
                        <a:rPr lang="en-US" sz="1400" b="0" dirty="0" err="1">
                          <a:solidFill>
                            <a:schemeClr val="tx1"/>
                          </a:solidFill>
                          <a:latin typeface="+mj-lt"/>
                          <a:cs typeface="Rockwell"/>
                        </a:rPr>
                        <a:t>faucibus</a:t>
                      </a:r>
                      <a:r>
                        <a:rPr lang="en-US" sz="1400" b="0" dirty="0">
                          <a:solidFill>
                            <a:schemeClr val="tx1"/>
                          </a:solidFill>
                          <a:latin typeface="+mj-lt"/>
                          <a:cs typeface="Rockwell"/>
                        </a:rPr>
                        <a:t> mi </a:t>
                      </a:r>
                      <a:r>
                        <a:rPr lang="en-US" sz="1400" b="0" dirty="0" err="1">
                          <a:solidFill>
                            <a:schemeClr val="tx1"/>
                          </a:solidFill>
                          <a:latin typeface="+mj-lt"/>
                          <a:cs typeface="Rockwell"/>
                        </a:rPr>
                        <a:t>justo</a:t>
                      </a:r>
                      <a:r>
                        <a:rPr lang="en-US" sz="1400" b="0" dirty="0">
                          <a:solidFill>
                            <a:schemeClr val="tx1"/>
                          </a:solidFill>
                          <a:latin typeface="+mj-lt"/>
                          <a:cs typeface="Rockwell"/>
                        </a:rPr>
                        <a:t> ac </a:t>
                      </a:r>
                      <a:r>
                        <a:rPr lang="en-US" sz="1400" b="0" dirty="0" err="1">
                          <a:solidFill>
                            <a:schemeClr val="tx1"/>
                          </a:solidFill>
                          <a:latin typeface="+mj-lt"/>
                          <a:cs typeface="Rockwell"/>
                        </a:rPr>
                        <a:t>eros</a:t>
                      </a:r>
                      <a:r>
                        <a:rPr lang="en-US" sz="1400" b="0" dirty="0">
                          <a:solidFill>
                            <a:schemeClr val="tx1"/>
                          </a:solidFill>
                          <a:latin typeface="+mj-lt"/>
                          <a:cs typeface="Rockwell"/>
                        </a:rPr>
                        <a:t>.</a:t>
                      </a:r>
                    </a:p>
                  </a:txBody>
                  <a:tcPr marL="137160" marR="137160" marT="137160" marB="137160">
                    <a:lnL w="19050" cap="flat" cmpd="sng" algn="ctr">
                      <a:solidFill>
                        <a:srgbClr val="BFBFBF"/>
                      </a:solidFill>
                      <a:prstDash val="sysDash"/>
                      <a:round/>
                      <a:headEnd type="none" w="med" len="med"/>
                      <a:tailEnd type="none" w="med" len="med"/>
                    </a:lnL>
                    <a:lnR w="19050" cap="flat" cmpd="sng" algn="ctr">
                      <a:solidFill>
                        <a:srgbClr val="BFBFBF"/>
                      </a:solid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lvl="1" indent="0">
                        <a:lnSpc>
                          <a:spcPct val="110000"/>
                        </a:lnSpc>
                        <a:spcBef>
                          <a:spcPts val="600"/>
                        </a:spcBef>
                        <a:spcAft>
                          <a:spcPts val="600"/>
                        </a:spcAft>
                      </a:pPr>
                      <a:r>
                        <a:rPr lang="en-US" sz="1400" b="0" dirty="0" err="1">
                          <a:solidFill>
                            <a:schemeClr val="tx1"/>
                          </a:solidFill>
                          <a:latin typeface="+mj-lt"/>
                          <a:cs typeface="Rockwell"/>
                        </a:rPr>
                        <a:t>Proin</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purus</a:t>
                      </a:r>
                      <a:r>
                        <a:rPr lang="en-US" sz="1400" b="0" dirty="0">
                          <a:solidFill>
                            <a:schemeClr val="tx1"/>
                          </a:solidFill>
                          <a:latin typeface="+mj-lt"/>
                          <a:cs typeface="Rockwell"/>
                        </a:rPr>
                        <a:t>, </a:t>
                      </a:r>
                      <a:r>
                        <a:rPr lang="en-US" sz="1400" b="0" dirty="0" err="1">
                          <a:solidFill>
                            <a:schemeClr val="tx1"/>
                          </a:solidFill>
                          <a:latin typeface="+mj-lt"/>
                          <a:cs typeface="Rockwell"/>
                        </a:rPr>
                        <a:t>hendrerit</a:t>
                      </a:r>
                      <a:r>
                        <a:rPr lang="en-US" sz="1400" b="0" dirty="0">
                          <a:solidFill>
                            <a:schemeClr val="tx1"/>
                          </a:solidFill>
                          <a:latin typeface="+mj-lt"/>
                          <a:cs typeface="Rockwell"/>
                        </a:rPr>
                        <a:t> non </a:t>
                      </a:r>
                      <a:r>
                        <a:rPr lang="en-US" sz="1400" b="0" dirty="0" err="1">
                          <a:solidFill>
                            <a:schemeClr val="tx1"/>
                          </a:solidFill>
                          <a:latin typeface="+mj-lt"/>
                          <a:cs typeface="Rockwell"/>
                        </a:rPr>
                        <a:t>ultricies</a:t>
                      </a:r>
                      <a:r>
                        <a:rPr lang="en-US" sz="1400" b="0" dirty="0">
                          <a:solidFill>
                            <a:schemeClr val="tx1"/>
                          </a:solidFill>
                          <a:latin typeface="+mj-lt"/>
                          <a:cs typeface="Rockwell"/>
                        </a:rPr>
                        <a:t> non, </a:t>
                      </a:r>
                      <a:r>
                        <a:rPr lang="en-US" sz="1400" b="0" dirty="0" err="1">
                          <a:solidFill>
                            <a:schemeClr val="tx1"/>
                          </a:solidFill>
                          <a:latin typeface="+mj-lt"/>
                          <a:cs typeface="Rockwell"/>
                        </a:rPr>
                        <a:t>sollicitudin</a:t>
                      </a:r>
                      <a:r>
                        <a:rPr lang="en-US" sz="1400" b="0" dirty="0">
                          <a:solidFill>
                            <a:schemeClr val="tx1"/>
                          </a:solidFill>
                          <a:latin typeface="+mj-lt"/>
                          <a:cs typeface="Rockwell"/>
                        </a:rPr>
                        <a:t> </a:t>
                      </a:r>
                      <a:r>
                        <a:rPr lang="en-US" sz="1400" b="0" dirty="0" err="1">
                          <a:solidFill>
                            <a:schemeClr val="tx1"/>
                          </a:solidFill>
                          <a:latin typeface="+mj-lt"/>
                          <a:cs typeface="Rockwell"/>
                        </a:rPr>
                        <a:t>vel</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Vestibulum</a:t>
                      </a:r>
                      <a:r>
                        <a:rPr lang="en-US" sz="1400" b="0" dirty="0">
                          <a:solidFill>
                            <a:schemeClr val="tx1"/>
                          </a:solidFill>
                          <a:latin typeface="+mj-lt"/>
                          <a:cs typeface="Rockwell"/>
                        </a:rPr>
                        <a:t> </a:t>
                      </a:r>
                      <a:r>
                        <a:rPr lang="en-US" sz="1400" b="0" dirty="0" err="1">
                          <a:solidFill>
                            <a:schemeClr val="tx1"/>
                          </a:solidFill>
                          <a:latin typeface="+mj-lt"/>
                          <a:cs typeface="Rockwell"/>
                        </a:rPr>
                        <a:t>placerat</a:t>
                      </a:r>
                      <a:r>
                        <a:rPr lang="en-US" sz="1400" b="0" dirty="0">
                          <a:solidFill>
                            <a:schemeClr val="tx1"/>
                          </a:solidFill>
                          <a:latin typeface="+mj-lt"/>
                          <a:cs typeface="Rockwell"/>
                        </a:rPr>
                        <a:t>, </a:t>
                      </a:r>
                      <a:r>
                        <a:rPr lang="en-US" sz="1400" b="0" dirty="0" err="1">
                          <a:solidFill>
                            <a:schemeClr val="tx1"/>
                          </a:solidFill>
                          <a:latin typeface="+mj-lt"/>
                          <a:cs typeface="Rockwell"/>
                        </a:rPr>
                        <a:t>erat</a:t>
                      </a:r>
                      <a:r>
                        <a:rPr lang="en-US" sz="1400" b="0" dirty="0">
                          <a:solidFill>
                            <a:schemeClr val="tx1"/>
                          </a:solidFill>
                          <a:latin typeface="+mj-lt"/>
                          <a:cs typeface="Rockwell"/>
                        </a:rPr>
                        <a:t> id </a:t>
                      </a:r>
                      <a:r>
                        <a:rPr lang="en-US" sz="1400" b="0" dirty="0" err="1">
                          <a:solidFill>
                            <a:schemeClr val="tx1"/>
                          </a:solidFill>
                          <a:latin typeface="+mj-lt"/>
                          <a:cs typeface="Rockwell"/>
                        </a:rPr>
                        <a:t>sodales</a:t>
                      </a:r>
                      <a:r>
                        <a:rPr lang="en-US" sz="1400" b="0" dirty="0">
                          <a:solidFill>
                            <a:schemeClr val="tx1"/>
                          </a:solidFill>
                          <a:latin typeface="+mj-lt"/>
                          <a:cs typeface="Rockwell"/>
                        </a:rPr>
                        <a:t> </a:t>
                      </a:r>
                      <a:r>
                        <a:rPr lang="en-US" sz="1400" b="0" dirty="0" err="1">
                          <a:solidFill>
                            <a:schemeClr val="tx1"/>
                          </a:solidFill>
                          <a:latin typeface="+mj-lt"/>
                          <a:cs typeface="Rockwell"/>
                        </a:rPr>
                        <a:t>pellentesque</a:t>
                      </a:r>
                      <a:r>
                        <a:rPr lang="en-US" sz="1400" b="0" dirty="0">
                          <a:solidFill>
                            <a:schemeClr val="tx1"/>
                          </a:solidFill>
                          <a:latin typeface="+mj-lt"/>
                          <a:cs typeface="Rockwell"/>
                        </a:rPr>
                        <a:t>, </a:t>
                      </a:r>
                      <a:r>
                        <a:rPr lang="en-US" sz="1400" b="0" dirty="0" err="1">
                          <a:solidFill>
                            <a:schemeClr val="tx1"/>
                          </a:solidFill>
                          <a:latin typeface="+mj-lt"/>
                          <a:cs typeface="Rockwell"/>
                        </a:rPr>
                        <a:t>quam</a:t>
                      </a:r>
                      <a:r>
                        <a:rPr lang="en-US" sz="1400" b="0" dirty="0">
                          <a:solidFill>
                            <a:schemeClr val="tx1"/>
                          </a:solidFill>
                          <a:latin typeface="+mj-lt"/>
                          <a:cs typeface="Rockwell"/>
                        </a:rPr>
                        <a:t> </a:t>
                      </a:r>
                      <a:r>
                        <a:rPr lang="en-US" sz="1400" b="0" dirty="0" err="1">
                          <a:solidFill>
                            <a:schemeClr val="tx1"/>
                          </a:solidFill>
                          <a:latin typeface="+mj-lt"/>
                          <a:cs typeface="Rockwell"/>
                        </a:rPr>
                        <a:t>nunc</a:t>
                      </a:r>
                      <a:r>
                        <a:rPr lang="en-US" sz="1400" b="0" dirty="0">
                          <a:solidFill>
                            <a:schemeClr val="tx1"/>
                          </a:solidFill>
                          <a:latin typeface="+mj-lt"/>
                          <a:cs typeface="Rockwell"/>
                        </a:rPr>
                        <a:t> </a:t>
                      </a:r>
                      <a:r>
                        <a:rPr lang="en-US" sz="1400" b="0" dirty="0" err="1">
                          <a:solidFill>
                            <a:schemeClr val="tx1"/>
                          </a:solidFill>
                          <a:latin typeface="+mj-lt"/>
                          <a:cs typeface="Rockwell"/>
                        </a:rPr>
                        <a:t>rutrum</a:t>
                      </a:r>
                      <a:r>
                        <a:rPr lang="en-US" sz="1400" b="0" dirty="0">
                          <a:solidFill>
                            <a:schemeClr val="tx1"/>
                          </a:solidFill>
                          <a:latin typeface="+mj-lt"/>
                          <a:cs typeface="Rockwell"/>
                        </a:rPr>
                        <a:t> </a:t>
                      </a:r>
                      <a:r>
                        <a:rPr lang="en-US" sz="1400" b="0" dirty="0" err="1">
                          <a:solidFill>
                            <a:schemeClr val="tx1"/>
                          </a:solidFill>
                          <a:latin typeface="+mj-lt"/>
                          <a:cs typeface="Rockwell"/>
                        </a:rPr>
                        <a:t>diam</a:t>
                      </a:r>
                      <a:r>
                        <a:rPr lang="en-US" sz="1400" b="0" dirty="0">
                          <a:solidFill>
                            <a:schemeClr val="tx1"/>
                          </a:solidFill>
                          <a:latin typeface="+mj-lt"/>
                          <a:cs typeface="Rockwell"/>
                        </a:rPr>
                        <a:t>, </a:t>
                      </a:r>
                      <a:r>
                        <a:rPr lang="en-US" sz="1400" b="0" dirty="0" err="1">
                          <a:solidFill>
                            <a:schemeClr val="tx1"/>
                          </a:solidFill>
                          <a:latin typeface="+mj-lt"/>
                          <a:cs typeface="Rockwell"/>
                        </a:rPr>
                        <a:t>eget</a:t>
                      </a:r>
                      <a:r>
                        <a:rPr lang="en-US" sz="1400" b="0" dirty="0">
                          <a:solidFill>
                            <a:schemeClr val="tx1"/>
                          </a:solidFill>
                          <a:latin typeface="+mj-lt"/>
                          <a:cs typeface="Rockwell"/>
                        </a:rPr>
                        <a:t> </a:t>
                      </a:r>
                      <a:r>
                        <a:rPr lang="en-US" sz="1400" b="0" dirty="0" err="1">
                          <a:solidFill>
                            <a:schemeClr val="tx1"/>
                          </a:solidFill>
                          <a:latin typeface="+mj-lt"/>
                          <a:cs typeface="Rockwell"/>
                        </a:rPr>
                        <a:t>faucibus</a:t>
                      </a:r>
                      <a:r>
                        <a:rPr lang="en-US" sz="1400" b="0" dirty="0">
                          <a:solidFill>
                            <a:schemeClr val="tx1"/>
                          </a:solidFill>
                          <a:latin typeface="+mj-lt"/>
                          <a:cs typeface="Rockwell"/>
                        </a:rPr>
                        <a:t> mi </a:t>
                      </a:r>
                      <a:r>
                        <a:rPr lang="en-US" sz="1400" b="0" dirty="0" err="1">
                          <a:solidFill>
                            <a:schemeClr val="tx1"/>
                          </a:solidFill>
                          <a:latin typeface="+mj-lt"/>
                          <a:cs typeface="Rockwell"/>
                        </a:rPr>
                        <a:t>justo</a:t>
                      </a:r>
                      <a:r>
                        <a:rPr lang="en-US" sz="1400" b="0" dirty="0">
                          <a:solidFill>
                            <a:schemeClr val="tx1"/>
                          </a:solidFill>
                          <a:latin typeface="+mj-lt"/>
                          <a:cs typeface="Rockwell"/>
                        </a:rPr>
                        <a:t> ac </a:t>
                      </a:r>
                      <a:r>
                        <a:rPr lang="en-US" sz="1400" b="0" dirty="0" err="1">
                          <a:solidFill>
                            <a:schemeClr val="tx1"/>
                          </a:solidFill>
                          <a:latin typeface="+mj-lt"/>
                          <a:cs typeface="Rockwell"/>
                        </a:rPr>
                        <a:t>eros</a:t>
                      </a:r>
                      <a:r>
                        <a:rPr lang="en-US" sz="1400" b="0" dirty="0">
                          <a:solidFill>
                            <a:schemeClr val="tx1"/>
                          </a:solidFill>
                          <a:latin typeface="+mj-lt"/>
                          <a:cs typeface="Rockwell"/>
                        </a:rPr>
                        <a:t>.</a:t>
                      </a:r>
                    </a:p>
                  </a:txBody>
                  <a:tcPr marL="137160" marR="137160" marT="137160" marB="137160">
                    <a:lnL w="19050" cap="flat" cmpd="sng" algn="ctr">
                      <a:solidFill>
                        <a:srgbClr val="BFBFBF"/>
                      </a:solidFill>
                      <a:prstDash val="sysDash"/>
                      <a:round/>
                      <a:headEnd type="none" w="med" len="med"/>
                      <a:tailEnd type="none" w="med" len="med"/>
                    </a:lnL>
                    <a:lnR w="19050" cap="flat" cmpd="sng" algn="ctr">
                      <a:solidFill>
                        <a:srgbClr val="BFBFBF"/>
                      </a:solid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457200" rtl="0" eaLnBrk="1" fontAlgn="auto" latinLnBrk="0" hangingPunct="1">
                        <a:lnSpc>
                          <a:spcPct val="110000"/>
                        </a:lnSpc>
                        <a:spcBef>
                          <a:spcPts val="0"/>
                        </a:spcBef>
                        <a:spcAft>
                          <a:spcPts val="0"/>
                        </a:spcAft>
                        <a:buClrTx/>
                        <a:buSzTx/>
                        <a:buFontTx/>
                        <a:buNone/>
                        <a:tabLst/>
                        <a:defRPr/>
                      </a:pPr>
                      <a:r>
                        <a:rPr lang="en-US" sz="1400" b="0" dirty="0" err="1">
                          <a:solidFill>
                            <a:schemeClr val="tx1"/>
                          </a:solidFill>
                          <a:latin typeface="+mj-lt"/>
                          <a:cs typeface="Rockwell"/>
                        </a:rPr>
                        <a:t>Proin</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purus</a:t>
                      </a:r>
                      <a:r>
                        <a:rPr lang="en-US" sz="1400" b="0" dirty="0">
                          <a:solidFill>
                            <a:schemeClr val="tx1"/>
                          </a:solidFill>
                          <a:latin typeface="+mj-lt"/>
                          <a:cs typeface="Rockwell"/>
                        </a:rPr>
                        <a:t>, </a:t>
                      </a:r>
                      <a:r>
                        <a:rPr lang="en-US" sz="1400" b="0" dirty="0" err="1">
                          <a:solidFill>
                            <a:schemeClr val="tx1"/>
                          </a:solidFill>
                          <a:latin typeface="+mj-lt"/>
                          <a:cs typeface="Rockwell"/>
                        </a:rPr>
                        <a:t>hendrerit</a:t>
                      </a:r>
                      <a:r>
                        <a:rPr lang="en-US" sz="1400" b="0" dirty="0">
                          <a:solidFill>
                            <a:schemeClr val="tx1"/>
                          </a:solidFill>
                          <a:latin typeface="+mj-lt"/>
                          <a:cs typeface="Rockwell"/>
                        </a:rPr>
                        <a:t> non </a:t>
                      </a:r>
                      <a:r>
                        <a:rPr lang="en-US" sz="1400" b="0" dirty="0" err="1">
                          <a:solidFill>
                            <a:schemeClr val="tx1"/>
                          </a:solidFill>
                          <a:latin typeface="+mj-lt"/>
                          <a:cs typeface="Rockwell"/>
                        </a:rPr>
                        <a:t>ultricies</a:t>
                      </a:r>
                      <a:r>
                        <a:rPr lang="en-US" sz="1400" b="0" dirty="0">
                          <a:solidFill>
                            <a:schemeClr val="tx1"/>
                          </a:solidFill>
                          <a:latin typeface="+mj-lt"/>
                          <a:cs typeface="Rockwell"/>
                        </a:rPr>
                        <a:t> non, </a:t>
                      </a:r>
                      <a:r>
                        <a:rPr lang="en-US" sz="1400" b="0" dirty="0" err="1">
                          <a:solidFill>
                            <a:schemeClr val="tx1"/>
                          </a:solidFill>
                          <a:latin typeface="+mj-lt"/>
                          <a:cs typeface="Rockwell"/>
                        </a:rPr>
                        <a:t>sollicitudin</a:t>
                      </a:r>
                      <a:r>
                        <a:rPr lang="en-US" sz="1400" b="0" dirty="0">
                          <a:solidFill>
                            <a:schemeClr val="tx1"/>
                          </a:solidFill>
                          <a:latin typeface="+mj-lt"/>
                          <a:cs typeface="Rockwell"/>
                        </a:rPr>
                        <a:t> </a:t>
                      </a:r>
                      <a:r>
                        <a:rPr lang="en-US" sz="1400" b="0" dirty="0" err="1">
                          <a:solidFill>
                            <a:schemeClr val="tx1"/>
                          </a:solidFill>
                          <a:latin typeface="+mj-lt"/>
                          <a:cs typeface="Rockwell"/>
                        </a:rPr>
                        <a:t>vel</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Vestibulum</a:t>
                      </a:r>
                      <a:r>
                        <a:rPr lang="en-US" sz="1400" b="0" dirty="0">
                          <a:solidFill>
                            <a:schemeClr val="tx1"/>
                          </a:solidFill>
                          <a:latin typeface="+mj-lt"/>
                          <a:cs typeface="Rockwell"/>
                        </a:rPr>
                        <a:t> </a:t>
                      </a:r>
                      <a:r>
                        <a:rPr lang="en-US" sz="1400" b="0" dirty="0" err="1">
                          <a:solidFill>
                            <a:schemeClr val="tx1"/>
                          </a:solidFill>
                          <a:latin typeface="+mj-lt"/>
                          <a:cs typeface="Rockwell"/>
                        </a:rPr>
                        <a:t>placerat</a:t>
                      </a:r>
                      <a:r>
                        <a:rPr lang="en-US" sz="1400" b="0" dirty="0">
                          <a:solidFill>
                            <a:schemeClr val="tx1"/>
                          </a:solidFill>
                          <a:latin typeface="+mj-lt"/>
                          <a:cs typeface="Rockwell"/>
                        </a:rPr>
                        <a:t>, </a:t>
                      </a:r>
                      <a:r>
                        <a:rPr lang="en-US" sz="1400" b="0" dirty="0" err="1">
                          <a:solidFill>
                            <a:schemeClr val="tx1"/>
                          </a:solidFill>
                          <a:latin typeface="+mj-lt"/>
                          <a:cs typeface="Rockwell"/>
                        </a:rPr>
                        <a:t>erat</a:t>
                      </a:r>
                      <a:r>
                        <a:rPr lang="en-US" sz="1400" b="0" dirty="0">
                          <a:solidFill>
                            <a:schemeClr val="tx1"/>
                          </a:solidFill>
                          <a:latin typeface="+mj-lt"/>
                          <a:cs typeface="Rockwell"/>
                        </a:rPr>
                        <a:t> id </a:t>
                      </a:r>
                      <a:r>
                        <a:rPr lang="en-US" sz="1400" b="0" dirty="0" err="1">
                          <a:solidFill>
                            <a:schemeClr val="tx1"/>
                          </a:solidFill>
                          <a:latin typeface="+mj-lt"/>
                          <a:cs typeface="Rockwell"/>
                        </a:rPr>
                        <a:t>sodales</a:t>
                      </a:r>
                      <a:r>
                        <a:rPr lang="en-US" sz="1400" b="0" dirty="0">
                          <a:solidFill>
                            <a:schemeClr val="tx1"/>
                          </a:solidFill>
                          <a:latin typeface="+mj-lt"/>
                          <a:cs typeface="Rockwell"/>
                        </a:rPr>
                        <a:t> </a:t>
                      </a:r>
                      <a:r>
                        <a:rPr lang="en-US" sz="1400" b="0" dirty="0" err="1">
                          <a:solidFill>
                            <a:schemeClr val="tx1"/>
                          </a:solidFill>
                          <a:latin typeface="+mj-lt"/>
                          <a:cs typeface="Rockwell"/>
                        </a:rPr>
                        <a:t>pellentesque</a:t>
                      </a:r>
                      <a:r>
                        <a:rPr lang="en-US" sz="1400" b="0" dirty="0">
                          <a:solidFill>
                            <a:schemeClr val="tx1"/>
                          </a:solidFill>
                          <a:latin typeface="+mj-lt"/>
                          <a:cs typeface="Rockwell"/>
                        </a:rPr>
                        <a:t>, </a:t>
                      </a:r>
                      <a:r>
                        <a:rPr lang="en-US" sz="1400" b="0" dirty="0" err="1">
                          <a:solidFill>
                            <a:schemeClr val="tx1"/>
                          </a:solidFill>
                          <a:latin typeface="+mj-lt"/>
                          <a:cs typeface="Rockwell"/>
                        </a:rPr>
                        <a:t>quam</a:t>
                      </a:r>
                      <a:r>
                        <a:rPr lang="en-US" sz="1400" b="0" dirty="0">
                          <a:solidFill>
                            <a:schemeClr val="tx1"/>
                          </a:solidFill>
                          <a:latin typeface="+mj-lt"/>
                          <a:cs typeface="Rockwell"/>
                        </a:rPr>
                        <a:t> </a:t>
                      </a:r>
                      <a:r>
                        <a:rPr lang="en-US" sz="1400" b="0" dirty="0" err="1">
                          <a:solidFill>
                            <a:schemeClr val="tx1"/>
                          </a:solidFill>
                          <a:latin typeface="+mj-lt"/>
                          <a:cs typeface="Rockwell"/>
                        </a:rPr>
                        <a:t>nunc</a:t>
                      </a:r>
                      <a:r>
                        <a:rPr lang="en-US" sz="1400" b="0" dirty="0">
                          <a:solidFill>
                            <a:schemeClr val="tx1"/>
                          </a:solidFill>
                          <a:latin typeface="+mj-lt"/>
                          <a:cs typeface="Rockwell"/>
                        </a:rPr>
                        <a:t> </a:t>
                      </a:r>
                      <a:r>
                        <a:rPr lang="en-US" sz="1400" b="0" dirty="0" err="1">
                          <a:solidFill>
                            <a:schemeClr val="tx1"/>
                          </a:solidFill>
                          <a:latin typeface="+mj-lt"/>
                          <a:cs typeface="Rockwell"/>
                        </a:rPr>
                        <a:t>rutrum</a:t>
                      </a:r>
                      <a:r>
                        <a:rPr lang="en-US" sz="1400" b="0" dirty="0">
                          <a:solidFill>
                            <a:schemeClr val="tx1"/>
                          </a:solidFill>
                          <a:latin typeface="+mj-lt"/>
                          <a:cs typeface="Rockwell"/>
                        </a:rPr>
                        <a:t> </a:t>
                      </a:r>
                      <a:r>
                        <a:rPr lang="en-US" sz="1400" b="0" dirty="0" err="1">
                          <a:solidFill>
                            <a:schemeClr val="tx1"/>
                          </a:solidFill>
                          <a:latin typeface="+mj-lt"/>
                          <a:cs typeface="Rockwell"/>
                        </a:rPr>
                        <a:t>diam</a:t>
                      </a:r>
                      <a:r>
                        <a:rPr lang="en-US" sz="1400" b="0" dirty="0">
                          <a:solidFill>
                            <a:schemeClr val="tx1"/>
                          </a:solidFill>
                          <a:latin typeface="+mj-lt"/>
                          <a:cs typeface="Rockwell"/>
                        </a:rPr>
                        <a:t>, </a:t>
                      </a:r>
                      <a:r>
                        <a:rPr lang="en-US" sz="1400" b="0" dirty="0" err="1">
                          <a:solidFill>
                            <a:schemeClr val="tx1"/>
                          </a:solidFill>
                          <a:latin typeface="+mj-lt"/>
                          <a:cs typeface="Rockwell"/>
                        </a:rPr>
                        <a:t>eget</a:t>
                      </a:r>
                      <a:r>
                        <a:rPr lang="en-US" sz="1400" b="0" dirty="0">
                          <a:solidFill>
                            <a:schemeClr val="tx1"/>
                          </a:solidFill>
                          <a:latin typeface="+mj-lt"/>
                          <a:cs typeface="Rockwell"/>
                        </a:rPr>
                        <a:t> </a:t>
                      </a:r>
                      <a:r>
                        <a:rPr lang="en-US" sz="1400" b="0" dirty="0" err="1">
                          <a:solidFill>
                            <a:schemeClr val="tx1"/>
                          </a:solidFill>
                          <a:latin typeface="+mj-lt"/>
                          <a:cs typeface="Rockwell"/>
                        </a:rPr>
                        <a:t>faucibus</a:t>
                      </a:r>
                      <a:r>
                        <a:rPr lang="en-US" sz="1400" b="0" dirty="0">
                          <a:solidFill>
                            <a:schemeClr val="tx1"/>
                          </a:solidFill>
                          <a:latin typeface="+mj-lt"/>
                          <a:cs typeface="Rockwell"/>
                        </a:rPr>
                        <a:t> mi </a:t>
                      </a:r>
                      <a:r>
                        <a:rPr lang="en-US" sz="1400" b="0" dirty="0" err="1">
                          <a:solidFill>
                            <a:schemeClr val="tx1"/>
                          </a:solidFill>
                          <a:latin typeface="+mj-lt"/>
                          <a:cs typeface="Rockwell"/>
                        </a:rPr>
                        <a:t>justo</a:t>
                      </a:r>
                      <a:r>
                        <a:rPr lang="en-US" sz="1400" b="0" dirty="0">
                          <a:solidFill>
                            <a:schemeClr val="tx1"/>
                          </a:solidFill>
                          <a:latin typeface="+mj-lt"/>
                          <a:cs typeface="Rockwell"/>
                        </a:rPr>
                        <a:t> ac </a:t>
                      </a:r>
                      <a:r>
                        <a:rPr lang="en-US" sz="1400" b="0" dirty="0" err="1">
                          <a:solidFill>
                            <a:schemeClr val="tx1"/>
                          </a:solidFill>
                          <a:latin typeface="+mj-lt"/>
                          <a:cs typeface="Rockwell"/>
                        </a:rPr>
                        <a:t>eros</a:t>
                      </a:r>
                      <a:r>
                        <a:rPr lang="en-US" sz="1400" b="0" dirty="0">
                          <a:solidFill>
                            <a:schemeClr val="tx1"/>
                          </a:solidFill>
                          <a:latin typeface="+mj-lt"/>
                          <a:cs typeface="Rockwell"/>
                        </a:rPr>
                        <a:t>.</a:t>
                      </a:r>
                    </a:p>
                  </a:txBody>
                  <a:tcPr marL="137160" marR="137160" marT="137160" marB="137160">
                    <a:lnL w="19050" cap="flat" cmpd="sng" algn="ctr">
                      <a:solidFill>
                        <a:srgbClr val="BFBFBF"/>
                      </a:solidFill>
                      <a:prstDash val="sysDash"/>
                      <a:round/>
                      <a:headEnd type="none" w="med" len="med"/>
                      <a:tailEnd type="none" w="med" len="med"/>
                    </a:lnL>
                    <a:lnR w="19050" cap="flat" cmpd="sng" algn="ctr">
                      <a:solidFill>
                        <a:srgbClr val="BFBFBF"/>
                      </a:solid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lvl="1" indent="0">
                        <a:lnSpc>
                          <a:spcPct val="110000"/>
                        </a:lnSpc>
                        <a:spcBef>
                          <a:spcPts val="600"/>
                        </a:spcBef>
                        <a:spcAft>
                          <a:spcPts val="600"/>
                        </a:spcAft>
                      </a:pPr>
                      <a:r>
                        <a:rPr lang="en-US" sz="1400" b="0" dirty="0" err="1">
                          <a:solidFill>
                            <a:schemeClr val="tx1"/>
                          </a:solidFill>
                          <a:latin typeface="+mj-lt"/>
                          <a:cs typeface="Rockwell"/>
                        </a:rPr>
                        <a:t>Proin</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purus</a:t>
                      </a:r>
                      <a:r>
                        <a:rPr lang="en-US" sz="1400" b="0" dirty="0">
                          <a:solidFill>
                            <a:schemeClr val="tx1"/>
                          </a:solidFill>
                          <a:latin typeface="+mj-lt"/>
                          <a:cs typeface="Rockwell"/>
                        </a:rPr>
                        <a:t>, </a:t>
                      </a:r>
                      <a:r>
                        <a:rPr lang="en-US" sz="1400" b="0" dirty="0" err="1">
                          <a:solidFill>
                            <a:schemeClr val="tx1"/>
                          </a:solidFill>
                          <a:latin typeface="+mj-lt"/>
                          <a:cs typeface="Rockwell"/>
                        </a:rPr>
                        <a:t>hendrerit</a:t>
                      </a:r>
                      <a:r>
                        <a:rPr lang="en-US" sz="1400" b="0" dirty="0">
                          <a:solidFill>
                            <a:schemeClr val="tx1"/>
                          </a:solidFill>
                          <a:latin typeface="+mj-lt"/>
                          <a:cs typeface="Rockwell"/>
                        </a:rPr>
                        <a:t> non </a:t>
                      </a:r>
                      <a:r>
                        <a:rPr lang="en-US" sz="1400" b="0" dirty="0" err="1">
                          <a:solidFill>
                            <a:schemeClr val="tx1"/>
                          </a:solidFill>
                          <a:latin typeface="+mj-lt"/>
                          <a:cs typeface="Rockwell"/>
                        </a:rPr>
                        <a:t>ultricies</a:t>
                      </a:r>
                      <a:r>
                        <a:rPr lang="en-US" sz="1400" b="0" dirty="0">
                          <a:solidFill>
                            <a:schemeClr val="tx1"/>
                          </a:solidFill>
                          <a:latin typeface="+mj-lt"/>
                          <a:cs typeface="Rockwell"/>
                        </a:rPr>
                        <a:t> non, </a:t>
                      </a:r>
                      <a:r>
                        <a:rPr lang="en-US" sz="1400" b="0" dirty="0" err="1">
                          <a:solidFill>
                            <a:schemeClr val="tx1"/>
                          </a:solidFill>
                          <a:latin typeface="+mj-lt"/>
                          <a:cs typeface="Rockwell"/>
                        </a:rPr>
                        <a:t>sollicitudin</a:t>
                      </a:r>
                      <a:r>
                        <a:rPr lang="en-US" sz="1400" b="0" dirty="0">
                          <a:solidFill>
                            <a:schemeClr val="tx1"/>
                          </a:solidFill>
                          <a:latin typeface="+mj-lt"/>
                          <a:cs typeface="Rockwell"/>
                        </a:rPr>
                        <a:t> </a:t>
                      </a:r>
                      <a:r>
                        <a:rPr lang="en-US" sz="1400" b="0" dirty="0" err="1">
                          <a:solidFill>
                            <a:schemeClr val="tx1"/>
                          </a:solidFill>
                          <a:latin typeface="+mj-lt"/>
                          <a:cs typeface="Rockwell"/>
                        </a:rPr>
                        <a:t>vel</a:t>
                      </a:r>
                      <a:r>
                        <a:rPr lang="en-US" sz="1400" b="0" dirty="0">
                          <a:solidFill>
                            <a:schemeClr val="tx1"/>
                          </a:solidFill>
                          <a:latin typeface="+mj-lt"/>
                          <a:cs typeface="Rockwell"/>
                        </a:rPr>
                        <a:t> </a:t>
                      </a:r>
                      <a:r>
                        <a:rPr lang="en-US" sz="1400" b="0" dirty="0" err="1">
                          <a:solidFill>
                            <a:schemeClr val="tx1"/>
                          </a:solidFill>
                          <a:latin typeface="+mj-lt"/>
                          <a:cs typeface="Rockwell"/>
                        </a:rPr>
                        <a:t>enim</a:t>
                      </a:r>
                      <a:r>
                        <a:rPr lang="en-US" sz="1400" b="0" dirty="0">
                          <a:solidFill>
                            <a:schemeClr val="tx1"/>
                          </a:solidFill>
                          <a:latin typeface="+mj-lt"/>
                          <a:cs typeface="Rockwell"/>
                        </a:rPr>
                        <a:t>. </a:t>
                      </a:r>
                      <a:r>
                        <a:rPr lang="en-US" sz="1400" b="0" dirty="0" err="1">
                          <a:solidFill>
                            <a:schemeClr val="tx1"/>
                          </a:solidFill>
                          <a:latin typeface="+mj-lt"/>
                          <a:cs typeface="Rockwell"/>
                        </a:rPr>
                        <a:t>Vestibulum</a:t>
                      </a:r>
                      <a:r>
                        <a:rPr lang="en-US" sz="1400" b="0" dirty="0">
                          <a:solidFill>
                            <a:schemeClr val="tx1"/>
                          </a:solidFill>
                          <a:latin typeface="+mj-lt"/>
                          <a:cs typeface="Rockwell"/>
                        </a:rPr>
                        <a:t> </a:t>
                      </a:r>
                      <a:r>
                        <a:rPr lang="en-US" sz="1400" b="0" dirty="0" err="1">
                          <a:solidFill>
                            <a:schemeClr val="tx1"/>
                          </a:solidFill>
                          <a:latin typeface="+mj-lt"/>
                          <a:cs typeface="Rockwell"/>
                        </a:rPr>
                        <a:t>placerat</a:t>
                      </a:r>
                      <a:r>
                        <a:rPr lang="en-US" sz="1400" b="0" dirty="0">
                          <a:solidFill>
                            <a:schemeClr val="tx1"/>
                          </a:solidFill>
                          <a:latin typeface="+mj-lt"/>
                          <a:cs typeface="Rockwell"/>
                        </a:rPr>
                        <a:t>, </a:t>
                      </a:r>
                      <a:r>
                        <a:rPr lang="en-US" sz="1400" b="0" dirty="0" err="1">
                          <a:solidFill>
                            <a:schemeClr val="tx1"/>
                          </a:solidFill>
                          <a:latin typeface="+mj-lt"/>
                          <a:cs typeface="Rockwell"/>
                        </a:rPr>
                        <a:t>erat</a:t>
                      </a:r>
                      <a:r>
                        <a:rPr lang="en-US" sz="1400" b="0" dirty="0">
                          <a:solidFill>
                            <a:schemeClr val="tx1"/>
                          </a:solidFill>
                          <a:latin typeface="+mj-lt"/>
                          <a:cs typeface="Rockwell"/>
                        </a:rPr>
                        <a:t> id </a:t>
                      </a:r>
                      <a:r>
                        <a:rPr lang="en-US" sz="1400" b="0" dirty="0" err="1">
                          <a:solidFill>
                            <a:schemeClr val="tx1"/>
                          </a:solidFill>
                          <a:latin typeface="+mj-lt"/>
                          <a:cs typeface="Rockwell"/>
                        </a:rPr>
                        <a:t>sodales</a:t>
                      </a:r>
                      <a:r>
                        <a:rPr lang="en-US" sz="1400" b="0" dirty="0">
                          <a:solidFill>
                            <a:schemeClr val="tx1"/>
                          </a:solidFill>
                          <a:latin typeface="+mj-lt"/>
                          <a:cs typeface="Rockwell"/>
                        </a:rPr>
                        <a:t> </a:t>
                      </a:r>
                      <a:r>
                        <a:rPr lang="en-US" sz="1400" b="0" dirty="0" err="1">
                          <a:solidFill>
                            <a:schemeClr val="tx1"/>
                          </a:solidFill>
                          <a:latin typeface="+mj-lt"/>
                          <a:cs typeface="Rockwell"/>
                        </a:rPr>
                        <a:t>pellentesque</a:t>
                      </a:r>
                      <a:r>
                        <a:rPr lang="en-US" sz="1400" b="0" dirty="0">
                          <a:solidFill>
                            <a:schemeClr val="tx1"/>
                          </a:solidFill>
                          <a:latin typeface="+mj-lt"/>
                          <a:cs typeface="Rockwell"/>
                        </a:rPr>
                        <a:t>, </a:t>
                      </a:r>
                      <a:r>
                        <a:rPr lang="en-US" sz="1400" b="0" dirty="0" err="1">
                          <a:solidFill>
                            <a:schemeClr val="tx1"/>
                          </a:solidFill>
                          <a:latin typeface="+mj-lt"/>
                          <a:cs typeface="Rockwell"/>
                        </a:rPr>
                        <a:t>quam</a:t>
                      </a:r>
                      <a:r>
                        <a:rPr lang="en-US" sz="1400" b="0" dirty="0">
                          <a:solidFill>
                            <a:schemeClr val="tx1"/>
                          </a:solidFill>
                          <a:latin typeface="+mj-lt"/>
                          <a:cs typeface="Rockwell"/>
                        </a:rPr>
                        <a:t> </a:t>
                      </a:r>
                      <a:r>
                        <a:rPr lang="en-US" sz="1400" b="0" dirty="0" err="1">
                          <a:solidFill>
                            <a:schemeClr val="tx1"/>
                          </a:solidFill>
                          <a:latin typeface="+mj-lt"/>
                          <a:cs typeface="Rockwell"/>
                        </a:rPr>
                        <a:t>nunc</a:t>
                      </a:r>
                      <a:r>
                        <a:rPr lang="en-US" sz="1400" b="0" dirty="0">
                          <a:solidFill>
                            <a:schemeClr val="tx1"/>
                          </a:solidFill>
                          <a:latin typeface="+mj-lt"/>
                          <a:cs typeface="Rockwell"/>
                        </a:rPr>
                        <a:t> </a:t>
                      </a:r>
                      <a:r>
                        <a:rPr lang="en-US" sz="1400" b="0" dirty="0" err="1">
                          <a:solidFill>
                            <a:schemeClr val="tx1"/>
                          </a:solidFill>
                          <a:latin typeface="+mj-lt"/>
                          <a:cs typeface="Rockwell"/>
                        </a:rPr>
                        <a:t>rutrum</a:t>
                      </a:r>
                      <a:r>
                        <a:rPr lang="en-US" sz="1400" b="0" dirty="0">
                          <a:solidFill>
                            <a:schemeClr val="tx1"/>
                          </a:solidFill>
                          <a:latin typeface="+mj-lt"/>
                          <a:cs typeface="Rockwell"/>
                        </a:rPr>
                        <a:t> </a:t>
                      </a:r>
                      <a:r>
                        <a:rPr lang="en-US" sz="1400" b="0" dirty="0" err="1">
                          <a:solidFill>
                            <a:schemeClr val="tx1"/>
                          </a:solidFill>
                          <a:latin typeface="+mj-lt"/>
                          <a:cs typeface="Rockwell"/>
                        </a:rPr>
                        <a:t>diam</a:t>
                      </a:r>
                      <a:r>
                        <a:rPr lang="en-US" sz="1400" b="0" dirty="0">
                          <a:solidFill>
                            <a:schemeClr val="tx1"/>
                          </a:solidFill>
                          <a:latin typeface="+mj-lt"/>
                          <a:cs typeface="Rockwell"/>
                        </a:rPr>
                        <a:t>, </a:t>
                      </a:r>
                      <a:r>
                        <a:rPr lang="en-US" sz="1400" b="0" dirty="0" err="1">
                          <a:solidFill>
                            <a:schemeClr val="tx1"/>
                          </a:solidFill>
                          <a:latin typeface="+mj-lt"/>
                          <a:cs typeface="Rockwell"/>
                        </a:rPr>
                        <a:t>eget</a:t>
                      </a:r>
                      <a:r>
                        <a:rPr lang="en-US" sz="1400" b="0" dirty="0">
                          <a:solidFill>
                            <a:schemeClr val="tx1"/>
                          </a:solidFill>
                          <a:latin typeface="+mj-lt"/>
                          <a:cs typeface="Rockwell"/>
                        </a:rPr>
                        <a:t> </a:t>
                      </a:r>
                      <a:r>
                        <a:rPr lang="en-US" sz="1400" b="0" dirty="0" err="1">
                          <a:solidFill>
                            <a:schemeClr val="tx1"/>
                          </a:solidFill>
                          <a:latin typeface="+mj-lt"/>
                          <a:cs typeface="Rockwell"/>
                        </a:rPr>
                        <a:t>faucibus</a:t>
                      </a:r>
                      <a:r>
                        <a:rPr lang="en-US" sz="1400" b="0" dirty="0">
                          <a:solidFill>
                            <a:schemeClr val="tx1"/>
                          </a:solidFill>
                          <a:latin typeface="+mj-lt"/>
                          <a:cs typeface="Rockwell"/>
                        </a:rPr>
                        <a:t> mi </a:t>
                      </a:r>
                      <a:r>
                        <a:rPr lang="en-US" sz="1400" b="0" dirty="0" err="1">
                          <a:solidFill>
                            <a:schemeClr val="tx1"/>
                          </a:solidFill>
                          <a:latin typeface="+mj-lt"/>
                          <a:cs typeface="Rockwell"/>
                        </a:rPr>
                        <a:t>justo</a:t>
                      </a:r>
                      <a:r>
                        <a:rPr lang="en-US" sz="1400" b="0" dirty="0">
                          <a:solidFill>
                            <a:schemeClr val="tx1"/>
                          </a:solidFill>
                          <a:latin typeface="+mj-lt"/>
                          <a:cs typeface="Rockwell"/>
                        </a:rPr>
                        <a:t> ac </a:t>
                      </a:r>
                      <a:r>
                        <a:rPr lang="en-US" sz="1400" b="0" dirty="0" err="1">
                          <a:solidFill>
                            <a:schemeClr val="tx1"/>
                          </a:solidFill>
                          <a:latin typeface="+mj-lt"/>
                          <a:cs typeface="Rockwell"/>
                        </a:rPr>
                        <a:t>eros</a:t>
                      </a:r>
                      <a:r>
                        <a:rPr lang="en-US" sz="1400" b="0" dirty="0">
                          <a:solidFill>
                            <a:schemeClr val="tx1"/>
                          </a:solidFill>
                          <a:latin typeface="+mj-lt"/>
                          <a:cs typeface="Rockwell"/>
                        </a:rPr>
                        <a:t>.</a:t>
                      </a:r>
                    </a:p>
                  </a:txBody>
                  <a:tcPr marL="137160" marR="137160" marT="137160" marB="137160">
                    <a:lnL w="19050" cap="flat" cmpd="sng" algn="ctr">
                      <a:solidFill>
                        <a:srgbClr val="BFBFBF"/>
                      </a:solidFill>
                      <a:prstDash val="sysDash"/>
                      <a:round/>
                      <a:headEnd type="none" w="med" len="med"/>
                      <a:tailEnd type="none" w="med" len="med"/>
                    </a:lnL>
                    <a:lnR w="12700" cap="flat" cmpd="sng" algn="ctr">
                      <a:solidFill>
                        <a:srgbClr val="FFFFFF"/>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13" name="Group 12"/>
          <p:cNvGrpSpPr/>
          <p:nvPr/>
        </p:nvGrpSpPr>
        <p:grpSpPr>
          <a:xfrm>
            <a:off x="611097" y="2106475"/>
            <a:ext cx="7601114" cy="980711"/>
            <a:chOff x="628486" y="2175354"/>
            <a:chExt cx="7601114" cy="980711"/>
          </a:xfrm>
        </p:grpSpPr>
        <p:grpSp>
          <p:nvGrpSpPr>
            <p:cNvPr id="6" name="Group 16"/>
            <p:cNvGrpSpPr/>
            <p:nvPr/>
          </p:nvGrpSpPr>
          <p:grpSpPr>
            <a:xfrm>
              <a:off x="628486" y="2175354"/>
              <a:ext cx="7601114" cy="980711"/>
              <a:chOff x="686357" y="2925335"/>
              <a:chExt cx="7601114" cy="980711"/>
            </a:xfrm>
            <a:gradFill flip="none" rotWithShape="1">
              <a:gsLst>
                <a:gs pos="0">
                  <a:srgbClr val="281051"/>
                </a:gs>
                <a:gs pos="50000">
                  <a:srgbClr val="281051">
                    <a:tint val="44500"/>
                    <a:satMod val="160000"/>
                  </a:srgbClr>
                </a:gs>
                <a:gs pos="100000">
                  <a:srgbClr val="281051">
                    <a:tint val="23500"/>
                    <a:satMod val="160000"/>
                  </a:srgbClr>
                </a:gs>
              </a:gsLst>
              <a:lin ang="0" scaled="1"/>
              <a:tileRect/>
            </a:gradFill>
          </p:grpSpPr>
          <p:sp>
            <p:nvSpPr>
              <p:cNvPr id="7"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tx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sp>
            <p:nvSpPr>
              <p:cNvPr id="8" name="Rectangle 7"/>
              <p:cNvSpPr/>
              <p:nvPr/>
            </p:nvSpPr>
            <p:spPr>
              <a:xfrm>
                <a:off x="1091567" y="3252487"/>
                <a:ext cx="6858000" cy="331055"/>
              </a:xfrm>
              <a:prstGeom prst="rect">
                <a:avLst/>
              </a:prstGeom>
              <a:gradFill flip="none" rotWithShape="1">
                <a:gsLst>
                  <a:gs pos="0">
                    <a:schemeClr val="accent1"/>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dirty="0">
                  <a:solidFill>
                    <a:srgbClr val="595959"/>
                  </a:solidFill>
                  <a:latin typeface="Calibri"/>
                </a:endParaRPr>
              </a:p>
            </p:txBody>
          </p:sp>
        </p:grpSp>
        <p:grpSp>
          <p:nvGrpSpPr>
            <p:cNvPr id="12" name="Group 11"/>
            <p:cNvGrpSpPr/>
            <p:nvPr/>
          </p:nvGrpSpPr>
          <p:grpSpPr>
            <a:xfrm>
              <a:off x="1119510" y="2434071"/>
              <a:ext cx="6620663" cy="370387"/>
              <a:chOff x="1119510" y="2434071"/>
              <a:chExt cx="6620663" cy="370387"/>
            </a:xfrm>
          </p:grpSpPr>
          <p:sp>
            <p:nvSpPr>
              <p:cNvPr id="10" name="Text Placeholder 5"/>
              <p:cNvSpPr txBox="1">
                <a:spLocks/>
              </p:cNvSpPr>
              <p:nvPr/>
            </p:nvSpPr>
            <p:spPr bwMode="gray">
              <a:xfrm>
                <a:off x="1119510" y="2434071"/>
                <a:ext cx="1772368" cy="3703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algn="just">
                  <a:lnSpc>
                    <a:spcPct val="150000"/>
                  </a:lnSpc>
                  <a:spcBef>
                    <a:spcPct val="20000"/>
                  </a:spcBef>
                  <a:buFont typeface="Arial"/>
                  <a:buNone/>
                  <a:defRPr/>
                </a:pPr>
                <a:r>
                  <a:rPr lang="en-US" b="1" cap="all" dirty="0">
                    <a:solidFill>
                      <a:srgbClr val="FFFFFF"/>
                    </a:solidFill>
                    <a:effectLst>
                      <a:outerShdw blurRad="38100" dist="38100" dir="2700000" algn="tl">
                        <a:srgbClr val="000000">
                          <a:alpha val="43137"/>
                        </a:srgbClr>
                      </a:outerShdw>
                    </a:effectLst>
                    <a:latin typeface="Calibri"/>
                    <a:cs typeface="Arial" pitchFamily="34" charset="0"/>
                  </a:rPr>
                  <a:t>Most Confident</a:t>
                </a:r>
              </a:p>
            </p:txBody>
          </p:sp>
          <p:sp>
            <p:nvSpPr>
              <p:cNvPr id="11" name="Text Placeholder 5"/>
              <p:cNvSpPr txBox="1">
                <a:spLocks/>
              </p:cNvSpPr>
              <p:nvPr/>
            </p:nvSpPr>
            <p:spPr bwMode="gray">
              <a:xfrm>
                <a:off x="5967805" y="2434071"/>
                <a:ext cx="1772368" cy="3703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algn="just">
                  <a:lnSpc>
                    <a:spcPct val="150000"/>
                  </a:lnSpc>
                  <a:spcBef>
                    <a:spcPct val="20000"/>
                  </a:spcBef>
                  <a:buFont typeface="Arial"/>
                  <a:buNone/>
                  <a:defRPr/>
                </a:pPr>
                <a:r>
                  <a:rPr lang="en-US" b="1" cap="all" dirty="0">
                    <a:solidFill>
                      <a:schemeClr val="bg1"/>
                    </a:solidFill>
                    <a:effectLst>
                      <a:outerShdw blurRad="38100" dist="38100" dir="2700000" algn="tl">
                        <a:srgbClr val="000000">
                          <a:alpha val="43137"/>
                        </a:srgbClr>
                      </a:outerShdw>
                    </a:effectLst>
                    <a:latin typeface="Calibri"/>
                    <a:cs typeface="Arial" pitchFamily="34" charset="0"/>
                  </a:rPr>
                  <a:t>Least Confident</a:t>
                </a:r>
              </a:p>
            </p:txBody>
          </p:sp>
        </p:grpSp>
      </p:grpSp>
      <p:grpSp>
        <p:nvGrpSpPr>
          <p:cNvPr id="15" name="Group 37"/>
          <p:cNvGrpSpPr>
            <a:grpSpLocks noChangeAspect="1"/>
          </p:cNvGrpSpPr>
          <p:nvPr/>
        </p:nvGrpSpPr>
        <p:grpSpPr bwMode="auto">
          <a:xfrm rot="1358592">
            <a:off x="7000429" y="1795745"/>
            <a:ext cx="513854" cy="666887"/>
            <a:chOff x="3383" y="802"/>
            <a:chExt cx="732" cy="950"/>
          </a:xfrm>
          <a:solidFill>
            <a:srgbClr val="58595B"/>
          </a:solidFill>
        </p:grpSpPr>
        <p:sp>
          <p:nvSpPr>
            <p:cNvPr id="16" name="Freeform 24"/>
            <p:cNvSpPr>
              <a:spLocks/>
            </p:cNvSpPr>
            <p:nvPr/>
          </p:nvSpPr>
          <p:spPr bwMode="auto">
            <a:xfrm>
              <a:off x="3543" y="802"/>
              <a:ext cx="202" cy="200"/>
            </a:xfrm>
            <a:custGeom>
              <a:avLst/>
              <a:gdLst/>
              <a:ahLst/>
              <a:cxnLst>
                <a:cxn ang="0">
                  <a:pos x="331" y="164"/>
                </a:cxn>
                <a:cxn ang="0">
                  <a:pos x="331" y="164"/>
                </a:cxn>
                <a:cxn ang="0">
                  <a:pos x="166" y="330"/>
                </a:cxn>
                <a:cxn ang="0">
                  <a:pos x="0" y="164"/>
                </a:cxn>
                <a:cxn ang="0">
                  <a:pos x="166" y="0"/>
                </a:cxn>
                <a:cxn ang="0">
                  <a:pos x="331" y="164"/>
                </a:cxn>
              </a:cxnLst>
              <a:rect l="0" t="0" r="r" b="b"/>
              <a:pathLst>
                <a:path w="331" h="330">
                  <a:moveTo>
                    <a:pt x="331" y="164"/>
                  </a:moveTo>
                  <a:lnTo>
                    <a:pt x="331" y="164"/>
                  </a:lnTo>
                  <a:cubicBezTo>
                    <a:pt x="331" y="256"/>
                    <a:pt x="257" y="330"/>
                    <a:pt x="166" y="330"/>
                  </a:cubicBezTo>
                  <a:cubicBezTo>
                    <a:pt x="74" y="330"/>
                    <a:pt x="0" y="256"/>
                    <a:pt x="0" y="164"/>
                  </a:cubicBezTo>
                  <a:cubicBezTo>
                    <a:pt x="0" y="73"/>
                    <a:pt x="74" y="0"/>
                    <a:pt x="166" y="0"/>
                  </a:cubicBezTo>
                  <a:cubicBezTo>
                    <a:pt x="257" y="0"/>
                    <a:pt x="331" y="73"/>
                    <a:pt x="331" y="164"/>
                  </a:cubicBezTo>
                  <a:close/>
                </a:path>
              </a:pathLst>
            </a:custGeom>
            <a:solidFill>
              <a:schemeClr val="tx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17" name="Freeform 25"/>
            <p:cNvSpPr>
              <a:spLocks/>
            </p:cNvSpPr>
            <p:nvPr/>
          </p:nvSpPr>
          <p:spPr bwMode="auto">
            <a:xfrm>
              <a:off x="3825" y="981"/>
              <a:ext cx="40" cy="45"/>
            </a:xfrm>
            <a:custGeom>
              <a:avLst/>
              <a:gdLst/>
              <a:ahLst/>
              <a:cxnLst>
                <a:cxn ang="0">
                  <a:pos x="9" y="0"/>
                </a:cxn>
                <a:cxn ang="0">
                  <a:pos x="9" y="0"/>
                </a:cxn>
                <a:cxn ang="0">
                  <a:pos x="66" y="61"/>
                </a:cxn>
                <a:cxn ang="0">
                  <a:pos x="0" y="74"/>
                </a:cxn>
                <a:cxn ang="0">
                  <a:pos x="9" y="0"/>
                </a:cxn>
              </a:cxnLst>
              <a:rect l="0" t="0" r="r" b="b"/>
              <a:pathLst>
                <a:path w="66" h="74">
                  <a:moveTo>
                    <a:pt x="9" y="0"/>
                  </a:moveTo>
                  <a:lnTo>
                    <a:pt x="9" y="0"/>
                  </a:lnTo>
                  <a:lnTo>
                    <a:pt x="66" y="61"/>
                  </a:lnTo>
                  <a:lnTo>
                    <a:pt x="0" y="74"/>
                  </a:lnTo>
                  <a:lnTo>
                    <a:pt x="9" y="0"/>
                  </a:lnTo>
                  <a:close/>
                </a:path>
              </a:pathLst>
            </a:custGeom>
            <a:grp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18" name="Freeform 26"/>
            <p:cNvSpPr>
              <a:spLocks noEditPoints="1"/>
            </p:cNvSpPr>
            <p:nvPr/>
          </p:nvSpPr>
          <p:spPr bwMode="auto">
            <a:xfrm>
              <a:off x="3383" y="956"/>
              <a:ext cx="732" cy="796"/>
            </a:xfrm>
            <a:custGeom>
              <a:avLst/>
              <a:gdLst/>
              <a:ahLst/>
              <a:cxnLst>
                <a:cxn ang="0">
                  <a:pos x="258" y="591"/>
                </a:cxn>
                <a:cxn ang="0">
                  <a:pos x="258" y="591"/>
                </a:cxn>
                <a:cxn ang="0">
                  <a:pos x="545" y="355"/>
                </a:cxn>
                <a:cxn ang="0">
                  <a:pos x="707" y="553"/>
                </a:cxn>
                <a:cxn ang="0">
                  <a:pos x="258" y="591"/>
                </a:cxn>
                <a:cxn ang="0">
                  <a:pos x="1096" y="474"/>
                </a:cxn>
                <a:cxn ang="0">
                  <a:pos x="1096" y="474"/>
                </a:cxn>
                <a:cxn ang="0">
                  <a:pos x="790" y="102"/>
                </a:cxn>
                <a:cxn ang="0">
                  <a:pos x="755" y="70"/>
                </a:cxn>
                <a:cxn ang="0">
                  <a:pos x="743" y="52"/>
                </a:cxn>
                <a:cxn ang="0">
                  <a:pos x="590" y="38"/>
                </a:cxn>
                <a:cxn ang="0">
                  <a:pos x="58" y="477"/>
                </a:cxn>
                <a:cxn ang="0">
                  <a:pos x="43" y="629"/>
                </a:cxn>
                <a:cxn ang="0">
                  <a:pos x="124" y="668"/>
                </a:cxn>
                <a:cxn ang="0">
                  <a:pos x="122" y="676"/>
                </a:cxn>
                <a:cxn ang="0">
                  <a:pos x="12" y="1167"/>
                </a:cxn>
                <a:cxn ang="0">
                  <a:pos x="95" y="1297"/>
                </a:cxn>
                <a:cxn ang="0">
                  <a:pos x="113" y="1301"/>
                </a:cxn>
                <a:cxn ang="0">
                  <a:pos x="243" y="1218"/>
                </a:cxn>
                <a:cxn ang="0">
                  <a:pos x="319" y="876"/>
                </a:cxn>
                <a:cxn ang="0">
                  <a:pos x="882" y="827"/>
                </a:cxn>
                <a:cxn ang="0">
                  <a:pos x="883" y="828"/>
                </a:cxn>
                <a:cxn ang="0">
                  <a:pos x="1030" y="787"/>
                </a:cxn>
                <a:cxn ang="0">
                  <a:pos x="1028" y="786"/>
                </a:cxn>
                <a:cxn ang="0">
                  <a:pos x="1096" y="474"/>
                </a:cxn>
              </a:cxnLst>
              <a:rect l="0" t="0" r="r" b="b"/>
              <a:pathLst>
                <a:path w="1199" h="1314">
                  <a:moveTo>
                    <a:pt x="258" y="591"/>
                  </a:moveTo>
                  <a:lnTo>
                    <a:pt x="258" y="591"/>
                  </a:lnTo>
                  <a:lnTo>
                    <a:pt x="545" y="355"/>
                  </a:lnTo>
                  <a:lnTo>
                    <a:pt x="707" y="553"/>
                  </a:lnTo>
                  <a:lnTo>
                    <a:pt x="258" y="591"/>
                  </a:lnTo>
                  <a:close/>
                  <a:moveTo>
                    <a:pt x="1096" y="474"/>
                  </a:moveTo>
                  <a:lnTo>
                    <a:pt x="1096" y="474"/>
                  </a:lnTo>
                  <a:lnTo>
                    <a:pt x="790" y="102"/>
                  </a:lnTo>
                  <a:cubicBezTo>
                    <a:pt x="780" y="89"/>
                    <a:pt x="768" y="78"/>
                    <a:pt x="755" y="70"/>
                  </a:cubicBezTo>
                  <a:cubicBezTo>
                    <a:pt x="752" y="64"/>
                    <a:pt x="748" y="58"/>
                    <a:pt x="743" y="52"/>
                  </a:cubicBezTo>
                  <a:cubicBezTo>
                    <a:pt x="705" y="6"/>
                    <a:pt x="637" y="0"/>
                    <a:pt x="590" y="38"/>
                  </a:cubicBezTo>
                  <a:lnTo>
                    <a:pt x="58" y="477"/>
                  </a:lnTo>
                  <a:cubicBezTo>
                    <a:pt x="12" y="515"/>
                    <a:pt x="6" y="583"/>
                    <a:pt x="43" y="629"/>
                  </a:cubicBezTo>
                  <a:cubicBezTo>
                    <a:pt x="63" y="654"/>
                    <a:pt x="93" y="667"/>
                    <a:pt x="124" y="668"/>
                  </a:cubicBezTo>
                  <a:cubicBezTo>
                    <a:pt x="123" y="670"/>
                    <a:pt x="122" y="673"/>
                    <a:pt x="122" y="676"/>
                  </a:cubicBezTo>
                  <a:lnTo>
                    <a:pt x="12" y="1167"/>
                  </a:lnTo>
                  <a:cubicBezTo>
                    <a:pt x="0" y="1226"/>
                    <a:pt x="36" y="1284"/>
                    <a:pt x="95" y="1297"/>
                  </a:cubicBezTo>
                  <a:lnTo>
                    <a:pt x="113" y="1301"/>
                  </a:lnTo>
                  <a:cubicBezTo>
                    <a:pt x="171" y="1314"/>
                    <a:pt x="230" y="1277"/>
                    <a:pt x="243" y="1218"/>
                  </a:cubicBezTo>
                  <a:lnTo>
                    <a:pt x="319" y="876"/>
                  </a:lnTo>
                  <a:lnTo>
                    <a:pt x="882" y="827"/>
                  </a:lnTo>
                  <a:lnTo>
                    <a:pt x="883" y="828"/>
                  </a:lnTo>
                  <a:cubicBezTo>
                    <a:pt x="883" y="828"/>
                    <a:pt x="971" y="824"/>
                    <a:pt x="1030" y="787"/>
                  </a:cubicBezTo>
                  <a:cubicBezTo>
                    <a:pt x="1030" y="787"/>
                    <a:pt x="1029" y="786"/>
                    <a:pt x="1028" y="786"/>
                  </a:cubicBezTo>
                  <a:cubicBezTo>
                    <a:pt x="1199" y="689"/>
                    <a:pt x="1133" y="525"/>
                    <a:pt x="1096" y="474"/>
                  </a:cubicBezTo>
                  <a:close/>
                </a:path>
              </a:pathLst>
            </a:custGeom>
            <a:solidFill>
              <a:schemeClr val="tx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grpSp>
      <p:grpSp>
        <p:nvGrpSpPr>
          <p:cNvPr id="19" name="Group 38"/>
          <p:cNvGrpSpPr>
            <a:grpSpLocks noChangeAspect="1"/>
          </p:cNvGrpSpPr>
          <p:nvPr/>
        </p:nvGrpSpPr>
        <p:grpSpPr bwMode="auto">
          <a:xfrm>
            <a:off x="1191949" y="1396782"/>
            <a:ext cx="565585" cy="940616"/>
            <a:chOff x="4419" y="483"/>
            <a:chExt cx="837" cy="1392"/>
          </a:xfrm>
          <a:solidFill>
            <a:schemeClr val="accent1"/>
          </a:solidFill>
        </p:grpSpPr>
        <p:sp>
          <p:nvSpPr>
            <p:cNvPr id="20" name="Freeform 32"/>
            <p:cNvSpPr>
              <a:spLocks/>
            </p:cNvSpPr>
            <p:nvPr/>
          </p:nvSpPr>
          <p:spPr bwMode="auto">
            <a:xfrm>
              <a:off x="4738" y="633"/>
              <a:ext cx="199" cy="201"/>
            </a:xfrm>
            <a:custGeom>
              <a:avLst/>
              <a:gdLst/>
              <a:ahLst/>
              <a:cxnLst>
                <a:cxn ang="0">
                  <a:pos x="331" y="165"/>
                </a:cxn>
                <a:cxn ang="0">
                  <a:pos x="331" y="165"/>
                </a:cxn>
                <a:cxn ang="0">
                  <a:pos x="166" y="331"/>
                </a:cxn>
                <a:cxn ang="0">
                  <a:pos x="0" y="165"/>
                </a:cxn>
                <a:cxn ang="0">
                  <a:pos x="166" y="0"/>
                </a:cxn>
                <a:cxn ang="0">
                  <a:pos x="331" y="165"/>
                </a:cxn>
              </a:cxnLst>
              <a:rect l="0" t="0" r="r" b="b"/>
              <a:pathLst>
                <a:path w="331" h="331">
                  <a:moveTo>
                    <a:pt x="331" y="165"/>
                  </a:moveTo>
                  <a:lnTo>
                    <a:pt x="331" y="165"/>
                  </a:lnTo>
                  <a:cubicBezTo>
                    <a:pt x="331" y="257"/>
                    <a:pt x="257" y="331"/>
                    <a:pt x="166" y="331"/>
                  </a:cubicBezTo>
                  <a:cubicBezTo>
                    <a:pt x="74" y="331"/>
                    <a:pt x="0" y="257"/>
                    <a:pt x="0" y="165"/>
                  </a:cubicBezTo>
                  <a:cubicBezTo>
                    <a:pt x="0" y="74"/>
                    <a:pt x="74" y="0"/>
                    <a:pt x="166" y="0"/>
                  </a:cubicBezTo>
                  <a:cubicBezTo>
                    <a:pt x="257" y="0"/>
                    <a:pt x="331" y="74"/>
                    <a:pt x="331" y="165"/>
                  </a:cubicBezTo>
                  <a:close/>
                </a:path>
              </a:pathLst>
            </a:custGeom>
            <a:grp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1" name="Freeform 33"/>
            <p:cNvSpPr>
              <a:spLocks/>
            </p:cNvSpPr>
            <p:nvPr/>
          </p:nvSpPr>
          <p:spPr bwMode="auto">
            <a:xfrm>
              <a:off x="4419" y="483"/>
              <a:ext cx="837" cy="1392"/>
            </a:xfrm>
            <a:custGeom>
              <a:avLst/>
              <a:gdLst/>
              <a:ahLst/>
              <a:cxnLst>
                <a:cxn ang="0">
                  <a:pos x="1341" y="40"/>
                </a:cxn>
                <a:cxn ang="0">
                  <a:pos x="1341" y="40"/>
                </a:cxn>
                <a:cxn ang="0">
                  <a:pos x="1316" y="24"/>
                </a:cxn>
                <a:cxn ang="0">
                  <a:pos x="1205" y="46"/>
                </a:cxn>
                <a:cxn ang="0">
                  <a:pos x="827" y="614"/>
                </a:cxn>
                <a:cxn ang="0">
                  <a:pos x="560" y="614"/>
                </a:cxn>
                <a:cxn ang="0">
                  <a:pos x="182" y="46"/>
                </a:cxn>
                <a:cxn ang="0">
                  <a:pos x="71" y="24"/>
                </a:cxn>
                <a:cxn ang="0">
                  <a:pos x="46" y="40"/>
                </a:cxn>
                <a:cxn ang="0">
                  <a:pos x="24" y="151"/>
                </a:cxn>
                <a:cxn ang="0">
                  <a:pos x="478" y="834"/>
                </a:cxn>
                <a:cxn ang="0">
                  <a:pos x="478" y="1181"/>
                </a:cxn>
                <a:cxn ang="0">
                  <a:pos x="478" y="1449"/>
                </a:cxn>
                <a:cxn ang="0">
                  <a:pos x="478" y="2221"/>
                </a:cxn>
                <a:cxn ang="0">
                  <a:pos x="558" y="2301"/>
                </a:cxn>
                <a:cxn ang="0">
                  <a:pos x="596" y="2301"/>
                </a:cxn>
                <a:cxn ang="0">
                  <a:pos x="676" y="2221"/>
                </a:cxn>
                <a:cxn ang="0">
                  <a:pos x="676" y="1449"/>
                </a:cxn>
                <a:cxn ang="0">
                  <a:pos x="712" y="1449"/>
                </a:cxn>
                <a:cxn ang="0">
                  <a:pos x="712" y="2221"/>
                </a:cxn>
                <a:cxn ang="0">
                  <a:pos x="792" y="2301"/>
                </a:cxn>
                <a:cxn ang="0">
                  <a:pos x="829" y="2301"/>
                </a:cxn>
                <a:cxn ang="0">
                  <a:pos x="909" y="2221"/>
                </a:cxn>
                <a:cxn ang="0">
                  <a:pos x="909" y="1449"/>
                </a:cxn>
                <a:cxn ang="0">
                  <a:pos x="909" y="1081"/>
                </a:cxn>
                <a:cxn ang="0">
                  <a:pos x="909" y="834"/>
                </a:cxn>
                <a:cxn ang="0">
                  <a:pos x="1364" y="151"/>
                </a:cxn>
                <a:cxn ang="0">
                  <a:pos x="1341" y="40"/>
                </a:cxn>
              </a:cxnLst>
              <a:rect l="0" t="0" r="r" b="b"/>
              <a:pathLst>
                <a:path w="1388" h="2301">
                  <a:moveTo>
                    <a:pt x="1341" y="40"/>
                  </a:moveTo>
                  <a:lnTo>
                    <a:pt x="1341" y="40"/>
                  </a:lnTo>
                  <a:lnTo>
                    <a:pt x="1316" y="24"/>
                  </a:lnTo>
                  <a:cubicBezTo>
                    <a:pt x="1280" y="0"/>
                    <a:pt x="1230" y="10"/>
                    <a:pt x="1205" y="46"/>
                  </a:cubicBezTo>
                  <a:lnTo>
                    <a:pt x="827" y="614"/>
                  </a:lnTo>
                  <a:lnTo>
                    <a:pt x="560" y="614"/>
                  </a:lnTo>
                  <a:lnTo>
                    <a:pt x="182" y="46"/>
                  </a:lnTo>
                  <a:cubicBezTo>
                    <a:pt x="158" y="10"/>
                    <a:pt x="108" y="0"/>
                    <a:pt x="71" y="24"/>
                  </a:cubicBezTo>
                  <a:lnTo>
                    <a:pt x="46" y="40"/>
                  </a:lnTo>
                  <a:cubicBezTo>
                    <a:pt x="11" y="65"/>
                    <a:pt x="0" y="115"/>
                    <a:pt x="24" y="151"/>
                  </a:cubicBezTo>
                  <a:lnTo>
                    <a:pt x="478" y="834"/>
                  </a:lnTo>
                  <a:lnTo>
                    <a:pt x="478" y="1181"/>
                  </a:lnTo>
                  <a:lnTo>
                    <a:pt x="478" y="1449"/>
                  </a:lnTo>
                  <a:lnTo>
                    <a:pt x="478" y="2221"/>
                  </a:lnTo>
                  <a:cubicBezTo>
                    <a:pt x="478" y="2264"/>
                    <a:pt x="514" y="2301"/>
                    <a:pt x="558" y="2301"/>
                  </a:cubicBezTo>
                  <a:lnTo>
                    <a:pt x="596" y="2301"/>
                  </a:lnTo>
                  <a:cubicBezTo>
                    <a:pt x="640" y="2301"/>
                    <a:pt x="676" y="2264"/>
                    <a:pt x="676" y="2221"/>
                  </a:cubicBezTo>
                  <a:lnTo>
                    <a:pt x="676" y="1449"/>
                  </a:lnTo>
                  <a:lnTo>
                    <a:pt x="712" y="1449"/>
                  </a:lnTo>
                  <a:lnTo>
                    <a:pt x="712" y="2221"/>
                  </a:lnTo>
                  <a:cubicBezTo>
                    <a:pt x="712" y="2264"/>
                    <a:pt x="748" y="2301"/>
                    <a:pt x="792" y="2301"/>
                  </a:cubicBezTo>
                  <a:lnTo>
                    <a:pt x="829" y="2301"/>
                  </a:lnTo>
                  <a:cubicBezTo>
                    <a:pt x="873" y="2301"/>
                    <a:pt x="909" y="2264"/>
                    <a:pt x="909" y="2221"/>
                  </a:cubicBezTo>
                  <a:lnTo>
                    <a:pt x="909" y="1449"/>
                  </a:lnTo>
                  <a:lnTo>
                    <a:pt x="909" y="1081"/>
                  </a:lnTo>
                  <a:lnTo>
                    <a:pt x="909" y="834"/>
                  </a:lnTo>
                  <a:lnTo>
                    <a:pt x="1364" y="151"/>
                  </a:lnTo>
                  <a:cubicBezTo>
                    <a:pt x="1388" y="115"/>
                    <a:pt x="1378" y="65"/>
                    <a:pt x="1341" y="40"/>
                  </a:cubicBezTo>
                  <a:close/>
                </a:path>
              </a:pathLst>
            </a:custGeom>
            <a:grp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grpSp>
    </p:spTree>
    <p:extLst>
      <p:ext uri="{BB962C8B-B14F-4D97-AF65-F5344CB8AC3E}">
        <p14:creationId xmlns:p14="http://schemas.microsoft.com/office/powerpoint/2010/main" val="240211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72" y="342336"/>
            <a:ext cx="9144001" cy="1143000"/>
          </a:xfrm>
        </p:spPr>
        <p:txBody>
          <a:bodyPr>
            <a:normAutofit/>
          </a:bodyPr>
          <a:lstStyle/>
          <a:p>
            <a:r>
              <a:rPr lang="en-US" dirty="0"/>
              <a:t>Title</a:t>
            </a:r>
          </a:p>
        </p:txBody>
      </p:sp>
      <p:grpSp>
        <p:nvGrpSpPr>
          <p:cNvPr id="8" name="Group 7"/>
          <p:cNvGrpSpPr/>
          <p:nvPr/>
        </p:nvGrpSpPr>
        <p:grpSpPr>
          <a:xfrm>
            <a:off x="1269434" y="2354437"/>
            <a:ext cx="6549020" cy="1353502"/>
            <a:chOff x="1208923" y="2804362"/>
            <a:chExt cx="6549020" cy="1353502"/>
          </a:xfrm>
        </p:grpSpPr>
        <p:pic>
          <p:nvPicPr>
            <p:cNvPr id="9" name="Picture 3"/>
            <p:cNvPicPr>
              <a:picLocks noChangeAspect="1" noChangeArrowheads="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264541" y="2804362"/>
              <a:ext cx="6468955" cy="102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48"/>
            <p:cNvGrpSpPr/>
            <p:nvPr/>
          </p:nvGrpSpPr>
          <p:grpSpPr>
            <a:xfrm>
              <a:off x="1208923" y="3819310"/>
              <a:ext cx="6549020" cy="338554"/>
              <a:chOff x="1208923" y="2498510"/>
              <a:chExt cx="6549020" cy="338554"/>
            </a:xfrm>
          </p:grpSpPr>
          <p:sp>
            <p:nvSpPr>
              <p:cNvPr id="11" name="TextBox 10"/>
              <p:cNvSpPr txBox="1"/>
              <p:nvPr/>
            </p:nvSpPr>
            <p:spPr>
              <a:xfrm>
                <a:off x="1208923" y="2498510"/>
                <a:ext cx="1105593" cy="338554"/>
              </a:xfrm>
              <a:prstGeom prst="rect">
                <a:avLst/>
              </a:prstGeom>
              <a:noFill/>
            </p:spPr>
            <p:txBody>
              <a:bodyPr wrap="square" rtlCol="0">
                <a:spAutoFit/>
              </a:bodyPr>
              <a:lstStyle/>
              <a:p>
                <a:pPr algn="ctr" fontAlgn="auto">
                  <a:spcBef>
                    <a:spcPts val="0"/>
                  </a:spcBef>
                  <a:spcAft>
                    <a:spcPts val="0"/>
                  </a:spcAft>
                </a:pPr>
                <a:r>
                  <a:rPr lang="en-US" sz="1600" b="1" dirty="0">
                    <a:latin typeface="Calibri"/>
                  </a:rPr>
                  <a:t>HATE</a:t>
                </a:r>
              </a:p>
            </p:txBody>
          </p:sp>
          <p:sp>
            <p:nvSpPr>
              <p:cNvPr id="12" name="TextBox 11"/>
              <p:cNvSpPr txBox="1"/>
              <p:nvPr/>
            </p:nvSpPr>
            <p:spPr>
              <a:xfrm>
                <a:off x="6652350" y="2498510"/>
                <a:ext cx="1105593" cy="338554"/>
              </a:xfrm>
              <a:prstGeom prst="rect">
                <a:avLst/>
              </a:prstGeom>
              <a:noFill/>
            </p:spPr>
            <p:txBody>
              <a:bodyPr wrap="square" rtlCol="0">
                <a:spAutoFit/>
              </a:bodyPr>
              <a:lstStyle/>
              <a:p>
                <a:pPr algn="ctr" fontAlgn="auto">
                  <a:spcBef>
                    <a:spcPts val="0"/>
                  </a:spcBef>
                  <a:spcAft>
                    <a:spcPts val="0"/>
                  </a:spcAft>
                </a:pPr>
                <a:r>
                  <a:rPr lang="en-US" sz="1600" b="1" dirty="0">
                    <a:solidFill>
                      <a:schemeClr val="accent1"/>
                    </a:solidFill>
                    <a:latin typeface="Calibri"/>
                  </a:rPr>
                  <a:t>LOVE</a:t>
                </a:r>
              </a:p>
            </p:txBody>
          </p:sp>
        </p:grpSp>
      </p:grpSp>
      <p:graphicFrame>
        <p:nvGraphicFramePr>
          <p:cNvPr id="20" name="Table 19"/>
          <p:cNvGraphicFramePr>
            <a:graphicFrameLocks noGrp="1"/>
          </p:cNvGraphicFramePr>
          <p:nvPr>
            <p:extLst>
              <p:ext uri="{D42A27DB-BD31-4B8C-83A1-F6EECF244321}">
                <p14:modId xmlns:p14="http://schemas.microsoft.com/office/powerpoint/2010/main" val="3292342181"/>
              </p:ext>
            </p:extLst>
          </p:nvPr>
        </p:nvGraphicFramePr>
        <p:xfrm>
          <a:off x="1499992" y="4132957"/>
          <a:ext cx="6224811" cy="1021080"/>
        </p:xfrm>
        <a:graphic>
          <a:graphicData uri="http://schemas.openxmlformats.org/drawingml/2006/table">
            <a:tbl>
              <a:tblPr>
                <a:tableStyleId>{1FECB4D8-DB02-4DC6-A0A2-4F2EBAE1DC90}</a:tableStyleId>
              </a:tblPr>
              <a:tblGrid>
                <a:gridCol w="943428">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53490">
                  <a:extLst>
                    <a:ext uri="{9D8B030D-6E8A-4147-A177-3AD203B41FA5}">
                      <a16:colId xmlns:a16="http://schemas.microsoft.com/office/drawing/2014/main" val="20002"/>
                    </a:ext>
                  </a:extLst>
                </a:gridCol>
                <a:gridCol w="1033367">
                  <a:extLst>
                    <a:ext uri="{9D8B030D-6E8A-4147-A177-3AD203B41FA5}">
                      <a16:colId xmlns:a16="http://schemas.microsoft.com/office/drawing/2014/main" val="20003"/>
                    </a:ext>
                  </a:extLst>
                </a:gridCol>
                <a:gridCol w="745151">
                  <a:extLst>
                    <a:ext uri="{9D8B030D-6E8A-4147-A177-3AD203B41FA5}">
                      <a16:colId xmlns:a16="http://schemas.microsoft.com/office/drawing/2014/main" val="20004"/>
                    </a:ext>
                  </a:extLst>
                </a:gridCol>
                <a:gridCol w="923992">
                  <a:extLst>
                    <a:ext uri="{9D8B030D-6E8A-4147-A177-3AD203B41FA5}">
                      <a16:colId xmlns:a16="http://schemas.microsoft.com/office/drawing/2014/main" val="20005"/>
                    </a:ext>
                  </a:extLst>
                </a:gridCol>
                <a:gridCol w="854526">
                  <a:extLst>
                    <a:ext uri="{9D8B030D-6E8A-4147-A177-3AD203B41FA5}">
                      <a16:colId xmlns:a16="http://schemas.microsoft.com/office/drawing/2014/main" val="20006"/>
                    </a:ext>
                  </a:extLst>
                </a:gridCol>
              </a:tblGrid>
              <a:tr h="1021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95959"/>
                          </a:solidFill>
                        </a:rPr>
                        <a:t>Heard of but hate</a:t>
                      </a:r>
                    </a:p>
                    <a:p>
                      <a:pPr algn="l"/>
                      <a:endParaRPr lang="en-US" sz="1200" b="1" dirty="0">
                        <a:solidFill>
                          <a:srgbClr val="595959"/>
                        </a:solidFill>
                      </a:endParaRP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dirty="0">
                          <a:solidFill>
                            <a:srgbClr val="595959"/>
                          </a:solidFill>
                        </a:rPr>
                        <a:t>Heard of </a:t>
                      </a:r>
                    </a:p>
                    <a:p>
                      <a:pPr algn="l"/>
                      <a:r>
                        <a:rPr lang="en-US" sz="1200" b="1" dirty="0">
                          <a:solidFill>
                            <a:srgbClr val="595959"/>
                          </a:solidFill>
                        </a:rPr>
                        <a:t>but really don’t like</a:t>
                      </a: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dirty="0">
                          <a:solidFill>
                            <a:srgbClr val="595959"/>
                          </a:solidFill>
                        </a:rPr>
                        <a:t>Heard of </a:t>
                      </a:r>
                    </a:p>
                    <a:p>
                      <a:pPr algn="l"/>
                      <a:r>
                        <a:rPr lang="en-US" sz="1200" b="1" dirty="0">
                          <a:solidFill>
                            <a:srgbClr val="595959"/>
                          </a:solidFill>
                        </a:rPr>
                        <a:t>but don’t like</a:t>
                      </a:r>
                      <a:endParaRPr lang="en-US" sz="1200" b="1" i="1" dirty="0">
                        <a:solidFill>
                          <a:srgbClr val="595959"/>
                        </a:solidFill>
                      </a:endParaRP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dirty="0">
                          <a:solidFill>
                            <a:srgbClr val="595959"/>
                          </a:solidFill>
                        </a:rPr>
                        <a:t>Heard of </a:t>
                      </a:r>
                      <a:br>
                        <a:rPr lang="en-US" sz="1200" b="1" dirty="0">
                          <a:solidFill>
                            <a:srgbClr val="595959"/>
                          </a:solidFill>
                        </a:rPr>
                      </a:br>
                      <a:r>
                        <a:rPr lang="en-US" sz="1200" b="1" dirty="0">
                          <a:solidFill>
                            <a:srgbClr val="595959"/>
                          </a:solidFill>
                        </a:rPr>
                        <a:t>but have no opinion</a:t>
                      </a: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95959"/>
                          </a:solidFill>
                        </a:rPr>
                        <a:t>Heard of and like</a:t>
                      </a:r>
                    </a:p>
                    <a:p>
                      <a:pPr algn="l"/>
                      <a:endParaRPr lang="en-US" sz="1200" b="1" dirty="0">
                        <a:solidFill>
                          <a:srgbClr val="595959"/>
                        </a:solidFill>
                      </a:endParaRP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dirty="0">
                          <a:solidFill>
                            <a:srgbClr val="595959"/>
                          </a:solidFill>
                        </a:rPr>
                        <a:t>Heard of </a:t>
                      </a:r>
                    </a:p>
                    <a:p>
                      <a:pPr algn="l"/>
                      <a:r>
                        <a:rPr lang="en-US" sz="1200" b="1" dirty="0">
                          <a:solidFill>
                            <a:srgbClr val="595959"/>
                          </a:solidFill>
                        </a:rPr>
                        <a:t>and like a lot</a:t>
                      </a:r>
                    </a:p>
                    <a:p>
                      <a:pPr algn="l"/>
                      <a:endParaRPr lang="en-US" sz="1200" b="1" dirty="0">
                        <a:solidFill>
                          <a:srgbClr val="595959"/>
                        </a:solidFill>
                      </a:endParaRPr>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dirty="0">
                          <a:solidFill>
                            <a:srgbClr val="595959"/>
                          </a:solidFill>
                        </a:rPr>
                        <a:t>Heard of and love</a:t>
                      </a:r>
                    </a:p>
                  </a:txBody>
                  <a:tcP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Rounded Rectangle 23"/>
          <p:cNvSpPr/>
          <p:nvPr/>
        </p:nvSpPr>
        <p:spPr>
          <a:xfrm>
            <a:off x="998743" y="1577551"/>
            <a:ext cx="7137712" cy="3722285"/>
          </a:xfrm>
          <a:prstGeom prst="roundRect">
            <a:avLst>
              <a:gd name="adj" fmla="val 3799"/>
            </a:avLst>
          </a:prstGeom>
          <a:noFill/>
          <a:ln w="7620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noFill/>
            </a:endParaRPr>
          </a:p>
        </p:txBody>
      </p:sp>
      <p:sp>
        <p:nvSpPr>
          <p:cNvPr id="29" name="Oval 28"/>
          <p:cNvSpPr/>
          <p:nvPr/>
        </p:nvSpPr>
        <p:spPr>
          <a:xfrm>
            <a:off x="1774447"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0" name="Oval 29"/>
          <p:cNvSpPr/>
          <p:nvPr/>
        </p:nvSpPr>
        <p:spPr>
          <a:xfrm>
            <a:off x="2719024"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1" name="Oval 30"/>
          <p:cNvSpPr/>
          <p:nvPr/>
        </p:nvSpPr>
        <p:spPr>
          <a:xfrm>
            <a:off x="3579633"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2" name="Oval 31"/>
          <p:cNvSpPr/>
          <p:nvPr/>
        </p:nvSpPr>
        <p:spPr>
          <a:xfrm>
            <a:off x="4482227"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3" name="Oval 32"/>
          <p:cNvSpPr/>
          <p:nvPr/>
        </p:nvSpPr>
        <p:spPr>
          <a:xfrm>
            <a:off x="5447790"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sp>
        <p:nvSpPr>
          <p:cNvPr id="34" name="Oval 33"/>
          <p:cNvSpPr/>
          <p:nvPr/>
        </p:nvSpPr>
        <p:spPr>
          <a:xfrm>
            <a:off x="6203454"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5" name="Oval 34"/>
          <p:cNvSpPr/>
          <p:nvPr/>
        </p:nvSpPr>
        <p:spPr>
          <a:xfrm>
            <a:off x="7106046" y="3948526"/>
            <a:ext cx="188915" cy="188915"/>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3" name="Picture 12"/>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2987" t="49130" r="75714" b="39670"/>
          <a:stretch/>
        </p:blipFill>
        <p:spPr>
          <a:xfrm>
            <a:off x="5824868" y="3425651"/>
            <a:ext cx="1033173" cy="768055"/>
          </a:xfrm>
          <a:prstGeom prst="rect">
            <a:avLst/>
          </a:prstGeom>
        </p:spPr>
      </p:pic>
    </p:spTree>
    <p:extLst>
      <p:ext uri="{BB962C8B-B14F-4D97-AF65-F5344CB8AC3E}">
        <p14:creationId xmlns:p14="http://schemas.microsoft.com/office/powerpoint/2010/main" val="14757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914400" y="7938"/>
            <a:ext cx="8229600" cy="1143000"/>
          </a:xfrm>
        </p:spPr>
        <p:txBody>
          <a:bodyPr/>
          <a:lstStyle/>
          <a:p>
            <a:r>
              <a:rPr lang="en-US" dirty="0"/>
              <a:t>Evaluation with continuum </a:t>
            </a:r>
          </a:p>
        </p:txBody>
      </p:sp>
      <p:cxnSp>
        <p:nvCxnSpPr>
          <p:cNvPr id="16" name="Straight Connector 15"/>
          <p:cNvCxnSpPr/>
          <p:nvPr/>
        </p:nvCxnSpPr>
        <p:spPr>
          <a:xfrm flipH="1">
            <a:off x="4556544" y="1388588"/>
            <a:ext cx="3493222" cy="0"/>
          </a:xfrm>
          <a:prstGeom prst="line">
            <a:avLst/>
          </a:prstGeom>
          <a:ln>
            <a:solidFill>
              <a:schemeClr val="accent6"/>
            </a:solidFill>
          </a:ln>
        </p:spPr>
        <p:style>
          <a:lnRef idx="3">
            <a:schemeClr val="accent2"/>
          </a:lnRef>
          <a:fillRef idx="0">
            <a:schemeClr val="accent2"/>
          </a:fillRef>
          <a:effectRef idx="2">
            <a:schemeClr val="accent2"/>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2430" y="1118080"/>
            <a:ext cx="542085" cy="541016"/>
          </a:xfrm>
          <a:prstGeom prst="rect">
            <a:avLst/>
          </a:prstGeom>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804" y="1128934"/>
            <a:ext cx="541738" cy="540670"/>
          </a:xfrm>
          <a:prstGeom prst="rect">
            <a:avLst/>
          </a:prstGeom>
          <a:ln>
            <a:noFill/>
          </a:ln>
          <a:effectLst>
            <a:outerShdw blurRad="50800" dist="38100" dir="2700000" algn="tl" rotWithShape="0">
              <a:prstClr val="black">
                <a:alpha val="40000"/>
              </a:prstClr>
            </a:outerShdw>
          </a:effectLst>
        </p:spPr>
      </p:pic>
      <p:sp>
        <p:nvSpPr>
          <p:cNvPr id="19" name="Oval 18"/>
          <p:cNvSpPr/>
          <p:nvPr/>
        </p:nvSpPr>
        <p:spPr>
          <a:xfrm>
            <a:off x="5327470" y="1274288"/>
            <a:ext cx="230430" cy="228600"/>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cxnSp>
        <p:nvCxnSpPr>
          <p:cNvPr id="22" name="Straight Arrow Connector 21"/>
          <p:cNvCxnSpPr/>
          <p:nvPr/>
        </p:nvCxnSpPr>
        <p:spPr>
          <a:xfrm>
            <a:off x="3314089" y="3467405"/>
            <a:ext cx="587829"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314089" y="4504340"/>
            <a:ext cx="587829"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14089" y="5694895"/>
            <a:ext cx="587829"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14089" y="2468875"/>
            <a:ext cx="587829"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14089" y="2123230"/>
            <a:ext cx="587829"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1056383" y="1018649"/>
            <a:ext cx="2578860" cy="5457377"/>
          </a:xfrm>
          <a:prstGeom prst="rect">
            <a:avLst/>
          </a:prstGeom>
        </p:spPr>
      </p:pic>
    </p:spTree>
    <p:extLst>
      <p:ext uri="{BB962C8B-B14F-4D97-AF65-F5344CB8AC3E}">
        <p14:creationId xmlns:p14="http://schemas.microsoft.com/office/powerpoint/2010/main" val="31664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continuum</a:t>
            </a:r>
          </a:p>
        </p:txBody>
      </p:sp>
      <p:cxnSp>
        <p:nvCxnSpPr>
          <p:cNvPr id="5" name="Straight Connector 4"/>
          <p:cNvCxnSpPr>
            <a:stCxn id="7" idx="1"/>
            <a:endCxn id="6" idx="3"/>
          </p:cNvCxnSpPr>
          <p:nvPr/>
        </p:nvCxnSpPr>
        <p:spPr>
          <a:xfrm flipH="1">
            <a:off x="1618889" y="2358110"/>
            <a:ext cx="5907860" cy="1"/>
          </a:xfrm>
          <a:prstGeom prst="line">
            <a:avLst/>
          </a:prstGeom>
          <a:ln>
            <a:solidFill>
              <a:srgbClr val="000000"/>
            </a:solidFill>
          </a:ln>
        </p:spPr>
        <p:style>
          <a:lnRef idx="3">
            <a:schemeClr val="accent2"/>
          </a:lnRef>
          <a:fillRef idx="0">
            <a:schemeClr val="accent2"/>
          </a:fillRef>
          <a:effectRef idx="2">
            <a:schemeClr val="accent2"/>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9" y="1900606"/>
            <a:ext cx="916793" cy="9149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49" y="1900898"/>
            <a:ext cx="916207" cy="914400"/>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2354978" y="2166114"/>
            <a:ext cx="387056" cy="383982"/>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dirty="0">
              <a:solidFill>
                <a:srgbClr val="FFFFFF"/>
              </a:solidFill>
            </a:endParaRPr>
          </a:p>
        </p:txBody>
      </p:sp>
    </p:spTree>
    <p:extLst>
      <p:ext uri="{BB962C8B-B14F-4D97-AF65-F5344CB8AC3E}">
        <p14:creationId xmlns:p14="http://schemas.microsoft.com/office/powerpoint/2010/main" val="8669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637314" y="1718992"/>
            <a:ext cx="4114800" cy="2011680"/>
          </a:xfrm>
          <a:prstGeom prst="roundRect">
            <a:avLst>
              <a:gd name="adj" fmla="val 6927"/>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fontAlgn="auto">
              <a:spcBef>
                <a:spcPts val="0"/>
              </a:spcBef>
              <a:spcAft>
                <a:spcPts val="0"/>
              </a:spcAft>
              <a:buFont typeface="Arial" panose="020B0604020202020204" pitchFamily="34" charset="0"/>
              <a:buChar char="•"/>
            </a:pPr>
            <a:r>
              <a:rPr lang="en-US"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fr-FR" sz="1200" dirty="0">
              <a:solidFill>
                <a:srgbClr val="595959"/>
              </a:solidFill>
              <a:latin typeface="+mj-lt"/>
            </a:endParaRPr>
          </a:p>
        </p:txBody>
      </p:sp>
      <p:sp>
        <p:nvSpPr>
          <p:cNvPr id="5" name="Title 4"/>
          <p:cNvSpPr>
            <a:spLocks noGrp="1"/>
          </p:cNvSpPr>
          <p:nvPr>
            <p:ph type="title" idx="4294967295"/>
          </p:nvPr>
        </p:nvSpPr>
        <p:spPr>
          <a:xfrm>
            <a:off x="914400" y="14288"/>
            <a:ext cx="8229600" cy="1143000"/>
          </a:xfrm>
        </p:spPr>
        <p:txBody>
          <a:bodyPr>
            <a:noAutofit/>
          </a:bodyPr>
          <a:lstStyle/>
          <a:p>
            <a:r>
              <a:rPr lang="en-US" dirty="0">
                <a:solidFill>
                  <a:schemeClr val="tx1"/>
                </a:solidFill>
              </a:rPr>
              <a:t>COMPARING THINGS</a:t>
            </a:r>
          </a:p>
        </p:txBody>
      </p:sp>
      <p:sp>
        <p:nvSpPr>
          <p:cNvPr id="7" name="Rounded Rectangle 6"/>
          <p:cNvSpPr/>
          <p:nvPr/>
        </p:nvSpPr>
        <p:spPr>
          <a:xfrm>
            <a:off x="370111" y="1714303"/>
            <a:ext cx="4114800" cy="2011680"/>
          </a:xfrm>
          <a:prstGeom prst="roundRect">
            <a:avLst>
              <a:gd name="adj" fmla="val 6927"/>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fontAlgn="auto">
              <a:spcBef>
                <a:spcPts val="0"/>
              </a:spcBef>
              <a:spcAft>
                <a:spcPts val="0"/>
              </a:spcAft>
              <a:buFont typeface="Arial" panose="020B0604020202020204" pitchFamily="34" charset="0"/>
              <a:buChar char="•"/>
            </a:pP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en-US"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en-US"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en-US" sz="1200" dirty="0">
              <a:solidFill>
                <a:srgbClr val="595959"/>
              </a:solidFill>
              <a:latin typeface="+mj-lt"/>
            </a:endParaRPr>
          </a:p>
        </p:txBody>
      </p:sp>
      <p:sp>
        <p:nvSpPr>
          <p:cNvPr id="12" name="TextBox 11"/>
          <p:cNvSpPr txBox="1"/>
          <p:nvPr/>
        </p:nvSpPr>
        <p:spPr>
          <a:xfrm>
            <a:off x="4637317" y="1315042"/>
            <a:ext cx="4114801" cy="400110"/>
          </a:xfrm>
          <a:prstGeom prst="rect">
            <a:avLst/>
          </a:prstGeom>
          <a:noFill/>
        </p:spPr>
        <p:txBody>
          <a:bodyPr wrap="square" rtlCol="0">
            <a:spAutoFit/>
          </a:bodyPr>
          <a:lstStyle/>
          <a:p>
            <a:pPr algn="ctr" fontAlgn="auto">
              <a:spcBef>
                <a:spcPts val="0"/>
              </a:spcBef>
              <a:spcAft>
                <a:spcPts val="0"/>
              </a:spcAft>
            </a:pPr>
            <a:r>
              <a:rPr lang="en-US" sz="2000" b="1" dirty="0">
                <a:solidFill>
                  <a:srgbClr val="FFFFFF">
                    <a:lumMod val="50000"/>
                  </a:srgbClr>
                </a:solidFill>
                <a:latin typeface="Calibri"/>
              </a:rPr>
              <a:t>Item B</a:t>
            </a:r>
          </a:p>
        </p:txBody>
      </p:sp>
      <p:sp>
        <p:nvSpPr>
          <p:cNvPr id="13" name="Rounded Rectangle 12"/>
          <p:cNvSpPr/>
          <p:nvPr/>
        </p:nvSpPr>
        <p:spPr>
          <a:xfrm>
            <a:off x="4637314" y="3919016"/>
            <a:ext cx="4114800" cy="2011680"/>
          </a:xfrm>
          <a:prstGeom prst="roundRect">
            <a:avLst>
              <a:gd name="adj" fmla="val 4221"/>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en-US"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br>
              <a:rPr lang="en-US" sz="1200" dirty="0">
                <a:solidFill>
                  <a:srgbClr val="595959"/>
                </a:solidFill>
                <a:latin typeface="+mj-lt"/>
              </a:rPr>
            </a:br>
            <a:endParaRPr lang="en-US"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p:txBody>
      </p:sp>
      <p:sp>
        <p:nvSpPr>
          <p:cNvPr id="14" name="Rounded Rectangle 13"/>
          <p:cNvSpPr/>
          <p:nvPr/>
        </p:nvSpPr>
        <p:spPr>
          <a:xfrm>
            <a:off x="370114" y="3919016"/>
            <a:ext cx="4114800" cy="2011680"/>
          </a:xfrm>
          <a:prstGeom prst="roundRect">
            <a:avLst>
              <a:gd name="adj" fmla="val 6386"/>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endParaRPr lang="en-US" sz="1200" dirty="0">
              <a:solidFill>
                <a:srgbClr val="595959"/>
              </a:solidFill>
              <a:latin typeface="+mj-lt"/>
            </a:endParaRPr>
          </a:p>
          <a:p>
            <a:pPr marL="171450" indent="-171450" fontAlgn="auto">
              <a:spcBef>
                <a:spcPts val="0"/>
              </a:spcBef>
              <a:spcAft>
                <a:spcPts val="0"/>
              </a:spcAft>
              <a:buFont typeface="Arial" panose="020B0604020202020204" pitchFamily="34" charset="0"/>
              <a:buChar char="•"/>
            </a:pPr>
            <a:r>
              <a:rPr lang="fr-FR" sz="1200" dirty="0">
                <a:solidFill>
                  <a:srgbClr val="595959"/>
                </a:solidFill>
                <a:latin typeface="+mj-lt"/>
              </a:rPr>
              <a:t>“</a:t>
            </a:r>
            <a:r>
              <a:rPr lang="fr-FR" sz="1200" dirty="0" err="1">
                <a:solidFill>
                  <a:srgbClr val="595959"/>
                </a:solidFill>
                <a:latin typeface="+mj-lt"/>
              </a:rPr>
              <a:t>Proin</a:t>
            </a:r>
            <a:r>
              <a:rPr lang="fr-FR" sz="1200" dirty="0">
                <a:solidFill>
                  <a:srgbClr val="595959"/>
                </a:solidFill>
                <a:latin typeface="+mj-lt"/>
              </a:rPr>
              <a:t> </a:t>
            </a:r>
            <a:r>
              <a:rPr lang="fr-FR" sz="1200" dirty="0" err="1">
                <a:solidFill>
                  <a:srgbClr val="595959"/>
                </a:solidFill>
                <a:latin typeface="+mj-lt"/>
              </a:rPr>
              <a:t>enim</a:t>
            </a:r>
            <a:r>
              <a:rPr lang="fr-FR" sz="1200" dirty="0">
                <a:solidFill>
                  <a:srgbClr val="595959"/>
                </a:solidFill>
                <a:latin typeface="+mj-lt"/>
              </a:rPr>
              <a:t> </a:t>
            </a:r>
            <a:r>
              <a:rPr lang="fr-FR" sz="1200" dirty="0" err="1">
                <a:solidFill>
                  <a:srgbClr val="595959"/>
                </a:solidFill>
                <a:latin typeface="+mj-lt"/>
              </a:rPr>
              <a:t>purus</a:t>
            </a:r>
            <a:r>
              <a:rPr lang="fr-FR" sz="1200" dirty="0">
                <a:solidFill>
                  <a:srgbClr val="595959"/>
                </a:solidFill>
                <a:latin typeface="+mj-lt"/>
              </a:rPr>
              <a:t>, </a:t>
            </a:r>
            <a:r>
              <a:rPr lang="fr-FR" sz="1200" dirty="0" err="1">
                <a:solidFill>
                  <a:srgbClr val="595959"/>
                </a:solidFill>
                <a:latin typeface="+mj-lt"/>
              </a:rPr>
              <a:t>hendrerit</a:t>
            </a:r>
            <a:r>
              <a:rPr lang="fr-FR" sz="1200" dirty="0">
                <a:solidFill>
                  <a:srgbClr val="595959"/>
                </a:solidFill>
                <a:latin typeface="+mj-lt"/>
              </a:rPr>
              <a:t> non </a:t>
            </a:r>
            <a:r>
              <a:rPr lang="fr-FR" sz="1200" dirty="0" err="1">
                <a:solidFill>
                  <a:srgbClr val="595959"/>
                </a:solidFill>
                <a:latin typeface="+mj-lt"/>
              </a:rPr>
              <a:t>ultricies</a:t>
            </a:r>
            <a:r>
              <a:rPr lang="fr-FR" sz="1200" dirty="0">
                <a:solidFill>
                  <a:srgbClr val="595959"/>
                </a:solidFill>
                <a:latin typeface="+mj-lt"/>
              </a:rPr>
              <a:t> non, </a:t>
            </a:r>
            <a:r>
              <a:rPr lang="fr-FR" sz="1200" dirty="0" err="1">
                <a:solidFill>
                  <a:srgbClr val="595959"/>
                </a:solidFill>
                <a:latin typeface="+mj-lt"/>
              </a:rPr>
              <a:t>sollicitudin</a:t>
            </a:r>
            <a:r>
              <a:rPr lang="fr-FR" sz="1200" dirty="0">
                <a:solidFill>
                  <a:srgbClr val="595959"/>
                </a:solidFill>
                <a:latin typeface="+mj-lt"/>
              </a:rPr>
              <a:t> </a:t>
            </a:r>
            <a:r>
              <a:rPr lang="fr-FR" sz="1200" dirty="0" err="1">
                <a:solidFill>
                  <a:srgbClr val="595959"/>
                </a:solidFill>
                <a:latin typeface="+mj-lt"/>
              </a:rPr>
              <a:t>vel</a:t>
            </a:r>
            <a:r>
              <a:rPr lang="fr-FR" sz="1200" dirty="0">
                <a:solidFill>
                  <a:srgbClr val="595959"/>
                </a:solidFill>
                <a:latin typeface="+mj-lt"/>
              </a:rPr>
              <a:t> </a:t>
            </a:r>
            <a:r>
              <a:rPr lang="fr-FR" sz="1200" dirty="0" err="1">
                <a:solidFill>
                  <a:srgbClr val="595959"/>
                </a:solidFill>
                <a:latin typeface="+mj-lt"/>
              </a:rPr>
              <a:t>enim</a:t>
            </a:r>
            <a:endParaRPr lang="fr-FR" sz="1200" dirty="0">
              <a:solidFill>
                <a:srgbClr val="595959"/>
              </a:solidFill>
              <a:latin typeface="+mj-lt"/>
            </a:endParaRPr>
          </a:p>
        </p:txBody>
      </p:sp>
      <p:sp>
        <p:nvSpPr>
          <p:cNvPr id="17" name="TextBox 16"/>
          <p:cNvSpPr txBox="1"/>
          <p:nvPr/>
        </p:nvSpPr>
        <p:spPr>
          <a:xfrm>
            <a:off x="370115" y="1343225"/>
            <a:ext cx="4114800" cy="400110"/>
          </a:xfrm>
          <a:prstGeom prst="rect">
            <a:avLst/>
          </a:prstGeom>
          <a:noFill/>
        </p:spPr>
        <p:txBody>
          <a:bodyPr wrap="square" rtlCol="0">
            <a:spAutoFit/>
          </a:bodyPr>
          <a:lstStyle/>
          <a:p>
            <a:pPr algn="ctr" fontAlgn="auto">
              <a:spcBef>
                <a:spcPts val="0"/>
              </a:spcBef>
              <a:spcAft>
                <a:spcPts val="0"/>
              </a:spcAft>
            </a:pPr>
            <a:r>
              <a:rPr lang="en-US" sz="2000" b="1" dirty="0">
                <a:solidFill>
                  <a:srgbClr val="FFFFFF">
                    <a:lumMod val="50000"/>
                  </a:srgbClr>
                </a:solidFill>
                <a:latin typeface="Calibri"/>
              </a:rPr>
              <a:t>Item A</a:t>
            </a:r>
          </a:p>
        </p:txBody>
      </p:sp>
    </p:spTree>
    <p:extLst>
      <p:ext uri="{BB962C8B-B14F-4D97-AF65-F5344CB8AC3E}">
        <p14:creationId xmlns:p14="http://schemas.microsoft.com/office/powerpoint/2010/main" val="77303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214" y="231699"/>
            <a:ext cx="8229600" cy="1143000"/>
          </a:xfrm>
        </p:spPr>
        <p:txBody>
          <a:bodyPr/>
          <a:lstStyle/>
          <a:p>
            <a:r>
              <a:rPr lang="en-US" dirty="0"/>
              <a:t>Insert Title</a:t>
            </a:r>
          </a:p>
        </p:txBody>
      </p:sp>
      <p:sp>
        <p:nvSpPr>
          <p:cNvPr id="10" name="Rounded Rectangle 9"/>
          <p:cNvSpPr>
            <a:spLocks noChangeAspect="1"/>
          </p:cNvSpPr>
          <p:nvPr/>
        </p:nvSpPr>
        <p:spPr>
          <a:xfrm>
            <a:off x="670959" y="2558150"/>
            <a:ext cx="1437928" cy="968526"/>
          </a:xfrm>
          <a:prstGeom prst="roundRect">
            <a:avLst>
              <a:gd name="adj" fmla="val 132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rPr>
              <a:t>Who</a:t>
            </a:r>
          </a:p>
        </p:txBody>
      </p:sp>
      <p:sp>
        <p:nvSpPr>
          <p:cNvPr id="11" name="Rounded Rectangle 10"/>
          <p:cNvSpPr>
            <a:spLocks noChangeAspect="1"/>
          </p:cNvSpPr>
          <p:nvPr/>
        </p:nvSpPr>
        <p:spPr>
          <a:xfrm>
            <a:off x="2362244" y="2558150"/>
            <a:ext cx="5878176" cy="968526"/>
          </a:xfrm>
          <a:prstGeom prst="roundRect">
            <a:avLst>
              <a:gd name="adj" fmla="val 9923"/>
            </a:avLst>
          </a:prstGeom>
          <a:solidFill>
            <a:srgbClr val="FFFFFF"/>
          </a:solidFill>
          <a:ln w="2857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3464" indent="-283464">
              <a:spcBef>
                <a:spcPct val="20000"/>
              </a:spcBef>
              <a:buFont typeface="Arial" pitchFamily="34" charset="0"/>
              <a:buChar char="•"/>
            </a:pPr>
            <a:r>
              <a:rPr lang="en-US" sz="1400" dirty="0">
                <a:solidFill>
                  <a:srgbClr val="585959"/>
                </a:solidFill>
              </a:rPr>
              <a:t>Types of consumers/segments</a:t>
            </a:r>
          </a:p>
        </p:txBody>
      </p:sp>
      <p:sp>
        <p:nvSpPr>
          <p:cNvPr id="12" name="Rounded Rectangle 11"/>
          <p:cNvSpPr>
            <a:spLocks noChangeAspect="1"/>
          </p:cNvSpPr>
          <p:nvPr/>
        </p:nvSpPr>
        <p:spPr>
          <a:xfrm>
            <a:off x="670961" y="1393076"/>
            <a:ext cx="1438196" cy="968526"/>
          </a:xfrm>
          <a:prstGeom prst="roundRect">
            <a:avLst>
              <a:gd name="adj" fmla="val 132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rPr>
              <a:t>What</a:t>
            </a:r>
          </a:p>
        </p:txBody>
      </p:sp>
      <p:sp>
        <p:nvSpPr>
          <p:cNvPr id="13" name="Rounded Rectangle 12"/>
          <p:cNvSpPr>
            <a:spLocks noChangeAspect="1"/>
          </p:cNvSpPr>
          <p:nvPr/>
        </p:nvSpPr>
        <p:spPr>
          <a:xfrm>
            <a:off x="2362244" y="1393076"/>
            <a:ext cx="5878176" cy="968526"/>
          </a:xfrm>
          <a:prstGeom prst="roundRect">
            <a:avLst>
              <a:gd name="adj" fmla="val 13295"/>
            </a:avLst>
          </a:prstGeom>
          <a:solidFill>
            <a:srgbClr val="FFFFFF"/>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buFont typeface="Arial"/>
              <a:buChar char="•"/>
            </a:pPr>
            <a:r>
              <a:rPr lang="en-US" sz="1400" dirty="0">
                <a:solidFill>
                  <a:srgbClr val="585959"/>
                </a:solidFill>
              </a:rPr>
              <a:t>XX groups/IDIs/</a:t>
            </a:r>
            <a:r>
              <a:rPr lang="en-US" sz="1400" dirty="0" err="1">
                <a:solidFill>
                  <a:srgbClr val="585959"/>
                </a:solidFill>
              </a:rPr>
              <a:t>etc</a:t>
            </a:r>
            <a:endParaRPr lang="en-US" sz="1400" dirty="0">
              <a:solidFill>
                <a:srgbClr val="585959"/>
              </a:solidFill>
            </a:endParaRPr>
          </a:p>
        </p:txBody>
      </p:sp>
      <p:sp>
        <p:nvSpPr>
          <p:cNvPr id="14" name="Rounded Rectangle 13"/>
          <p:cNvSpPr>
            <a:spLocks noChangeAspect="1"/>
          </p:cNvSpPr>
          <p:nvPr/>
        </p:nvSpPr>
        <p:spPr>
          <a:xfrm>
            <a:off x="670957" y="4844150"/>
            <a:ext cx="1437391" cy="968526"/>
          </a:xfrm>
          <a:prstGeom prst="roundRect">
            <a:avLst>
              <a:gd name="adj" fmla="val 132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rPr>
              <a:t>When</a:t>
            </a:r>
          </a:p>
        </p:txBody>
      </p:sp>
      <p:sp>
        <p:nvSpPr>
          <p:cNvPr id="15" name="Rounded Rectangle 14"/>
          <p:cNvSpPr>
            <a:spLocks noChangeAspect="1"/>
          </p:cNvSpPr>
          <p:nvPr/>
        </p:nvSpPr>
        <p:spPr>
          <a:xfrm>
            <a:off x="2362244" y="4844150"/>
            <a:ext cx="5878176" cy="968526"/>
          </a:xfrm>
          <a:prstGeom prst="roundRect">
            <a:avLst>
              <a:gd name="adj" fmla="val 9923"/>
            </a:avLst>
          </a:prstGeom>
          <a:solidFill>
            <a:srgbClr val="FFFFFF"/>
          </a:solidFill>
          <a:ln w="28575"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3464" indent="-283464">
              <a:spcBef>
                <a:spcPct val="20000"/>
              </a:spcBef>
              <a:buFont typeface="Arial" pitchFamily="34" charset="0"/>
              <a:buChar char="•"/>
            </a:pPr>
            <a:r>
              <a:rPr lang="en-US" sz="1400" dirty="0">
                <a:solidFill>
                  <a:srgbClr val="585959"/>
                </a:solidFill>
              </a:rPr>
              <a:t>MM/DD and/through MM/DD, YYYY.</a:t>
            </a:r>
          </a:p>
        </p:txBody>
      </p:sp>
      <p:sp>
        <p:nvSpPr>
          <p:cNvPr id="16" name="Rounded Rectangle 15"/>
          <p:cNvSpPr>
            <a:spLocks noChangeAspect="1"/>
          </p:cNvSpPr>
          <p:nvPr/>
        </p:nvSpPr>
        <p:spPr>
          <a:xfrm>
            <a:off x="670961" y="3701150"/>
            <a:ext cx="1438196" cy="968526"/>
          </a:xfrm>
          <a:prstGeom prst="roundRect">
            <a:avLst>
              <a:gd name="adj" fmla="val 121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b="1" dirty="0">
                <a:solidFill>
                  <a:srgbClr val="FFFFFF"/>
                </a:solidFill>
              </a:rPr>
              <a:t>Where</a:t>
            </a:r>
          </a:p>
        </p:txBody>
      </p:sp>
      <p:sp>
        <p:nvSpPr>
          <p:cNvPr id="17" name="Rounded Rectangle 16"/>
          <p:cNvSpPr>
            <a:spLocks noChangeAspect="1"/>
          </p:cNvSpPr>
          <p:nvPr/>
        </p:nvSpPr>
        <p:spPr>
          <a:xfrm>
            <a:off x="2362244" y="3701150"/>
            <a:ext cx="5878176" cy="968526"/>
          </a:xfrm>
          <a:prstGeom prst="roundRect">
            <a:avLst>
              <a:gd name="adj" fmla="val 9923"/>
            </a:avLst>
          </a:prstGeom>
          <a:solidFill>
            <a:srgbClr val="FFFFFF"/>
          </a:solid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3464" indent="-283464">
              <a:spcBef>
                <a:spcPct val="20000"/>
              </a:spcBef>
              <a:buFont typeface="Arial" pitchFamily="34" charset="0"/>
              <a:buChar char="•"/>
            </a:pPr>
            <a:r>
              <a:rPr lang="en-US" sz="1400" dirty="0">
                <a:solidFill>
                  <a:srgbClr val="585959"/>
                </a:solidFill>
              </a:rPr>
              <a:t>Markets</a:t>
            </a:r>
          </a:p>
        </p:txBody>
      </p:sp>
    </p:spTree>
    <p:extLst>
      <p:ext uri="{BB962C8B-B14F-4D97-AF65-F5344CB8AC3E}">
        <p14:creationId xmlns:p14="http://schemas.microsoft.com/office/powerpoint/2010/main" val="49435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24" y="28559"/>
            <a:ext cx="8229600" cy="1143000"/>
          </a:xfrm>
        </p:spPr>
        <p:txBody>
          <a:bodyPr>
            <a:noAutofit/>
          </a:bodyPr>
          <a:lstStyle/>
          <a:p>
            <a:r>
              <a:rPr lang="en-US" sz="3600" dirty="0"/>
              <a:t>Positive and Negatives</a:t>
            </a:r>
          </a:p>
        </p:txBody>
      </p:sp>
      <p:sp>
        <p:nvSpPr>
          <p:cNvPr id="14" name="Rounded Rectangle 13"/>
          <p:cNvSpPr/>
          <p:nvPr/>
        </p:nvSpPr>
        <p:spPr>
          <a:xfrm>
            <a:off x="1436914" y="1125401"/>
            <a:ext cx="4310743" cy="2451736"/>
          </a:xfrm>
          <a:prstGeom prst="roundRect">
            <a:avLst>
              <a:gd name="adj" fmla="val 5429"/>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fontAlgn="auto">
              <a:lnSpc>
                <a:spcPct val="110000"/>
              </a:lnSpc>
              <a:spcBef>
                <a:spcPts val="0"/>
              </a:spcBef>
              <a:spcAft>
                <a:spcPts val="600"/>
              </a:spcAft>
              <a:buFont typeface="Arial" panose="020B0604020202020204" pitchFamily="34" charset="0"/>
              <a:buChar char="•"/>
            </a:pPr>
            <a:r>
              <a:rPr lang="en-US" sz="1600" b="1" dirty="0">
                <a:solidFill>
                  <a:srgbClr val="FFFFFF"/>
                </a:solidFill>
                <a:cs typeface="ヒラギノ角ゴ Pro W3"/>
              </a:rPr>
              <a:t>Text</a:t>
            </a:r>
          </a:p>
        </p:txBody>
      </p:sp>
      <p:sp>
        <p:nvSpPr>
          <p:cNvPr id="15" name="Rounded Rectangle 14"/>
          <p:cNvSpPr/>
          <p:nvPr/>
        </p:nvSpPr>
        <p:spPr>
          <a:xfrm>
            <a:off x="1444922" y="4030957"/>
            <a:ext cx="4302736" cy="2453114"/>
          </a:xfrm>
          <a:prstGeom prst="roundRect">
            <a:avLst>
              <a:gd name="adj" fmla="val 5243"/>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lvl="0" indent="-285750" fontAlgn="auto">
              <a:lnSpc>
                <a:spcPct val="110000"/>
              </a:lnSpc>
              <a:spcBef>
                <a:spcPts val="0"/>
              </a:spcBef>
              <a:spcAft>
                <a:spcPts val="600"/>
              </a:spcAft>
              <a:buFont typeface="Arial" panose="020B0604020202020204" pitchFamily="34" charset="0"/>
              <a:buChar char="•"/>
            </a:pPr>
            <a:r>
              <a:rPr lang="en-US" sz="1600" b="1" dirty="0">
                <a:solidFill>
                  <a:srgbClr val="FFFFFF"/>
                </a:solidFill>
                <a:cs typeface="ヒラギノ角ゴ Pro W3"/>
              </a:rPr>
              <a:t>Text</a:t>
            </a:r>
          </a:p>
        </p:txBody>
      </p:sp>
      <p:grpSp>
        <p:nvGrpSpPr>
          <p:cNvPr id="20" name="Group 19"/>
          <p:cNvGrpSpPr/>
          <p:nvPr/>
        </p:nvGrpSpPr>
        <p:grpSpPr>
          <a:xfrm>
            <a:off x="205275" y="1685876"/>
            <a:ext cx="1068220" cy="1069848"/>
            <a:chOff x="6054928" y="1444601"/>
            <a:chExt cx="1068220" cy="1069848"/>
          </a:xfrm>
        </p:grpSpPr>
        <p:sp>
          <p:nvSpPr>
            <p:cNvPr id="21" name="Oval 40"/>
            <p:cNvSpPr>
              <a:spLocks noChangeArrowheads="1"/>
            </p:cNvSpPr>
            <p:nvPr/>
          </p:nvSpPr>
          <p:spPr bwMode="auto">
            <a:xfrm>
              <a:off x="6054928" y="1444601"/>
              <a:ext cx="1068220" cy="106984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a:off x="6348877" y="1738251"/>
              <a:ext cx="480322" cy="482549"/>
            </a:xfrm>
            <a:custGeom>
              <a:avLst/>
              <a:gdLst>
                <a:gd name="T0" fmla="*/ 271 w 271"/>
                <a:gd name="T1" fmla="*/ 136 h 272"/>
                <a:gd name="T2" fmla="*/ 261 w 271"/>
                <a:gd name="T3" fmla="*/ 160 h 272"/>
                <a:gd name="T4" fmla="*/ 237 w 271"/>
                <a:gd name="T5" fmla="*/ 170 h 272"/>
                <a:gd name="T6" fmla="*/ 170 w 271"/>
                <a:gd name="T7" fmla="*/ 170 h 272"/>
                <a:gd name="T8" fmla="*/ 170 w 271"/>
                <a:gd name="T9" fmla="*/ 237 h 272"/>
                <a:gd name="T10" fmla="*/ 160 w 271"/>
                <a:gd name="T11" fmla="*/ 262 h 272"/>
                <a:gd name="T12" fmla="*/ 136 w 271"/>
                <a:gd name="T13" fmla="*/ 272 h 272"/>
                <a:gd name="T14" fmla="*/ 101 w 271"/>
                <a:gd name="T15" fmla="*/ 237 h 272"/>
                <a:gd name="T16" fmla="*/ 101 w 271"/>
                <a:gd name="T17" fmla="*/ 170 h 272"/>
                <a:gd name="T18" fmla="*/ 34 w 271"/>
                <a:gd name="T19" fmla="*/ 170 h 272"/>
                <a:gd name="T20" fmla="*/ 0 w 271"/>
                <a:gd name="T21" fmla="*/ 136 h 272"/>
                <a:gd name="T22" fmla="*/ 34 w 271"/>
                <a:gd name="T23" fmla="*/ 102 h 272"/>
                <a:gd name="T24" fmla="*/ 101 w 271"/>
                <a:gd name="T25" fmla="*/ 102 h 272"/>
                <a:gd name="T26" fmla="*/ 101 w 271"/>
                <a:gd name="T27" fmla="*/ 35 h 272"/>
                <a:gd name="T28" fmla="*/ 136 w 271"/>
                <a:gd name="T29" fmla="*/ 0 h 272"/>
                <a:gd name="T30" fmla="*/ 170 w 271"/>
                <a:gd name="T31" fmla="*/ 35 h 272"/>
                <a:gd name="T32" fmla="*/ 170 w 271"/>
                <a:gd name="T33" fmla="*/ 102 h 272"/>
                <a:gd name="T34" fmla="*/ 237 w 271"/>
                <a:gd name="T35" fmla="*/ 102 h 272"/>
                <a:gd name="T36" fmla="*/ 271 w 271"/>
                <a:gd name="T37"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272">
                  <a:moveTo>
                    <a:pt x="271" y="136"/>
                  </a:moveTo>
                  <a:cubicBezTo>
                    <a:pt x="271" y="146"/>
                    <a:pt x="267" y="154"/>
                    <a:pt x="261" y="160"/>
                  </a:cubicBezTo>
                  <a:cubicBezTo>
                    <a:pt x="255" y="167"/>
                    <a:pt x="246" y="170"/>
                    <a:pt x="237" y="170"/>
                  </a:cubicBezTo>
                  <a:cubicBezTo>
                    <a:pt x="170" y="170"/>
                    <a:pt x="170" y="170"/>
                    <a:pt x="170" y="170"/>
                  </a:cubicBezTo>
                  <a:cubicBezTo>
                    <a:pt x="170" y="237"/>
                    <a:pt x="170" y="237"/>
                    <a:pt x="170" y="237"/>
                  </a:cubicBezTo>
                  <a:cubicBezTo>
                    <a:pt x="170" y="247"/>
                    <a:pt x="166" y="255"/>
                    <a:pt x="160" y="262"/>
                  </a:cubicBezTo>
                  <a:cubicBezTo>
                    <a:pt x="154" y="268"/>
                    <a:pt x="145" y="272"/>
                    <a:pt x="136" y="272"/>
                  </a:cubicBezTo>
                  <a:cubicBezTo>
                    <a:pt x="117" y="272"/>
                    <a:pt x="101" y="256"/>
                    <a:pt x="101" y="237"/>
                  </a:cubicBezTo>
                  <a:cubicBezTo>
                    <a:pt x="101" y="170"/>
                    <a:pt x="101" y="170"/>
                    <a:pt x="101" y="170"/>
                  </a:cubicBezTo>
                  <a:cubicBezTo>
                    <a:pt x="34" y="170"/>
                    <a:pt x="34" y="170"/>
                    <a:pt x="34" y="170"/>
                  </a:cubicBezTo>
                  <a:cubicBezTo>
                    <a:pt x="15" y="170"/>
                    <a:pt x="0" y="155"/>
                    <a:pt x="0" y="136"/>
                  </a:cubicBezTo>
                  <a:cubicBezTo>
                    <a:pt x="0" y="117"/>
                    <a:pt x="15" y="102"/>
                    <a:pt x="34" y="102"/>
                  </a:cubicBezTo>
                  <a:cubicBezTo>
                    <a:pt x="101" y="102"/>
                    <a:pt x="101" y="102"/>
                    <a:pt x="101" y="102"/>
                  </a:cubicBezTo>
                  <a:cubicBezTo>
                    <a:pt x="101" y="35"/>
                    <a:pt x="101" y="35"/>
                    <a:pt x="101" y="35"/>
                  </a:cubicBezTo>
                  <a:cubicBezTo>
                    <a:pt x="101" y="16"/>
                    <a:pt x="117" y="0"/>
                    <a:pt x="136" y="0"/>
                  </a:cubicBezTo>
                  <a:cubicBezTo>
                    <a:pt x="155" y="0"/>
                    <a:pt x="170" y="16"/>
                    <a:pt x="170" y="35"/>
                  </a:cubicBezTo>
                  <a:cubicBezTo>
                    <a:pt x="170" y="102"/>
                    <a:pt x="170" y="102"/>
                    <a:pt x="170" y="102"/>
                  </a:cubicBezTo>
                  <a:cubicBezTo>
                    <a:pt x="237" y="102"/>
                    <a:pt x="237" y="102"/>
                    <a:pt x="237" y="102"/>
                  </a:cubicBezTo>
                  <a:cubicBezTo>
                    <a:pt x="256" y="102"/>
                    <a:pt x="271" y="117"/>
                    <a:pt x="271"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205275" y="4722590"/>
            <a:ext cx="1068220" cy="1069848"/>
            <a:chOff x="6054928" y="1444601"/>
            <a:chExt cx="1068220" cy="1069848"/>
          </a:xfrm>
        </p:grpSpPr>
        <p:sp>
          <p:nvSpPr>
            <p:cNvPr id="24" name="Oval 40"/>
            <p:cNvSpPr>
              <a:spLocks noChangeArrowheads="1"/>
            </p:cNvSpPr>
            <p:nvPr/>
          </p:nvSpPr>
          <p:spPr bwMode="auto">
            <a:xfrm>
              <a:off x="6054928" y="1444601"/>
              <a:ext cx="1068220" cy="106984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6348506" y="1917536"/>
              <a:ext cx="481064" cy="123978"/>
            </a:xfrm>
            <a:custGeom>
              <a:avLst/>
              <a:gdLst>
                <a:gd name="T0" fmla="*/ 271 w 271"/>
                <a:gd name="T1" fmla="*/ 34 h 68"/>
                <a:gd name="T2" fmla="*/ 261 w 271"/>
                <a:gd name="T3" fmla="*/ 58 h 68"/>
                <a:gd name="T4" fmla="*/ 237 w 271"/>
                <a:gd name="T5" fmla="*/ 68 h 68"/>
                <a:gd name="T6" fmla="*/ 34 w 271"/>
                <a:gd name="T7" fmla="*/ 68 h 68"/>
                <a:gd name="T8" fmla="*/ 0 w 271"/>
                <a:gd name="T9" fmla="*/ 34 h 68"/>
                <a:gd name="T10" fmla="*/ 34 w 271"/>
                <a:gd name="T11" fmla="*/ 0 h 68"/>
                <a:gd name="T12" fmla="*/ 237 w 271"/>
                <a:gd name="T13" fmla="*/ 0 h 68"/>
                <a:gd name="T14" fmla="*/ 271 w 271"/>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68">
                  <a:moveTo>
                    <a:pt x="271" y="34"/>
                  </a:moveTo>
                  <a:cubicBezTo>
                    <a:pt x="271" y="44"/>
                    <a:pt x="268" y="52"/>
                    <a:pt x="261" y="58"/>
                  </a:cubicBezTo>
                  <a:cubicBezTo>
                    <a:pt x="255" y="65"/>
                    <a:pt x="247" y="68"/>
                    <a:pt x="237" y="68"/>
                  </a:cubicBezTo>
                  <a:cubicBezTo>
                    <a:pt x="34" y="68"/>
                    <a:pt x="34" y="68"/>
                    <a:pt x="34" y="68"/>
                  </a:cubicBezTo>
                  <a:cubicBezTo>
                    <a:pt x="15" y="68"/>
                    <a:pt x="0" y="53"/>
                    <a:pt x="0" y="34"/>
                  </a:cubicBezTo>
                  <a:cubicBezTo>
                    <a:pt x="0" y="15"/>
                    <a:pt x="15" y="0"/>
                    <a:pt x="34" y="0"/>
                  </a:cubicBezTo>
                  <a:cubicBezTo>
                    <a:pt x="237" y="0"/>
                    <a:pt x="237" y="0"/>
                    <a:pt x="237" y="0"/>
                  </a:cubicBezTo>
                  <a:cubicBezTo>
                    <a:pt x="256" y="0"/>
                    <a:pt x="271" y="15"/>
                    <a:pt x="271" y="3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503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4594"/>
            <a:ext cx="8229600" cy="1143000"/>
          </a:xfrm>
        </p:spPr>
        <p:txBody>
          <a:bodyPr/>
          <a:lstStyle/>
          <a:p>
            <a:r>
              <a:rPr lang="en-US" dirty="0"/>
              <a:t>Title</a:t>
            </a:r>
          </a:p>
        </p:txBody>
      </p:sp>
      <p:sp>
        <p:nvSpPr>
          <p:cNvPr id="9" name="Rounded Rectangle 8"/>
          <p:cNvSpPr/>
          <p:nvPr/>
        </p:nvSpPr>
        <p:spPr>
          <a:xfrm>
            <a:off x="914400" y="1606040"/>
            <a:ext cx="3438144" cy="4210725"/>
          </a:xfrm>
          <a:prstGeom prst="roundRect">
            <a:avLst>
              <a:gd name="adj" fmla="val 595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0" name="Rounded Rectangle 9"/>
          <p:cNvSpPr/>
          <p:nvPr/>
        </p:nvSpPr>
        <p:spPr>
          <a:xfrm>
            <a:off x="4562355" y="1607972"/>
            <a:ext cx="3435752" cy="4198715"/>
          </a:xfrm>
          <a:prstGeom prst="roundRect">
            <a:avLst>
              <a:gd name="adj" fmla="val 44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Rectangle 10"/>
          <p:cNvSpPr/>
          <p:nvPr/>
        </p:nvSpPr>
        <p:spPr>
          <a:xfrm>
            <a:off x="989179" y="1713632"/>
            <a:ext cx="1159805" cy="369332"/>
          </a:xfrm>
          <a:prstGeom prst="rect">
            <a:avLst/>
          </a:prstGeom>
        </p:spPr>
        <p:txBody>
          <a:bodyPr wrap="none">
            <a:spAutoFit/>
          </a:bodyPr>
          <a:lstStyle/>
          <a:p>
            <a:pPr fontAlgn="auto">
              <a:spcBef>
                <a:spcPts val="0"/>
              </a:spcBef>
              <a:spcAft>
                <a:spcPts val="0"/>
              </a:spcAft>
            </a:pPr>
            <a:r>
              <a:rPr lang="en-US" b="1" dirty="0">
                <a:solidFill>
                  <a:srgbClr val="FFFFFF"/>
                </a:solidFill>
                <a:latin typeface="Calibri"/>
              </a:rPr>
              <a:t>VIVA MUS</a:t>
            </a:r>
          </a:p>
        </p:txBody>
      </p:sp>
      <p:sp>
        <p:nvSpPr>
          <p:cNvPr id="12" name="Rectangle 11"/>
          <p:cNvSpPr/>
          <p:nvPr/>
        </p:nvSpPr>
        <p:spPr>
          <a:xfrm>
            <a:off x="4644767" y="1713631"/>
            <a:ext cx="1478033" cy="369332"/>
          </a:xfrm>
          <a:prstGeom prst="rect">
            <a:avLst/>
          </a:prstGeom>
        </p:spPr>
        <p:txBody>
          <a:bodyPr wrap="none">
            <a:spAutoFit/>
          </a:bodyPr>
          <a:lstStyle/>
          <a:p>
            <a:pPr fontAlgn="auto">
              <a:spcBef>
                <a:spcPts val="0"/>
              </a:spcBef>
              <a:spcAft>
                <a:spcPts val="0"/>
              </a:spcAft>
            </a:pPr>
            <a:r>
              <a:rPr lang="en-US" b="1" dirty="0">
                <a:solidFill>
                  <a:srgbClr val="FFFFFF"/>
                </a:solidFill>
                <a:latin typeface="Calibri"/>
              </a:rPr>
              <a:t>CONSE QUAT </a:t>
            </a:r>
            <a:endParaRPr lang="en-US" dirty="0">
              <a:solidFill>
                <a:srgbClr val="595959"/>
              </a:solidFill>
              <a:latin typeface="Calibri"/>
            </a:endParaRPr>
          </a:p>
        </p:txBody>
      </p:sp>
      <p:sp>
        <p:nvSpPr>
          <p:cNvPr id="15" name="Text Placeholder 2"/>
          <p:cNvSpPr txBox="1">
            <a:spLocks/>
          </p:cNvSpPr>
          <p:nvPr/>
        </p:nvSpPr>
        <p:spPr bwMode="gray">
          <a:xfrm>
            <a:off x="1021565" y="2070572"/>
            <a:ext cx="3258341" cy="3736358"/>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a:lnSpc>
                <a:spcPct val="100000"/>
              </a:lnSpc>
            </a:pPr>
            <a:r>
              <a:rPr lang="en-US" sz="1400" b="1" dirty="0">
                <a:solidFill>
                  <a:schemeClr val="bg1"/>
                </a:solidFill>
              </a:rPr>
              <a:t> </a:t>
            </a:r>
            <a:r>
              <a:rPr lang="en-US" sz="1400" dirty="0">
                <a:solidFill>
                  <a:schemeClr val="bg1"/>
                </a:solidFill>
              </a:rPr>
              <a:t>Nam </a:t>
            </a:r>
            <a:r>
              <a:rPr lang="en-US" sz="1400" dirty="0" err="1">
                <a:solidFill>
                  <a:schemeClr val="bg1"/>
                </a:solidFill>
              </a:rPr>
              <a:t>congue</a:t>
            </a:r>
            <a:r>
              <a:rPr lang="en-US" sz="1400" dirty="0">
                <a:solidFill>
                  <a:schemeClr val="bg1"/>
                </a:solidFill>
              </a:rPr>
              <a:t>, </a:t>
            </a:r>
            <a:r>
              <a:rPr lang="en-US" sz="1400" dirty="0" err="1">
                <a:solidFill>
                  <a:schemeClr val="bg1"/>
                </a:solidFill>
              </a:rPr>
              <a:t>quam</a:t>
            </a:r>
            <a:r>
              <a:rPr lang="en-US" sz="1400" dirty="0">
                <a:solidFill>
                  <a:schemeClr val="bg1"/>
                </a:solidFill>
              </a:rPr>
              <a:t> in </a:t>
            </a:r>
            <a:r>
              <a:rPr lang="en-US" sz="1400" dirty="0" err="1">
                <a:solidFill>
                  <a:schemeClr val="bg1"/>
                </a:solidFill>
              </a:rPr>
              <a:t>dignissim</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Augue</a:t>
            </a:r>
            <a:r>
              <a:rPr lang="en-US" sz="1400" dirty="0">
                <a:solidFill>
                  <a:schemeClr val="bg1"/>
                </a:solidFill>
              </a:rPr>
              <a:t> </a:t>
            </a:r>
            <a:r>
              <a:rPr lang="en-US" sz="1400" dirty="0" err="1">
                <a:solidFill>
                  <a:schemeClr val="bg1"/>
                </a:solidFill>
              </a:rPr>
              <a:t>congue</a:t>
            </a:r>
            <a:r>
              <a:rPr lang="en-US" sz="1400" dirty="0">
                <a:solidFill>
                  <a:schemeClr val="bg1"/>
                </a:solidFill>
              </a:rPr>
              <a:t> ligula, at </a:t>
            </a:r>
            <a:r>
              <a:rPr lang="en-US" sz="1400" dirty="0" err="1">
                <a:solidFill>
                  <a:schemeClr val="bg1"/>
                </a:solidFill>
              </a:rPr>
              <a:t>fermentum</a:t>
            </a:r>
            <a:r>
              <a:rPr lang="en-US" sz="1400" dirty="0">
                <a:solidFill>
                  <a:schemeClr val="bg1"/>
                </a:solidFill>
              </a:rPr>
              <a:t> </a:t>
            </a:r>
            <a:r>
              <a:rPr lang="en-US" sz="1400" dirty="0" err="1">
                <a:solidFill>
                  <a:schemeClr val="bg1"/>
                </a:solidFill>
              </a:rPr>
              <a:t>urna</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Aliquam</a:t>
            </a:r>
            <a:r>
              <a:rPr lang="en-US" sz="1400" dirty="0">
                <a:solidFill>
                  <a:schemeClr val="bg1"/>
                </a:solidFill>
              </a:rPr>
              <a:t> pulvinar </a:t>
            </a:r>
            <a:r>
              <a:rPr lang="en-US" sz="1400" dirty="0" err="1">
                <a:solidFill>
                  <a:schemeClr val="bg1"/>
                </a:solidFill>
              </a:rPr>
              <a:t>augue</a:t>
            </a:r>
            <a:r>
              <a:rPr lang="en-US" sz="1400" dirty="0">
                <a:solidFill>
                  <a:schemeClr val="bg1"/>
                </a:solidFill>
              </a:rPr>
              <a:t> et </a:t>
            </a:r>
            <a:r>
              <a:rPr lang="en-US" sz="1400" dirty="0" err="1">
                <a:solidFill>
                  <a:schemeClr val="bg1"/>
                </a:solidFill>
              </a:rPr>
              <a:t>diam</a:t>
            </a:r>
            <a:r>
              <a:rPr lang="en-US" sz="1400" dirty="0">
                <a:solidFill>
                  <a:schemeClr val="bg1"/>
                </a:solidFill>
              </a:rPr>
              <a:t> </a:t>
            </a:r>
            <a:r>
              <a:rPr lang="en-US" sz="1400" dirty="0" err="1">
                <a:solidFill>
                  <a:schemeClr val="bg1"/>
                </a:solidFill>
              </a:rPr>
              <a:t>auctor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Praesent</a:t>
            </a:r>
            <a:r>
              <a:rPr lang="en-US" sz="1400" dirty="0">
                <a:solidFill>
                  <a:schemeClr val="bg1"/>
                </a:solidFill>
              </a:rPr>
              <a:t> </a:t>
            </a:r>
            <a:r>
              <a:rPr lang="en-US" sz="1400" dirty="0" err="1">
                <a:solidFill>
                  <a:schemeClr val="bg1"/>
                </a:solidFill>
              </a:rPr>
              <a:t>vehicula</a:t>
            </a:r>
            <a:r>
              <a:rPr lang="en-US" sz="1400" dirty="0">
                <a:solidFill>
                  <a:schemeClr val="bg1"/>
                </a:solidFill>
              </a:rPr>
              <a:t> dui </a:t>
            </a:r>
            <a:r>
              <a:rPr lang="en-US" sz="1400" dirty="0" err="1">
                <a:solidFill>
                  <a:schemeClr val="bg1"/>
                </a:solidFill>
              </a:rPr>
              <a:t>nec</a:t>
            </a:r>
            <a:r>
              <a:rPr lang="en-US" sz="1400" dirty="0">
                <a:solidFill>
                  <a:schemeClr val="bg1"/>
                </a:solidFill>
              </a:rPr>
              <a:t> magna.</a:t>
            </a:r>
          </a:p>
          <a:p>
            <a:pPr marL="228600" lvl="1">
              <a:lnSpc>
                <a:spcPct val="100000"/>
              </a:lnSpc>
            </a:pPr>
            <a:r>
              <a:rPr lang="en-US" sz="1400" dirty="0">
                <a:solidFill>
                  <a:schemeClr val="bg1"/>
                </a:solidFill>
              </a:rPr>
              <a:t> </a:t>
            </a:r>
            <a:r>
              <a:rPr lang="en-US" sz="1400" dirty="0" err="1">
                <a:solidFill>
                  <a:schemeClr val="bg1"/>
                </a:solidFill>
              </a:rPr>
              <a:t>Mauris</a:t>
            </a:r>
            <a:r>
              <a:rPr lang="en-US" sz="1400" dirty="0">
                <a:solidFill>
                  <a:schemeClr val="bg1"/>
                </a:solidFill>
              </a:rPr>
              <a:t> </a:t>
            </a:r>
            <a:r>
              <a:rPr lang="en-US" sz="1400" dirty="0" err="1">
                <a:solidFill>
                  <a:schemeClr val="bg1"/>
                </a:solidFill>
              </a:rPr>
              <a:t>lacinia</a:t>
            </a:r>
            <a:r>
              <a:rPr lang="en-US" sz="1400" dirty="0">
                <a:solidFill>
                  <a:schemeClr val="bg1"/>
                </a:solidFill>
              </a:rPr>
              <a:t> </a:t>
            </a:r>
            <a:r>
              <a:rPr lang="en-US" sz="1400" dirty="0" err="1">
                <a:solidFill>
                  <a:schemeClr val="bg1"/>
                </a:solidFill>
              </a:rPr>
              <a:t>tellus</a:t>
            </a:r>
            <a:r>
              <a:rPr lang="en-US" sz="1400" dirty="0">
                <a:solidFill>
                  <a:schemeClr val="bg1"/>
                </a:solidFill>
              </a:rPr>
              <a:t> </a:t>
            </a:r>
            <a:r>
              <a:rPr lang="en-US" sz="1400" dirty="0" err="1">
                <a:solidFill>
                  <a:schemeClr val="bg1"/>
                </a:solidFill>
              </a:rPr>
              <a:t>rutrum</a:t>
            </a:r>
            <a:r>
              <a:rPr lang="en-US" sz="1400" dirty="0">
                <a:solidFill>
                  <a:schemeClr val="bg1"/>
                </a:solidFill>
              </a:rPr>
              <a:t> </a:t>
            </a:r>
            <a:r>
              <a:rPr lang="en-US" sz="1400" dirty="0" err="1">
                <a:solidFill>
                  <a:schemeClr val="bg1"/>
                </a:solidFill>
              </a:rPr>
              <a:t>tortor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Suspendisse</a:t>
            </a:r>
            <a:r>
              <a:rPr lang="en-US" sz="1400" dirty="0">
                <a:solidFill>
                  <a:schemeClr val="bg1"/>
                </a:solidFill>
              </a:rPr>
              <a:t> </a:t>
            </a:r>
            <a:r>
              <a:rPr lang="en-US" sz="1400" dirty="0" err="1">
                <a:solidFill>
                  <a:schemeClr val="bg1"/>
                </a:solidFill>
              </a:rPr>
              <a:t>pellentesque</a:t>
            </a:r>
            <a:r>
              <a:rPr lang="en-US" sz="1400" dirty="0">
                <a:solidFill>
                  <a:schemeClr val="bg1"/>
                </a:solidFill>
              </a:rPr>
              <a:t> ante in lorem.</a:t>
            </a:r>
          </a:p>
          <a:p>
            <a:pPr marL="228600" lvl="1">
              <a:lnSpc>
                <a:spcPct val="100000"/>
              </a:lnSpc>
            </a:pPr>
            <a:r>
              <a:rPr lang="en-US" sz="1400" dirty="0">
                <a:solidFill>
                  <a:schemeClr val="bg1"/>
                </a:solidFill>
              </a:rPr>
              <a:t> </a:t>
            </a:r>
            <a:r>
              <a:rPr lang="en-US" sz="1400" dirty="0" err="1">
                <a:solidFill>
                  <a:schemeClr val="bg1"/>
                </a:solidFill>
              </a:rPr>
              <a:t>Augue</a:t>
            </a:r>
            <a:r>
              <a:rPr lang="en-US" sz="1400" dirty="0">
                <a:solidFill>
                  <a:schemeClr val="bg1"/>
                </a:solidFill>
              </a:rPr>
              <a:t> </a:t>
            </a:r>
            <a:r>
              <a:rPr lang="en-US" sz="1400" dirty="0" err="1">
                <a:solidFill>
                  <a:schemeClr val="bg1"/>
                </a:solidFill>
              </a:rPr>
              <a:t>congue</a:t>
            </a:r>
            <a:r>
              <a:rPr lang="en-US" sz="1400" dirty="0">
                <a:solidFill>
                  <a:schemeClr val="bg1"/>
                </a:solidFill>
              </a:rPr>
              <a:t> ligula, at </a:t>
            </a:r>
            <a:r>
              <a:rPr lang="en-US" sz="1400" dirty="0" err="1">
                <a:solidFill>
                  <a:schemeClr val="bg1"/>
                </a:solidFill>
              </a:rPr>
              <a:t>fermentum</a:t>
            </a:r>
            <a:r>
              <a:rPr lang="en-US" sz="1400" dirty="0">
                <a:solidFill>
                  <a:schemeClr val="bg1"/>
                </a:solidFill>
              </a:rPr>
              <a:t> </a:t>
            </a:r>
            <a:r>
              <a:rPr lang="en-US" sz="1400" dirty="0" err="1">
                <a:solidFill>
                  <a:schemeClr val="bg1"/>
                </a:solidFill>
              </a:rPr>
              <a:t>urna</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Aliquam</a:t>
            </a:r>
            <a:r>
              <a:rPr lang="en-US" sz="1400" dirty="0">
                <a:solidFill>
                  <a:schemeClr val="bg1"/>
                </a:solidFill>
              </a:rPr>
              <a:t> pulvinar </a:t>
            </a:r>
            <a:r>
              <a:rPr lang="en-US" sz="1400" dirty="0" err="1">
                <a:solidFill>
                  <a:schemeClr val="bg1"/>
                </a:solidFill>
              </a:rPr>
              <a:t>augue</a:t>
            </a:r>
            <a:r>
              <a:rPr lang="en-US" sz="1400" dirty="0">
                <a:solidFill>
                  <a:schemeClr val="bg1"/>
                </a:solidFill>
              </a:rPr>
              <a:t> et </a:t>
            </a:r>
            <a:r>
              <a:rPr lang="en-US" sz="1400" dirty="0" err="1">
                <a:solidFill>
                  <a:schemeClr val="bg1"/>
                </a:solidFill>
              </a:rPr>
              <a:t>diam</a:t>
            </a:r>
            <a:r>
              <a:rPr lang="en-US" sz="1400" dirty="0">
                <a:solidFill>
                  <a:schemeClr val="bg1"/>
                </a:solidFill>
              </a:rPr>
              <a:t> </a:t>
            </a:r>
            <a:r>
              <a:rPr lang="en-US" sz="1400" dirty="0" err="1">
                <a:solidFill>
                  <a:schemeClr val="bg1"/>
                </a:solidFill>
              </a:rPr>
              <a:t>auctor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Praesent</a:t>
            </a:r>
            <a:r>
              <a:rPr lang="en-US" sz="1400" dirty="0">
                <a:solidFill>
                  <a:schemeClr val="bg1"/>
                </a:solidFill>
              </a:rPr>
              <a:t> </a:t>
            </a:r>
            <a:r>
              <a:rPr lang="en-US" sz="1400" dirty="0" err="1">
                <a:solidFill>
                  <a:schemeClr val="bg1"/>
                </a:solidFill>
              </a:rPr>
              <a:t>vehicula</a:t>
            </a:r>
            <a:r>
              <a:rPr lang="en-US" sz="1400" dirty="0">
                <a:solidFill>
                  <a:schemeClr val="bg1"/>
                </a:solidFill>
              </a:rPr>
              <a:t> dui </a:t>
            </a:r>
            <a:r>
              <a:rPr lang="en-US" sz="1400" dirty="0" err="1">
                <a:solidFill>
                  <a:schemeClr val="bg1"/>
                </a:solidFill>
              </a:rPr>
              <a:t>nec</a:t>
            </a:r>
            <a:r>
              <a:rPr lang="en-US" sz="1400" dirty="0">
                <a:solidFill>
                  <a:schemeClr val="bg1"/>
                </a:solidFill>
              </a:rPr>
              <a:t> magna.</a:t>
            </a:r>
            <a:endParaRPr lang="en-US" sz="1400" dirty="0"/>
          </a:p>
        </p:txBody>
      </p:sp>
      <p:sp>
        <p:nvSpPr>
          <p:cNvPr id="16" name="Text Placeholder 2"/>
          <p:cNvSpPr txBox="1">
            <a:spLocks/>
          </p:cNvSpPr>
          <p:nvPr/>
        </p:nvSpPr>
        <p:spPr bwMode="gray">
          <a:xfrm>
            <a:off x="4666051" y="2070572"/>
            <a:ext cx="3258341" cy="3736358"/>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a:lnSpc>
                <a:spcPct val="100000"/>
              </a:lnSpc>
            </a:pPr>
            <a:r>
              <a:rPr lang="en-US" sz="1400" b="1" dirty="0">
                <a:solidFill>
                  <a:schemeClr val="bg1"/>
                </a:solidFill>
              </a:rPr>
              <a:t> </a:t>
            </a:r>
            <a:r>
              <a:rPr lang="en-US" sz="1400" dirty="0">
                <a:solidFill>
                  <a:schemeClr val="bg1"/>
                </a:solidFill>
              </a:rPr>
              <a:t>Nam </a:t>
            </a:r>
            <a:r>
              <a:rPr lang="en-US" sz="1400" dirty="0" err="1">
                <a:solidFill>
                  <a:schemeClr val="bg1"/>
                </a:solidFill>
              </a:rPr>
              <a:t>congue</a:t>
            </a:r>
            <a:r>
              <a:rPr lang="en-US" sz="1400" dirty="0">
                <a:solidFill>
                  <a:schemeClr val="bg1"/>
                </a:solidFill>
              </a:rPr>
              <a:t>, quam in </a:t>
            </a:r>
            <a:r>
              <a:rPr lang="en-US" sz="1400" dirty="0" err="1">
                <a:solidFill>
                  <a:schemeClr val="bg1"/>
                </a:solidFill>
              </a:rPr>
              <a:t>dignissim</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Augue</a:t>
            </a:r>
            <a:r>
              <a:rPr lang="en-US" sz="1400" dirty="0">
                <a:solidFill>
                  <a:schemeClr val="bg1"/>
                </a:solidFill>
              </a:rPr>
              <a:t> </a:t>
            </a:r>
            <a:r>
              <a:rPr lang="en-US" sz="1400" dirty="0" err="1">
                <a:solidFill>
                  <a:schemeClr val="bg1"/>
                </a:solidFill>
              </a:rPr>
              <a:t>congue</a:t>
            </a:r>
            <a:r>
              <a:rPr lang="en-US" sz="1400" dirty="0">
                <a:solidFill>
                  <a:schemeClr val="bg1"/>
                </a:solidFill>
              </a:rPr>
              <a:t> ligula, at </a:t>
            </a:r>
            <a:r>
              <a:rPr lang="en-US" sz="1400" dirty="0" err="1">
                <a:solidFill>
                  <a:schemeClr val="bg1"/>
                </a:solidFill>
              </a:rPr>
              <a:t>fermentum</a:t>
            </a:r>
            <a:r>
              <a:rPr lang="en-US" sz="1400" dirty="0">
                <a:solidFill>
                  <a:schemeClr val="bg1"/>
                </a:solidFill>
              </a:rPr>
              <a:t> </a:t>
            </a:r>
            <a:r>
              <a:rPr lang="en-US" sz="1400" dirty="0" err="1">
                <a:solidFill>
                  <a:schemeClr val="bg1"/>
                </a:solidFill>
              </a:rPr>
              <a:t>urna</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Aliquam</a:t>
            </a:r>
            <a:r>
              <a:rPr lang="en-US" sz="1400" dirty="0">
                <a:solidFill>
                  <a:schemeClr val="bg1"/>
                </a:solidFill>
              </a:rPr>
              <a:t> </a:t>
            </a:r>
            <a:r>
              <a:rPr lang="en-US" sz="1400" dirty="0" err="1">
                <a:solidFill>
                  <a:schemeClr val="bg1"/>
                </a:solidFill>
              </a:rPr>
              <a:t>pulvinar</a:t>
            </a:r>
            <a:r>
              <a:rPr lang="en-US" sz="1400" dirty="0">
                <a:solidFill>
                  <a:schemeClr val="bg1"/>
                </a:solidFill>
              </a:rPr>
              <a:t> </a:t>
            </a:r>
            <a:r>
              <a:rPr lang="en-US" sz="1400" dirty="0" err="1">
                <a:solidFill>
                  <a:schemeClr val="bg1"/>
                </a:solidFill>
              </a:rPr>
              <a:t>augue</a:t>
            </a:r>
            <a:r>
              <a:rPr lang="en-US" sz="1400" dirty="0">
                <a:solidFill>
                  <a:schemeClr val="bg1"/>
                </a:solidFill>
              </a:rPr>
              <a:t> et </a:t>
            </a:r>
            <a:r>
              <a:rPr lang="en-US" sz="1400" dirty="0" err="1">
                <a:solidFill>
                  <a:schemeClr val="bg1"/>
                </a:solidFill>
              </a:rPr>
              <a:t>diam</a:t>
            </a:r>
            <a:r>
              <a:rPr lang="en-US" sz="1400" dirty="0">
                <a:solidFill>
                  <a:schemeClr val="bg1"/>
                </a:solidFill>
              </a:rPr>
              <a:t> </a:t>
            </a:r>
            <a:r>
              <a:rPr lang="en-US" sz="1400" dirty="0" err="1">
                <a:solidFill>
                  <a:schemeClr val="bg1"/>
                </a:solidFill>
              </a:rPr>
              <a:t>auctor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Praesent</a:t>
            </a:r>
            <a:r>
              <a:rPr lang="en-US" sz="1400" dirty="0">
                <a:solidFill>
                  <a:schemeClr val="bg1"/>
                </a:solidFill>
              </a:rPr>
              <a:t> </a:t>
            </a:r>
            <a:r>
              <a:rPr lang="en-US" sz="1400" dirty="0" err="1">
                <a:solidFill>
                  <a:schemeClr val="bg1"/>
                </a:solidFill>
              </a:rPr>
              <a:t>vehicula</a:t>
            </a:r>
            <a:r>
              <a:rPr lang="en-US" sz="1400" dirty="0">
                <a:solidFill>
                  <a:schemeClr val="bg1"/>
                </a:solidFill>
              </a:rPr>
              <a:t> dui </a:t>
            </a:r>
            <a:r>
              <a:rPr lang="en-US" sz="1400" dirty="0" err="1">
                <a:solidFill>
                  <a:schemeClr val="bg1"/>
                </a:solidFill>
              </a:rPr>
              <a:t>nec</a:t>
            </a:r>
            <a:r>
              <a:rPr lang="en-US" sz="1400" dirty="0">
                <a:solidFill>
                  <a:schemeClr val="bg1"/>
                </a:solidFill>
              </a:rPr>
              <a:t> magna.</a:t>
            </a:r>
          </a:p>
          <a:p>
            <a:pPr marL="228600" lvl="1">
              <a:lnSpc>
                <a:spcPct val="100000"/>
              </a:lnSpc>
            </a:pPr>
            <a:r>
              <a:rPr lang="en-US" sz="1400" dirty="0">
                <a:solidFill>
                  <a:schemeClr val="bg1"/>
                </a:solidFill>
              </a:rPr>
              <a:t> </a:t>
            </a:r>
            <a:r>
              <a:rPr lang="en-US" sz="1400" dirty="0" err="1">
                <a:solidFill>
                  <a:schemeClr val="bg1"/>
                </a:solidFill>
              </a:rPr>
              <a:t>Mauris</a:t>
            </a:r>
            <a:r>
              <a:rPr lang="en-US" sz="1400" dirty="0">
                <a:solidFill>
                  <a:schemeClr val="bg1"/>
                </a:solidFill>
              </a:rPr>
              <a:t> </a:t>
            </a:r>
            <a:r>
              <a:rPr lang="en-US" sz="1400" dirty="0" err="1">
                <a:solidFill>
                  <a:schemeClr val="bg1"/>
                </a:solidFill>
              </a:rPr>
              <a:t>lacinia</a:t>
            </a:r>
            <a:r>
              <a:rPr lang="en-US" sz="1400" dirty="0">
                <a:solidFill>
                  <a:schemeClr val="bg1"/>
                </a:solidFill>
              </a:rPr>
              <a:t> </a:t>
            </a:r>
            <a:r>
              <a:rPr lang="en-US" sz="1400" dirty="0" err="1">
                <a:solidFill>
                  <a:schemeClr val="bg1"/>
                </a:solidFill>
              </a:rPr>
              <a:t>tellus</a:t>
            </a:r>
            <a:r>
              <a:rPr lang="en-US" sz="1400" dirty="0">
                <a:solidFill>
                  <a:schemeClr val="bg1"/>
                </a:solidFill>
              </a:rPr>
              <a:t> </a:t>
            </a:r>
            <a:r>
              <a:rPr lang="en-US" sz="1400" dirty="0" err="1">
                <a:solidFill>
                  <a:schemeClr val="bg1"/>
                </a:solidFill>
              </a:rPr>
              <a:t>rutrum</a:t>
            </a:r>
            <a:r>
              <a:rPr lang="en-US" sz="1400" dirty="0">
                <a:solidFill>
                  <a:schemeClr val="bg1"/>
                </a:solidFill>
              </a:rPr>
              <a:t> </a:t>
            </a:r>
            <a:r>
              <a:rPr lang="en-US" sz="1400" dirty="0" err="1">
                <a:solidFill>
                  <a:schemeClr val="bg1"/>
                </a:solidFill>
              </a:rPr>
              <a:t>tortor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Suspendisse</a:t>
            </a:r>
            <a:r>
              <a:rPr lang="en-US" sz="1400" dirty="0">
                <a:solidFill>
                  <a:schemeClr val="bg1"/>
                </a:solidFill>
              </a:rPr>
              <a:t> </a:t>
            </a:r>
            <a:r>
              <a:rPr lang="en-US" sz="1400" dirty="0" err="1">
                <a:solidFill>
                  <a:schemeClr val="bg1"/>
                </a:solidFill>
              </a:rPr>
              <a:t>pellentesque</a:t>
            </a:r>
            <a:r>
              <a:rPr lang="en-US" sz="1400" dirty="0">
                <a:solidFill>
                  <a:schemeClr val="bg1"/>
                </a:solidFill>
              </a:rPr>
              <a:t> ante in </a:t>
            </a:r>
            <a:r>
              <a:rPr lang="en-US" sz="1400" dirty="0" err="1">
                <a:solidFill>
                  <a:schemeClr val="bg1"/>
                </a:solidFill>
              </a:rPr>
              <a:t>lorem</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Augue</a:t>
            </a:r>
            <a:r>
              <a:rPr lang="en-US" sz="1400" dirty="0">
                <a:solidFill>
                  <a:schemeClr val="bg1"/>
                </a:solidFill>
              </a:rPr>
              <a:t> </a:t>
            </a:r>
            <a:r>
              <a:rPr lang="en-US" sz="1400" dirty="0" err="1">
                <a:solidFill>
                  <a:schemeClr val="bg1"/>
                </a:solidFill>
              </a:rPr>
              <a:t>congue</a:t>
            </a:r>
            <a:r>
              <a:rPr lang="en-US" sz="1400" dirty="0">
                <a:solidFill>
                  <a:schemeClr val="bg1"/>
                </a:solidFill>
              </a:rPr>
              <a:t> ligula, at </a:t>
            </a:r>
            <a:r>
              <a:rPr lang="en-US" sz="1400" dirty="0" err="1">
                <a:solidFill>
                  <a:schemeClr val="bg1"/>
                </a:solidFill>
              </a:rPr>
              <a:t>fermentum</a:t>
            </a:r>
            <a:r>
              <a:rPr lang="en-US" sz="1400" dirty="0">
                <a:solidFill>
                  <a:schemeClr val="bg1"/>
                </a:solidFill>
              </a:rPr>
              <a:t> </a:t>
            </a:r>
            <a:r>
              <a:rPr lang="en-US" sz="1400" dirty="0" err="1">
                <a:solidFill>
                  <a:schemeClr val="bg1"/>
                </a:solidFill>
              </a:rPr>
              <a:t>urna</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Aliquam</a:t>
            </a:r>
            <a:r>
              <a:rPr lang="en-US" sz="1400" dirty="0">
                <a:solidFill>
                  <a:schemeClr val="bg1"/>
                </a:solidFill>
              </a:rPr>
              <a:t> </a:t>
            </a:r>
            <a:r>
              <a:rPr lang="en-US" sz="1400" dirty="0" err="1">
                <a:solidFill>
                  <a:schemeClr val="bg1"/>
                </a:solidFill>
              </a:rPr>
              <a:t>pulvinar</a:t>
            </a:r>
            <a:r>
              <a:rPr lang="en-US" sz="1400" dirty="0">
                <a:solidFill>
                  <a:schemeClr val="bg1"/>
                </a:solidFill>
              </a:rPr>
              <a:t> </a:t>
            </a:r>
            <a:r>
              <a:rPr lang="en-US" sz="1400" dirty="0" err="1">
                <a:solidFill>
                  <a:schemeClr val="bg1"/>
                </a:solidFill>
              </a:rPr>
              <a:t>augue</a:t>
            </a:r>
            <a:r>
              <a:rPr lang="en-US" sz="1400" dirty="0">
                <a:solidFill>
                  <a:schemeClr val="bg1"/>
                </a:solidFill>
              </a:rPr>
              <a:t> et </a:t>
            </a:r>
            <a:r>
              <a:rPr lang="en-US" sz="1400" dirty="0" err="1">
                <a:solidFill>
                  <a:schemeClr val="bg1"/>
                </a:solidFill>
              </a:rPr>
              <a:t>diam</a:t>
            </a:r>
            <a:r>
              <a:rPr lang="en-US" sz="1400" dirty="0">
                <a:solidFill>
                  <a:schemeClr val="bg1"/>
                </a:solidFill>
              </a:rPr>
              <a:t> </a:t>
            </a:r>
            <a:r>
              <a:rPr lang="en-US" sz="1400" dirty="0" err="1">
                <a:solidFill>
                  <a:schemeClr val="bg1"/>
                </a:solidFill>
              </a:rPr>
              <a:t>auctor</a:t>
            </a:r>
            <a:r>
              <a:rPr lang="en-US" sz="1400" dirty="0">
                <a:solidFill>
                  <a:schemeClr val="bg1"/>
                </a:solidFill>
              </a:rPr>
              <a:t>.</a:t>
            </a:r>
          </a:p>
          <a:p>
            <a:pPr marL="228600" lvl="1">
              <a:lnSpc>
                <a:spcPct val="100000"/>
              </a:lnSpc>
            </a:pPr>
            <a:r>
              <a:rPr lang="en-US" sz="1400" dirty="0">
                <a:solidFill>
                  <a:schemeClr val="bg1"/>
                </a:solidFill>
              </a:rPr>
              <a:t> </a:t>
            </a:r>
            <a:r>
              <a:rPr lang="en-US" sz="1400" dirty="0" err="1">
                <a:solidFill>
                  <a:schemeClr val="bg1"/>
                </a:solidFill>
              </a:rPr>
              <a:t>Praesent</a:t>
            </a:r>
            <a:r>
              <a:rPr lang="en-US" sz="1400" dirty="0">
                <a:solidFill>
                  <a:schemeClr val="bg1"/>
                </a:solidFill>
              </a:rPr>
              <a:t> </a:t>
            </a:r>
            <a:r>
              <a:rPr lang="en-US" sz="1400" dirty="0" err="1">
                <a:solidFill>
                  <a:schemeClr val="bg1"/>
                </a:solidFill>
              </a:rPr>
              <a:t>vehicula</a:t>
            </a:r>
            <a:r>
              <a:rPr lang="en-US" sz="1400" dirty="0">
                <a:solidFill>
                  <a:schemeClr val="bg1"/>
                </a:solidFill>
              </a:rPr>
              <a:t> dui </a:t>
            </a:r>
            <a:r>
              <a:rPr lang="en-US" sz="1400" dirty="0" err="1">
                <a:solidFill>
                  <a:schemeClr val="bg1"/>
                </a:solidFill>
              </a:rPr>
              <a:t>nec</a:t>
            </a:r>
            <a:r>
              <a:rPr lang="en-US" sz="1400" dirty="0">
                <a:solidFill>
                  <a:schemeClr val="bg1"/>
                </a:solidFill>
              </a:rPr>
              <a:t> magna.</a:t>
            </a:r>
            <a:endParaRPr lang="en-US" sz="1400" dirty="0"/>
          </a:p>
        </p:txBody>
      </p:sp>
      <p:grpSp>
        <p:nvGrpSpPr>
          <p:cNvPr id="17" name="Group 16"/>
          <p:cNvGrpSpPr/>
          <p:nvPr/>
        </p:nvGrpSpPr>
        <p:grpSpPr>
          <a:xfrm>
            <a:off x="3129934" y="1169263"/>
            <a:ext cx="861615" cy="862928"/>
            <a:chOff x="6054928" y="1444601"/>
            <a:chExt cx="1068220" cy="1069848"/>
          </a:xfrm>
        </p:grpSpPr>
        <p:sp>
          <p:nvSpPr>
            <p:cNvPr id="18" name="Oval 40"/>
            <p:cNvSpPr>
              <a:spLocks noChangeArrowheads="1"/>
            </p:cNvSpPr>
            <p:nvPr/>
          </p:nvSpPr>
          <p:spPr bwMode="auto">
            <a:xfrm>
              <a:off x="6054928" y="1444601"/>
              <a:ext cx="1068220" cy="106984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a:off x="6348877" y="1738251"/>
              <a:ext cx="480322" cy="482549"/>
            </a:xfrm>
            <a:custGeom>
              <a:avLst/>
              <a:gdLst>
                <a:gd name="T0" fmla="*/ 271 w 271"/>
                <a:gd name="T1" fmla="*/ 136 h 272"/>
                <a:gd name="T2" fmla="*/ 261 w 271"/>
                <a:gd name="T3" fmla="*/ 160 h 272"/>
                <a:gd name="T4" fmla="*/ 237 w 271"/>
                <a:gd name="T5" fmla="*/ 170 h 272"/>
                <a:gd name="T6" fmla="*/ 170 w 271"/>
                <a:gd name="T7" fmla="*/ 170 h 272"/>
                <a:gd name="T8" fmla="*/ 170 w 271"/>
                <a:gd name="T9" fmla="*/ 237 h 272"/>
                <a:gd name="T10" fmla="*/ 160 w 271"/>
                <a:gd name="T11" fmla="*/ 262 h 272"/>
                <a:gd name="T12" fmla="*/ 136 w 271"/>
                <a:gd name="T13" fmla="*/ 272 h 272"/>
                <a:gd name="T14" fmla="*/ 101 w 271"/>
                <a:gd name="T15" fmla="*/ 237 h 272"/>
                <a:gd name="T16" fmla="*/ 101 w 271"/>
                <a:gd name="T17" fmla="*/ 170 h 272"/>
                <a:gd name="T18" fmla="*/ 34 w 271"/>
                <a:gd name="T19" fmla="*/ 170 h 272"/>
                <a:gd name="T20" fmla="*/ 0 w 271"/>
                <a:gd name="T21" fmla="*/ 136 h 272"/>
                <a:gd name="T22" fmla="*/ 34 w 271"/>
                <a:gd name="T23" fmla="*/ 102 h 272"/>
                <a:gd name="T24" fmla="*/ 101 w 271"/>
                <a:gd name="T25" fmla="*/ 102 h 272"/>
                <a:gd name="T26" fmla="*/ 101 w 271"/>
                <a:gd name="T27" fmla="*/ 35 h 272"/>
                <a:gd name="T28" fmla="*/ 136 w 271"/>
                <a:gd name="T29" fmla="*/ 0 h 272"/>
                <a:gd name="T30" fmla="*/ 170 w 271"/>
                <a:gd name="T31" fmla="*/ 35 h 272"/>
                <a:gd name="T32" fmla="*/ 170 w 271"/>
                <a:gd name="T33" fmla="*/ 102 h 272"/>
                <a:gd name="T34" fmla="*/ 237 w 271"/>
                <a:gd name="T35" fmla="*/ 102 h 272"/>
                <a:gd name="T36" fmla="*/ 271 w 271"/>
                <a:gd name="T37"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272">
                  <a:moveTo>
                    <a:pt x="271" y="136"/>
                  </a:moveTo>
                  <a:cubicBezTo>
                    <a:pt x="271" y="146"/>
                    <a:pt x="267" y="154"/>
                    <a:pt x="261" y="160"/>
                  </a:cubicBezTo>
                  <a:cubicBezTo>
                    <a:pt x="255" y="167"/>
                    <a:pt x="246" y="170"/>
                    <a:pt x="237" y="170"/>
                  </a:cubicBezTo>
                  <a:cubicBezTo>
                    <a:pt x="170" y="170"/>
                    <a:pt x="170" y="170"/>
                    <a:pt x="170" y="170"/>
                  </a:cubicBezTo>
                  <a:cubicBezTo>
                    <a:pt x="170" y="237"/>
                    <a:pt x="170" y="237"/>
                    <a:pt x="170" y="237"/>
                  </a:cubicBezTo>
                  <a:cubicBezTo>
                    <a:pt x="170" y="247"/>
                    <a:pt x="166" y="255"/>
                    <a:pt x="160" y="262"/>
                  </a:cubicBezTo>
                  <a:cubicBezTo>
                    <a:pt x="154" y="268"/>
                    <a:pt x="145" y="272"/>
                    <a:pt x="136" y="272"/>
                  </a:cubicBezTo>
                  <a:cubicBezTo>
                    <a:pt x="117" y="272"/>
                    <a:pt x="101" y="256"/>
                    <a:pt x="101" y="237"/>
                  </a:cubicBezTo>
                  <a:cubicBezTo>
                    <a:pt x="101" y="170"/>
                    <a:pt x="101" y="170"/>
                    <a:pt x="101" y="170"/>
                  </a:cubicBezTo>
                  <a:cubicBezTo>
                    <a:pt x="34" y="170"/>
                    <a:pt x="34" y="170"/>
                    <a:pt x="34" y="170"/>
                  </a:cubicBezTo>
                  <a:cubicBezTo>
                    <a:pt x="15" y="170"/>
                    <a:pt x="0" y="155"/>
                    <a:pt x="0" y="136"/>
                  </a:cubicBezTo>
                  <a:cubicBezTo>
                    <a:pt x="0" y="117"/>
                    <a:pt x="15" y="102"/>
                    <a:pt x="34" y="102"/>
                  </a:cubicBezTo>
                  <a:cubicBezTo>
                    <a:pt x="101" y="102"/>
                    <a:pt x="101" y="102"/>
                    <a:pt x="101" y="102"/>
                  </a:cubicBezTo>
                  <a:cubicBezTo>
                    <a:pt x="101" y="35"/>
                    <a:pt x="101" y="35"/>
                    <a:pt x="101" y="35"/>
                  </a:cubicBezTo>
                  <a:cubicBezTo>
                    <a:pt x="101" y="16"/>
                    <a:pt x="117" y="0"/>
                    <a:pt x="136" y="0"/>
                  </a:cubicBezTo>
                  <a:cubicBezTo>
                    <a:pt x="155" y="0"/>
                    <a:pt x="170" y="16"/>
                    <a:pt x="170" y="35"/>
                  </a:cubicBezTo>
                  <a:cubicBezTo>
                    <a:pt x="170" y="102"/>
                    <a:pt x="170" y="102"/>
                    <a:pt x="170" y="102"/>
                  </a:cubicBezTo>
                  <a:cubicBezTo>
                    <a:pt x="237" y="102"/>
                    <a:pt x="237" y="102"/>
                    <a:pt x="237" y="102"/>
                  </a:cubicBezTo>
                  <a:cubicBezTo>
                    <a:pt x="256" y="102"/>
                    <a:pt x="271" y="117"/>
                    <a:pt x="271"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6873422" y="1174376"/>
            <a:ext cx="861615" cy="862928"/>
            <a:chOff x="6054928" y="1444601"/>
            <a:chExt cx="1068220" cy="1069848"/>
          </a:xfrm>
        </p:grpSpPr>
        <p:sp>
          <p:nvSpPr>
            <p:cNvPr id="21" name="Oval 40"/>
            <p:cNvSpPr>
              <a:spLocks noChangeArrowheads="1"/>
            </p:cNvSpPr>
            <p:nvPr/>
          </p:nvSpPr>
          <p:spPr bwMode="auto">
            <a:xfrm>
              <a:off x="6054928" y="1444601"/>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9"/>
            <p:cNvSpPr>
              <a:spLocks/>
            </p:cNvSpPr>
            <p:nvPr/>
          </p:nvSpPr>
          <p:spPr bwMode="auto">
            <a:xfrm>
              <a:off x="6348506" y="1917536"/>
              <a:ext cx="481064" cy="123978"/>
            </a:xfrm>
            <a:custGeom>
              <a:avLst/>
              <a:gdLst>
                <a:gd name="T0" fmla="*/ 271 w 271"/>
                <a:gd name="T1" fmla="*/ 34 h 68"/>
                <a:gd name="T2" fmla="*/ 261 w 271"/>
                <a:gd name="T3" fmla="*/ 58 h 68"/>
                <a:gd name="T4" fmla="*/ 237 w 271"/>
                <a:gd name="T5" fmla="*/ 68 h 68"/>
                <a:gd name="T6" fmla="*/ 34 w 271"/>
                <a:gd name="T7" fmla="*/ 68 h 68"/>
                <a:gd name="T8" fmla="*/ 0 w 271"/>
                <a:gd name="T9" fmla="*/ 34 h 68"/>
                <a:gd name="T10" fmla="*/ 34 w 271"/>
                <a:gd name="T11" fmla="*/ 0 h 68"/>
                <a:gd name="T12" fmla="*/ 237 w 271"/>
                <a:gd name="T13" fmla="*/ 0 h 68"/>
                <a:gd name="T14" fmla="*/ 271 w 271"/>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68">
                  <a:moveTo>
                    <a:pt x="271" y="34"/>
                  </a:moveTo>
                  <a:cubicBezTo>
                    <a:pt x="271" y="44"/>
                    <a:pt x="268" y="52"/>
                    <a:pt x="261" y="58"/>
                  </a:cubicBezTo>
                  <a:cubicBezTo>
                    <a:pt x="255" y="65"/>
                    <a:pt x="247" y="68"/>
                    <a:pt x="237" y="68"/>
                  </a:cubicBezTo>
                  <a:cubicBezTo>
                    <a:pt x="34" y="68"/>
                    <a:pt x="34" y="68"/>
                    <a:pt x="34" y="68"/>
                  </a:cubicBezTo>
                  <a:cubicBezTo>
                    <a:pt x="15" y="68"/>
                    <a:pt x="0" y="53"/>
                    <a:pt x="0" y="34"/>
                  </a:cubicBezTo>
                  <a:cubicBezTo>
                    <a:pt x="0" y="15"/>
                    <a:pt x="15" y="0"/>
                    <a:pt x="34" y="0"/>
                  </a:cubicBezTo>
                  <a:cubicBezTo>
                    <a:pt x="237" y="0"/>
                    <a:pt x="237" y="0"/>
                    <a:pt x="237" y="0"/>
                  </a:cubicBezTo>
                  <a:cubicBezTo>
                    <a:pt x="256" y="0"/>
                    <a:pt x="271" y="15"/>
                    <a:pt x="271" y="3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87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000" y="25314"/>
            <a:ext cx="8229600" cy="680748"/>
          </a:xfrm>
        </p:spPr>
        <p:txBody>
          <a:bodyPr>
            <a:normAutofit fontScale="90000"/>
          </a:bodyPr>
          <a:lstStyle/>
          <a:p>
            <a:r>
              <a:rPr lang="en-US" cap="none" dirty="0"/>
              <a:t>HEADLINE</a:t>
            </a:r>
            <a:endParaRPr lang="en-US" dirty="0"/>
          </a:p>
        </p:txBody>
      </p:sp>
      <p:sp>
        <p:nvSpPr>
          <p:cNvPr id="31" name="Text Placeholder 3"/>
          <p:cNvSpPr>
            <a:spLocks noGrp="1"/>
          </p:cNvSpPr>
          <p:nvPr>
            <p:ph idx="1"/>
          </p:nvPr>
        </p:nvSpPr>
        <p:spPr/>
        <p:txBody>
          <a:bodyPr/>
          <a:lstStyle/>
          <a:p>
            <a:endParaRPr lang="en-US" dirty="0"/>
          </a:p>
          <a:p>
            <a:endParaRPr lang="en-US" dirty="0"/>
          </a:p>
        </p:txBody>
      </p:sp>
      <p:sp>
        <p:nvSpPr>
          <p:cNvPr id="33" name="Rounded Rectangle 32"/>
          <p:cNvSpPr/>
          <p:nvPr/>
        </p:nvSpPr>
        <p:spPr>
          <a:xfrm>
            <a:off x="821273" y="1284301"/>
            <a:ext cx="7501467" cy="832379"/>
          </a:xfrm>
          <a:prstGeom prst="roundRect">
            <a:avLst>
              <a:gd name="adj" fmla="val 10128"/>
            </a:avLst>
          </a:prstGeom>
          <a:solidFill>
            <a:schemeClr val="bg2">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AutoShape 3"/>
          <p:cNvCxnSpPr>
            <a:cxnSpLocks noChangeShapeType="1"/>
          </p:cNvCxnSpPr>
          <p:nvPr/>
        </p:nvCxnSpPr>
        <p:spPr bwMode="auto">
          <a:xfrm>
            <a:off x="4572798" y="1371507"/>
            <a:ext cx="0" cy="4344284"/>
          </a:xfrm>
          <a:prstGeom prst="straightConnector1">
            <a:avLst/>
          </a:prstGeom>
          <a:noFill/>
          <a:ln w="9525" cap="rnd">
            <a:solidFill>
              <a:srgbClr val="191919"/>
            </a:solidFill>
            <a:prstDash val="sysDot"/>
            <a:round/>
            <a:headEnd/>
            <a:tailEnd/>
          </a:ln>
        </p:spPr>
      </p:cxnSp>
      <p:sp>
        <p:nvSpPr>
          <p:cNvPr id="61" name="Text Placeholder 2"/>
          <p:cNvSpPr txBox="1">
            <a:spLocks/>
          </p:cNvSpPr>
          <p:nvPr/>
        </p:nvSpPr>
        <p:spPr bwMode="gray">
          <a:xfrm>
            <a:off x="1378062" y="1458698"/>
            <a:ext cx="2901845" cy="65796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lvl="1" indent="-91440">
              <a:lnSpc>
                <a:spcPct val="110000"/>
              </a:lnSpc>
              <a:spcBef>
                <a:spcPts val="0"/>
              </a:spcBef>
              <a:spcAft>
                <a:spcPts val="600"/>
              </a:spcAft>
              <a:buFont typeface="Arial"/>
              <a:buChar char="•"/>
              <a:defRPr/>
            </a:pPr>
            <a:r>
              <a:rPr lang="en-US" sz="1500" u="sng">
                <a:solidFill>
                  <a:srgbClr val="595959"/>
                </a:solidFill>
                <a:latin typeface="Calibri"/>
                <a:cs typeface="Arial" pitchFamily="34" charset="0"/>
              </a:rPr>
              <a:t>X</a:t>
            </a:r>
            <a:endParaRPr lang="en-US" sz="1600" dirty="0">
              <a:solidFill>
                <a:srgbClr val="595959"/>
              </a:solidFill>
              <a:latin typeface="Calibri"/>
              <a:cs typeface="Arial" pitchFamily="34" charset="0"/>
            </a:endParaRPr>
          </a:p>
          <a:p>
            <a:pPr marL="182880" indent="-91440">
              <a:lnSpc>
                <a:spcPct val="110000"/>
              </a:lnSpc>
              <a:spcBef>
                <a:spcPts val="0"/>
              </a:spcBef>
              <a:spcAft>
                <a:spcPts val="600"/>
              </a:spcAft>
              <a:buFont typeface="Arial"/>
              <a:buNone/>
              <a:defRPr/>
            </a:pPr>
            <a:endParaRPr lang="en-US" sz="1600" dirty="0">
              <a:solidFill>
                <a:srgbClr val="595959"/>
              </a:solidFill>
              <a:latin typeface="Calibri"/>
              <a:cs typeface="Arial" pitchFamily="34" charset="0"/>
            </a:endParaRPr>
          </a:p>
          <a:p>
            <a:pPr marL="182880" indent="-91440">
              <a:lnSpc>
                <a:spcPct val="110000"/>
              </a:lnSpc>
              <a:spcBef>
                <a:spcPts val="0"/>
              </a:spcBef>
              <a:spcAft>
                <a:spcPts val="600"/>
              </a:spcAft>
              <a:buFont typeface="Arial"/>
              <a:buNone/>
              <a:defRPr/>
            </a:pPr>
            <a:endParaRPr lang="en-US" sz="1600" dirty="0">
              <a:solidFill>
                <a:srgbClr val="595959"/>
              </a:solidFill>
              <a:latin typeface="Calibri"/>
              <a:cs typeface="Arial" pitchFamily="34" charset="0"/>
            </a:endParaRPr>
          </a:p>
          <a:p>
            <a:pPr marL="182880" indent="-91440">
              <a:lnSpc>
                <a:spcPct val="110000"/>
              </a:lnSpc>
              <a:spcBef>
                <a:spcPts val="0"/>
              </a:spcBef>
              <a:spcAft>
                <a:spcPts val="600"/>
              </a:spcAft>
              <a:buFont typeface="Arial"/>
              <a:buNone/>
              <a:defRPr/>
            </a:pPr>
            <a:endParaRPr lang="en-US" sz="1600">
              <a:solidFill>
                <a:srgbClr val="595959"/>
              </a:solidFill>
              <a:latin typeface="Calibri"/>
              <a:cs typeface="Arial" pitchFamily="34" charset="0"/>
            </a:endParaRPr>
          </a:p>
        </p:txBody>
      </p:sp>
      <p:sp>
        <p:nvSpPr>
          <p:cNvPr id="62" name="Text Placeholder 2"/>
          <p:cNvSpPr txBox="1">
            <a:spLocks/>
          </p:cNvSpPr>
          <p:nvPr/>
        </p:nvSpPr>
        <p:spPr bwMode="gray">
          <a:xfrm>
            <a:off x="4845908" y="1458698"/>
            <a:ext cx="2943425" cy="65796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lvl="1" indent="-91440" fontAlgn="t">
              <a:lnSpc>
                <a:spcPct val="110000"/>
              </a:lnSpc>
              <a:spcBef>
                <a:spcPts val="0"/>
              </a:spcBef>
              <a:spcAft>
                <a:spcPts val="600"/>
              </a:spcAft>
              <a:buFont typeface="Arial"/>
              <a:buChar char="•"/>
              <a:defRPr/>
            </a:pPr>
            <a:r>
              <a:rPr lang="en-US" sz="1500">
                <a:solidFill>
                  <a:srgbClr val="595959"/>
                </a:solidFill>
                <a:latin typeface="Calibri"/>
                <a:cs typeface="Arial" pitchFamily="34" charset="0"/>
              </a:rPr>
              <a:t>X</a:t>
            </a:r>
          </a:p>
        </p:txBody>
      </p:sp>
      <p:sp>
        <p:nvSpPr>
          <p:cNvPr id="65" name="Rounded Rectangle 64"/>
          <p:cNvSpPr/>
          <p:nvPr/>
        </p:nvSpPr>
        <p:spPr>
          <a:xfrm>
            <a:off x="821273" y="2353745"/>
            <a:ext cx="7501467" cy="1608667"/>
          </a:xfrm>
          <a:prstGeom prst="roundRect">
            <a:avLst>
              <a:gd name="adj" fmla="val 5163"/>
            </a:avLst>
          </a:prstGeom>
          <a:solidFill>
            <a:schemeClr val="bg2">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6" name="Rounded Rectangle 75"/>
          <p:cNvSpPr/>
          <p:nvPr/>
        </p:nvSpPr>
        <p:spPr>
          <a:xfrm>
            <a:off x="838207" y="4165604"/>
            <a:ext cx="7501467" cy="1346993"/>
          </a:xfrm>
          <a:prstGeom prst="roundRect">
            <a:avLst>
              <a:gd name="adj" fmla="val 5364"/>
            </a:avLst>
          </a:prstGeom>
          <a:solidFill>
            <a:schemeClr val="bg2">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9" name="AutoShape 18"/>
          <p:cNvSpPr>
            <a:spLocks/>
          </p:cNvSpPr>
          <p:nvPr/>
        </p:nvSpPr>
        <p:spPr bwMode="auto">
          <a:xfrm rot="16200000">
            <a:off x="2530366" y="-913226"/>
            <a:ext cx="196289" cy="3580608"/>
          </a:xfrm>
          <a:prstGeom prst="rightBracket">
            <a:avLst>
              <a:gd name="adj" fmla="val 141746"/>
            </a:avLst>
          </a:prstGeom>
          <a:noFill/>
          <a:ln w="47625" cap="flat" cmpd="sng" algn="ctr">
            <a:solidFill>
              <a:schemeClr val="accent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90" name="AutoShape 18"/>
          <p:cNvSpPr>
            <a:spLocks/>
          </p:cNvSpPr>
          <p:nvPr/>
        </p:nvSpPr>
        <p:spPr bwMode="auto">
          <a:xfrm rot="16200000">
            <a:off x="6399627" y="-947887"/>
            <a:ext cx="196288" cy="3649931"/>
          </a:xfrm>
          <a:prstGeom prst="rightBracket">
            <a:avLst>
              <a:gd name="adj" fmla="val 141746"/>
            </a:avLst>
          </a:prstGeom>
          <a:noFill/>
          <a:ln w="47625" cap="flat" cmpd="sng" algn="ctr">
            <a:solidFill>
              <a:schemeClr val="tx1">
                <a:alpha val="75000"/>
              </a:schemeClr>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91" name="Rectangle 90"/>
          <p:cNvSpPr/>
          <p:nvPr/>
        </p:nvSpPr>
        <p:spPr>
          <a:xfrm>
            <a:off x="821267" y="884179"/>
            <a:ext cx="3597542" cy="400110"/>
          </a:xfrm>
          <a:prstGeom prst="rect">
            <a:avLst/>
          </a:prstGeom>
        </p:spPr>
        <p:txBody>
          <a:bodyPr wrap="square">
            <a:spAutoFit/>
          </a:bodyPr>
          <a:lstStyle/>
          <a:p>
            <a:pPr algn="ctr" fontAlgn="auto">
              <a:spcBef>
                <a:spcPts val="0"/>
              </a:spcBef>
              <a:spcAft>
                <a:spcPts val="0"/>
              </a:spcAft>
            </a:pPr>
            <a:r>
              <a:rPr lang="en-US" sz="2000" b="1" dirty="0">
                <a:solidFill>
                  <a:srgbClr val="595959"/>
                </a:solidFill>
                <a:latin typeface="Calibri"/>
                <a:cs typeface="Calibri"/>
              </a:rPr>
              <a:t>What Works</a:t>
            </a:r>
          </a:p>
        </p:txBody>
      </p:sp>
      <p:sp>
        <p:nvSpPr>
          <p:cNvPr id="92" name="Rectangle 91"/>
          <p:cNvSpPr/>
          <p:nvPr/>
        </p:nvSpPr>
        <p:spPr>
          <a:xfrm>
            <a:off x="4672805" y="833379"/>
            <a:ext cx="3649932" cy="400110"/>
          </a:xfrm>
          <a:prstGeom prst="rect">
            <a:avLst/>
          </a:prstGeom>
        </p:spPr>
        <p:txBody>
          <a:bodyPr wrap="square">
            <a:spAutoFit/>
          </a:bodyPr>
          <a:lstStyle/>
          <a:p>
            <a:pPr algn="ctr" fontAlgn="auto">
              <a:spcBef>
                <a:spcPts val="0"/>
              </a:spcBef>
              <a:spcAft>
                <a:spcPts val="0"/>
              </a:spcAft>
            </a:pPr>
            <a:r>
              <a:rPr lang="en-US" sz="2000" b="1" dirty="0">
                <a:solidFill>
                  <a:srgbClr val="595959"/>
                </a:solidFill>
                <a:latin typeface="Calibri"/>
                <a:cs typeface="Calibri"/>
              </a:rPr>
              <a:t>What Doesn’t</a:t>
            </a:r>
          </a:p>
        </p:txBody>
      </p:sp>
      <p:pic>
        <p:nvPicPr>
          <p:cNvPr id="93" name="Picture 92" descr="greenlight.png"/>
          <p:cNvPicPr>
            <a:picLocks noChangeAspect="1"/>
          </p:cNvPicPr>
          <p:nvPr/>
        </p:nvPicPr>
        <p:blipFill>
          <a:blip r:embed="rId2"/>
          <a:stretch>
            <a:fillRect/>
          </a:stretch>
        </p:blipFill>
        <p:spPr>
          <a:xfrm>
            <a:off x="95396" y="1136912"/>
            <a:ext cx="1339179" cy="1894154"/>
          </a:xfrm>
          <a:prstGeom prst="rect">
            <a:avLst/>
          </a:prstGeom>
        </p:spPr>
      </p:pic>
      <p:pic>
        <p:nvPicPr>
          <p:cNvPr id="94" name="Picture 93" descr="redlight.png"/>
          <p:cNvPicPr>
            <a:picLocks noChangeAspect="1"/>
          </p:cNvPicPr>
          <p:nvPr/>
        </p:nvPicPr>
        <p:blipFill>
          <a:blip r:embed="rId3"/>
          <a:stretch>
            <a:fillRect/>
          </a:stretch>
        </p:blipFill>
        <p:spPr>
          <a:xfrm>
            <a:off x="7658639" y="1136912"/>
            <a:ext cx="1339179" cy="1894154"/>
          </a:xfrm>
          <a:prstGeom prst="rect">
            <a:avLst/>
          </a:prstGeom>
        </p:spPr>
      </p:pic>
    </p:spTree>
    <p:extLst>
      <p:ext uri="{BB962C8B-B14F-4D97-AF65-F5344CB8AC3E}">
        <p14:creationId xmlns:p14="http://schemas.microsoft.com/office/powerpoint/2010/main" val="28428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85221" y="-24289"/>
            <a:ext cx="8229600" cy="1143000"/>
          </a:xfrm>
        </p:spPr>
        <p:txBody>
          <a:bodyPr>
            <a:normAutofit/>
          </a:bodyPr>
          <a:lstStyle/>
          <a:p>
            <a:r>
              <a:rPr lang="en-US" sz="4000" dirty="0"/>
              <a:t>Positives and negatives</a:t>
            </a:r>
            <a:endParaRPr lang="en-US" sz="3100" dirty="0">
              <a:solidFill>
                <a:srgbClr val="008E94"/>
              </a:solidFill>
            </a:endParaRPr>
          </a:p>
        </p:txBody>
      </p:sp>
      <p:sp>
        <p:nvSpPr>
          <p:cNvPr id="5" name="Rounded Rectangle 4"/>
          <p:cNvSpPr/>
          <p:nvPr/>
        </p:nvSpPr>
        <p:spPr>
          <a:xfrm>
            <a:off x="951960" y="1721262"/>
            <a:ext cx="3590544" cy="2808182"/>
          </a:xfrm>
          <a:prstGeom prst="roundRect">
            <a:avLst>
              <a:gd name="adj" fmla="val 365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76200" cmpd="sng">
                <a:solidFill>
                  <a:srgbClr val="595959"/>
                </a:solidFill>
              </a:ln>
              <a:solidFill>
                <a:srgbClr val="FFFFFF"/>
              </a:solidFill>
            </a:endParaRPr>
          </a:p>
        </p:txBody>
      </p:sp>
      <p:sp>
        <p:nvSpPr>
          <p:cNvPr id="6" name="Rounded Rectangle 5"/>
          <p:cNvSpPr/>
          <p:nvPr/>
        </p:nvSpPr>
        <p:spPr>
          <a:xfrm>
            <a:off x="4600021" y="1723192"/>
            <a:ext cx="3588046" cy="2806252"/>
          </a:xfrm>
          <a:prstGeom prst="roundRect">
            <a:avLst>
              <a:gd name="adj" fmla="val 3199"/>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76200" cmpd="sng">
                <a:solidFill>
                  <a:srgbClr val="595959"/>
                </a:solidFill>
              </a:ln>
              <a:solidFill>
                <a:srgbClr val="FFFFFF"/>
              </a:solidFill>
            </a:endParaRPr>
          </a:p>
        </p:txBody>
      </p:sp>
      <p:sp>
        <p:nvSpPr>
          <p:cNvPr id="8" name="Rectangle 7"/>
          <p:cNvSpPr/>
          <p:nvPr/>
        </p:nvSpPr>
        <p:spPr>
          <a:xfrm>
            <a:off x="1179139" y="1745298"/>
            <a:ext cx="2200089" cy="369332"/>
          </a:xfrm>
          <a:prstGeom prst="rect">
            <a:avLst/>
          </a:prstGeom>
        </p:spPr>
        <p:txBody>
          <a:bodyPr wrap="none">
            <a:spAutoFit/>
          </a:bodyPr>
          <a:lstStyle/>
          <a:p>
            <a:pPr fontAlgn="auto">
              <a:spcBef>
                <a:spcPts val="0"/>
              </a:spcBef>
              <a:spcAft>
                <a:spcPts val="0"/>
              </a:spcAft>
            </a:pPr>
            <a:r>
              <a:rPr lang="en-US" b="1" dirty="0">
                <a:solidFill>
                  <a:srgbClr val="595959"/>
                </a:solidFill>
                <a:latin typeface="Calibri"/>
              </a:rPr>
              <a:t>POSITIVE REACTIONS</a:t>
            </a:r>
          </a:p>
        </p:txBody>
      </p:sp>
      <p:sp>
        <p:nvSpPr>
          <p:cNvPr id="9" name="Rectangle 8"/>
          <p:cNvSpPr/>
          <p:nvPr/>
        </p:nvSpPr>
        <p:spPr>
          <a:xfrm>
            <a:off x="4799422" y="1737556"/>
            <a:ext cx="2281266" cy="369332"/>
          </a:xfrm>
          <a:prstGeom prst="rect">
            <a:avLst/>
          </a:prstGeom>
        </p:spPr>
        <p:txBody>
          <a:bodyPr wrap="none">
            <a:spAutoFit/>
          </a:bodyPr>
          <a:lstStyle/>
          <a:p>
            <a:pPr fontAlgn="auto">
              <a:spcBef>
                <a:spcPts val="0"/>
              </a:spcBef>
              <a:spcAft>
                <a:spcPts val="0"/>
              </a:spcAft>
            </a:pPr>
            <a:r>
              <a:rPr lang="en-US" b="1" dirty="0">
                <a:solidFill>
                  <a:srgbClr val="595959"/>
                </a:solidFill>
                <a:latin typeface="Calibri"/>
              </a:rPr>
              <a:t>NEGATIVE REACTIONS</a:t>
            </a:r>
            <a:endParaRPr lang="en-US" dirty="0">
              <a:solidFill>
                <a:srgbClr val="595959"/>
              </a:solidFill>
              <a:latin typeface="Calibri"/>
            </a:endParaRPr>
          </a:p>
        </p:txBody>
      </p:sp>
      <p:sp>
        <p:nvSpPr>
          <p:cNvPr id="10" name="TextBox 9"/>
          <p:cNvSpPr txBox="1"/>
          <p:nvPr/>
        </p:nvSpPr>
        <p:spPr>
          <a:xfrm>
            <a:off x="4748457" y="2117154"/>
            <a:ext cx="3366303" cy="957185"/>
          </a:xfrm>
          <a:prstGeom prst="rect">
            <a:avLst/>
          </a:prstGeom>
          <a:noFill/>
        </p:spPr>
        <p:txBody>
          <a:bodyPr wrap="square" rtlCol="0">
            <a:spAutoFit/>
          </a:bodyPr>
          <a:lstStyle/>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Y</a:t>
            </a:r>
          </a:p>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Y</a:t>
            </a:r>
          </a:p>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Y</a:t>
            </a:r>
            <a:endParaRPr lang="en-US" sz="1400" dirty="0">
              <a:solidFill>
                <a:srgbClr val="595959"/>
              </a:solidFill>
              <a:latin typeface="Calibri"/>
            </a:endParaRPr>
          </a:p>
        </p:txBody>
      </p:sp>
      <p:sp>
        <p:nvSpPr>
          <p:cNvPr id="11" name="TextBox 10"/>
          <p:cNvSpPr txBox="1"/>
          <p:nvPr/>
        </p:nvSpPr>
        <p:spPr>
          <a:xfrm>
            <a:off x="1149031" y="2244084"/>
            <a:ext cx="3308432" cy="957185"/>
          </a:xfrm>
          <a:prstGeom prst="rect">
            <a:avLst/>
          </a:prstGeom>
          <a:noFill/>
        </p:spPr>
        <p:txBody>
          <a:bodyPr wrap="square" rtlCol="0">
            <a:spAutoFit/>
          </a:bodyPr>
          <a:lstStyle/>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X</a:t>
            </a:r>
          </a:p>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X</a:t>
            </a:r>
          </a:p>
          <a:p>
            <a:pPr marL="283464" indent="-283464" fontAlgn="auto">
              <a:lnSpc>
                <a:spcPct val="110000"/>
              </a:lnSpc>
              <a:spcBef>
                <a:spcPts val="0"/>
              </a:spcBef>
              <a:spcAft>
                <a:spcPts val="600"/>
              </a:spcAft>
              <a:buFont typeface="Arial" pitchFamily="34" charset="0"/>
              <a:buChar char="•"/>
            </a:pPr>
            <a:r>
              <a:rPr lang="en-US" sz="1400">
                <a:solidFill>
                  <a:srgbClr val="595959"/>
                </a:solidFill>
                <a:latin typeface="Calibri"/>
              </a:rPr>
              <a:t>X </a:t>
            </a:r>
            <a:endParaRPr lang="en-US" sz="1400" dirty="0">
              <a:solidFill>
                <a:srgbClr val="595959"/>
              </a:solidFill>
              <a:latin typeface="Calibri"/>
            </a:endParaRPr>
          </a:p>
        </p:txBody>
      </p:sp>
      <p:grpSp>
        <p:nvGrpSpPr>
          <p:cNvPr id="13" name="Group 12"/>
          <p:cNvGrpSpPr/>
          <p:nvPr/>
        </p:nvGrpSpPr>
        <p:grpSpPr>
          <a:xfrm>
            <a:off x="1284197" y="4704107"/>
            <a:ext cx="6901939" cy="1116011"/>
            <a:chOff x="1292244" y="4352005"/>
            <a:chExt cx="7345423" cy="1125369"/>
          </a:xfrm>
          <a:solidFill>
            <a:schemeClr val="tx1"/>
          </a:solidFill>
        </p:grpSpPr>
        <p:sp>
          <p:nvSpPr>
            <p:cNvPr id="15" name="Rounded Rectangle 14"/>
            <p:cNvSpPr>
              <a:spLocks noChangeAspect="1"/>
            </p:cNvSpPr>
            <p:nvPr/>
          </p:nvSpPr>
          <p:spPr>
            <a:xfrm>
              <a:off x="1292244" y="4352005"/>
              <a:ext cx="7345423" cy="1125369"/>
            </a:xfrm>
            <a:prstGeom prst="roundRect">
              <a:avLst>
                <a:gd name="adj" fmla="val 88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Text Placeholder 2"/>
            <p:cNvSpPr txBox="1">
              <a:spLocks/>
            </p:cNvSpPr>
            <p:nvPr/>
          </p:nvSpPr>
          <p:spPr bwMode="gray">
            <a:xfrm>
              <a:off x="1795384" y="4482545"/>
              <a:ext cx="6705600" cy="81709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fontAlgn="auto">
                <a:spcBef>
                  <a:spcPts val="0"/>
                </a:spcBef>
                <a:spcAft>
                  <a:spcPts val="600"/>
                </a:spcAft>
              </a:pPr>
              <a:r>
                <a:rPr lang="en-US" b="1" dirty="0">
                  <a:solidFill>
                    <a:srgbClr val="585959"/>
                  </a:solidFill>
                  <a:latin typeface="Calibri"/>
                </a:rPr>
                <a:t>RECOMMENDATION</a:t>
              </a:r>
            </a:p>
            <a:p>
              <a:pPr fontAlgn="auto">
                <a:lnSpc>
                  <a:spcPct val="110000"/>
                </a:lnSpc>
                <a:spcBef>
                  <a:spcPts val="0"/>
                </a:spcBef>
                <a:spcAft>
                  <a:spcPts val="600"/>
                </a:spcAft>
              </a:pPr>
              <a:r>
                <a:rPr lang="en-US" sz="1400" dirty="0">
                  <a:solidFill>
                    <a:srgbClr val="585959"/>
                  </a:solidFill>
                  <a:latin typeface="Calibri"/>
                </a:rPr>
                <a:t>In order to expand the consumer base, consider creating communications that </a:t>
              </a:r>
              <a:r>
                <a:rPr lang="en-US" sz="1400">
                  <a:solidFill>
                    <a:srgbClr val="585959"/>
                  </a:solidFill>
                  <a:latin typeface="Calibri"/>
                </a:rPr>
                <a:t>focus on XYZ. </a:t>
              </a:r>
              <a:endParaRPr lang="en-US" sz="1400" dirty="0">
                <a:solidFill>
                  <a:srgbClr val="585959"/>
                </a:solidFill>
                <a:latin typeface="Calibri"/>
              </a:endParaRPr>
            </a:p>
          </p:txBody>
        </p:sp>
      </p:grpSp>
      <p:grpSp>
        <p:nvGrpSpPr>
          <p:cNvPr id="36" name="Group 35"/>
          <p:cNvGrpSpPr/>
          <p:nvPr/>
        </p:nvGrpSpPr>
        <p:grpSpPr>
          <a:xfrm>
            <a:off x="7377423" y="1267033"/>
            <a:ext cx="670034" cy="671055"/>
            <a:chOff x="6054928" y="1444601"/>
            <a:chExt cx="1068220" cy="1069848"/>
          </a:xfrm>
        </p:grpSpPr>
        <p:sp>
          <p:nvSpPr>
            <p:cNvPr id="37" name="Oval 40"/>
            <p:cNvSpPr>
              <a:spLocks noChangeArrowheads="1"/>
            </p:cNvSpPr>
            <p:nvPr/>
          </p:nvSpPr>
          <p:spPr bwMode="auto">
            <a:xfrm>
              <a:off x="6054928" y="1444601"/>
              <a:ext cx="1068220" cy="106984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p:cNvSpPr>
            <p:nvPr/>
          </p:nvSpPr>
          <p:spPr bwMode="auto">
            <a:xfrm>
              <a:off x="6348506" y="1917536"/>
              <a:ext cx="481064" cy="123978"/>
            </a:xfrm>
            <a:custGeom>
              <a:avLst/>
              <a:gdLst>
                <a:gd name="T0" fmla="*/ 271 w 271"/>
                <a:gd name="T1" fmla="*/ 34 h 68"/>
                <a:gd name="T2" fmla="*/ 261 w 271"/>
                <a:gd name="T3" fmla="*/ 58 h 68"/>
                <a:gd name="T4" fmla="*/ 237 w 271"/>
                <a:gd name="T5" fmla="*/ 68 h 68"/>
                <a:gd name="T6" fmla="*/ 34 w 271"/>
                <a:gd name="T7" fmla="*/ 68 h 68"/>
                <a:gd name="T8" fmla="*/ 0 w 271"/>
                <a:gd name="T9" fmla="*/ 34 h 68"/>
                <a:gd name="T10" fmla="*/ 34 w 271"/>
                <a:gd name="T11" fmla="*/ 0 h 68"/>
                <a:gd name="T12" fmla="*/ 237 w 271"/>
                <a:gd name="T13" fmla="*/ 0 h 68"/>
                <a:gd name="T14" fmla="*/ 271 w 271"/>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68">
                  <a:moveTo>
                    <a:pt x="271" y="34"/>
                  </a:moveTo>
                  <a:cubicBezTo>
                    <a:pt x="271" y="44"/>
                    <a:pt x="268" y="52"/>
                    <a:pt x="261" y="58"/>
                  </a:cubicBezTo>
                  <a:cubicBezTo>
                    <a:pt x="255" y="65"/>
                    <a:pt x="247" y="68"/>
                    <a:pt x="237" y="68"/>
                  </a:cubicBezTo>
                  <a:cubicBezTo>
                    <a:pt x="34" y="68"/>
                    <a:pt x="34" y="68"/>
                    <a:pt x="34" y="68"/>
                  </a:cubicBezTo>
                  <a:cubicBezTo>
                    <a:pt x="15" y="68"/>
                    <a:pt x="0" y="53"/>
                    <a:pt x="0" y="34"/>
                  </a:cubicBezTo>
                  <a:cubicBezTo>
                    <a:pt x="0" y="15"/>
                    <a:pt x="15" y="0"/>
                    <a:pt x="34" y="0"/>
                  </a:cubicBezTo>
                  <a:cubicBezTo>
                    <a:pt x="237" y="0"/>
                    <a:pt x="237" y="0"/>
                    <a:pt x="237" y="0"/>
                  </a:cubicBezTo>
                  <a:cubicBezTo>
                    <a:pt x="256" y="0"/>
                    <a:pt x="271" y="15"/>
                    <a:pt x="271" y="3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9" name="Group 38"/>
          <p:cNvGrpSpPr/>
          <p:nvPr/>
        </p:nvGrpSpPr>
        <p:grpSpPr>
          <a:xfrm>
            <a:off x="3723701" y="1267033"/>
            <a:ext cx="670034" cy="671055"/>
            <a:chOff x="3446564" y="4143448"/>
            <a:chExt cx="1068220" cy="1069848"/>
          </a:xfrm>
        </p:grpSpPr>
        <p:sp>
          <p:nvSpPr>
            <p:cNvPr id="40" name="Oval 40"/>
            <p:cNvSpPr>
              <a:spLocks noChangeArrowheads="1"/>
            </p:cNvSpPr>
            <p:nvPr/>
          </p:nvSpPr>
          <p:spPr bwMode="auto">
            <a:xfrm>
              <a:off x="3446564" y="4143448"/>
              <a:ext cx="1068220" cy="106984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
            <p:cNvSpPr>
              <a:spLocks/>
            </p:cNvSpPr>
            <p:nvPr/>
          </p:nvSpPr>
          <p:spPr bwMode="auto">
            <a:xfrm>
              <a:off x="3740513" y="4437098"/>
              <a:ext cx="480322" cy="482549"/>
            </a:xfrm>
            <a:custGeom>
              <a:avLst/>
              <a:gdLst>
                <a:gd name="T0" fmla="*/ 271 w 271"/>
                <a:gd name="T1" fmla="*/ 136 h 272"/>
                <a:gd name="T2" fmla="*/ 261 w 271"/>
                <a:gd name="T3" fmla="*/ 160 h 272"/>
                <a:gd name="T4" fmla="*/ 237 w 271"/>
                <a:gd name="T5" fmla="*/ 170 h 272"/>
                <a:gd name="T6" fmla="*/ 170 w 271"/>
                <a:gd name="T7" fmla="*/ 170 h 272"/>
                <a:gd name="T8" fmla="*/ 170 w 271"/>
                <a:gd name="T9" fmla="*/ 237 h 272"/>
                <a:gd name="T10" fmla="*/ 160 w 271"/>
                <a:gd name="T11" fmla="*/ 262 h 272"/>
                <a:gd name="T12" fmla="*/ 136 w 271"/>
                <a:gd name="T13" fmla="*/ 272 h 272"/>
                <a:gd name="T14" fmla="*/ 101 w 271"/>
                <a:gd name="T15" fmla="*/ 237 h 272"/>
                <a:gd name="T16" fmla="*/ 101 w 271"/>
                <a:gd name="T17" fmla="*/ 170 h 272"/>
                <a:gd name="T18" fmla="*/ 34 w 271"/>
                <a:gd name="T19" fmla="*/ 170 h 272"/>
                <a:gd name="T20" fmla="*/ 0 w 271"/>
                <a:gd name="T21" fmla="*/ 136 h 272"/>
                <a:gd name="T22" fmla="*/ 34 w 271"/>
                <a:gd name="T23" fmla="*/ 102 h 272"/>
                <a:gd name="T24" fmla="*/ 101 w 271"/>
                <a:gd name="T25" fmla="*/ 102 h 272"/>
                <a:gd name="T26" fmla="*/ 101 w 271"/>
                <a:gd name="T27" fmla="*/ 35 h 272"/>
                <a:gd name="T28" fmla="*/ 136 w 271"/>
                <a:gd name="T29" fmla="*/ 0 h 272"/>
                <a:gd name="T30" fmla="*/ 170 w 271"/>
                <a:gd name="T31" fmla="*/ 35 h 272"/>
                <a:gd name="T32" fmla="*/ 170 w 271"/>
                <a:gd name="T33" fmla="*/ 102 h 272"/>
                <a:gd name="T34" fmla="*/ 237 w 271"/>
                <a:gd name="T35" fmla="*/ 102 h 272"/>
                <a:gd name="T36" fmla="*/ 271 w 271"/>
                <a:gd name="T37"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272">
                  <a:moveTo>
                    <a:pt x="271" y="136"/>
                  </a:moveTo>
                  <a:cubicBezTo>
                    <a:pt x="271" y="146"/>
                    <a:pt x="267" y="154"/>
                    <a:pt x="261" y="160"/>
                  </a:cubicBezTo>
                  <a:cubicBezTo>
                    <a:pt x="255" y="167"/>
                    <a:pt x="246" y="170"/>
                    <a:pt x="237" y="170"/>
                  </a:cubicBezTo>
                  <a:cubicBezTo>
                    <a:pt x="170" y="170"/>
                    <a:pt x="170" y="170"/>
                    <a:pt x="170" y="170"/>
                  </a:cubicBezTo>
                  <a:cubicBezTo>
                    <a:pt x="170" y="237"/>
                    <a:pt x="170" y="237"/>
                    <a:pt x="170" y="237"/>
                  </a:cubicBezTo>
                  <a:cubicBezTo>
                    <a:pt x="170" y="247"/>
                    <a:pt x="166" y="255"/>
                    <a:pt x="160" y="262"/>
                  </a:cubicBezTo>
                  <a:cubicBezTo>
                    <a:pt x="154" y="268"/>
                    <a:pt x="145" y="272"/>
                    <a:pt x="136" y="272"/>
                  </a:cubicBezTo>
                  <a:cubicBezTo>
                    <a:pt x="117" y="272"/>
                    <a:pt x="101" y="256"/>
                    <a:pt x="101" y="237"/>
                  </a:cubicBezTo>
                  <a:cubicBezTo>
                    <a:pt x="101" y="170"/>
                    <a:pt x="101" y="170"/>
                    <a:pt x="101" y="170"/>
                  </a:cubicBezTo>
                  <a:cubicBezTo>
                    <a:pt x="34" y="170"/>
                    <a:pt x="34" y="170"/>
                    <a:pt x="34" y="170"/>
                  </a:cubicBezTo>
                  <a:cubicBezTo>
                    <a:pt x="15" y="170"/>
                    <a:pt x="0" y="155"/>
                    <a:pt x="0" y="136"/>
                  </a:cubicBezTo>
                  <a:cubicBezTo>
                    <a:pt x="0" y="117"/>
                    <a:pt x="15" y="102"/>
                    <a:pt x="34" y="102"/>
                  </a:cubicBezTo>
                  <a:cubicBezTo>
                    <a:pt x="101" y="102"/>
                    <a:pt x="101" y="102"/>
                    <a:pt x="101" y="102"/>
                  </a:cubicBezTo>
                  <a:cubicBezTo>
                    <a:pt x="101" y="35"/>
                    <a:pt x="101" y="35"/>
                    <a:pt x="101" y="35"/>
                  </a:cubicBezTo>
                  <a:cubicBezTo>
                    <a:pt x="101" y="16"/>
                    <a:pt x="117" y="0"/>
                    <a:pt x="136" y="0"/>
                  </a:cubicBezTo>
                  <a:cubicBezTo>
                    <a:pt x="155" y="0"/>
                    <a:pt x="170" y="16"/>
                    <a:pt x="170" y="35"/>
                  </a:cubicBezTo>
                  <a:cubicBezTo>
                    <a:pt x="170" y="102"/>
                    <a:pt x="170" y="102"/>
                    <a:pt x="170" y="102"/>
                  </a:cubicBezTo>
                  <a:cubicBezTo>
                    <a:pt x="237" y="102"/>
                    <a:pt x="237" y="102"/>
                    <a:pt x="237" y="102"/>
                  </a:cubicBezTo>
                  <a:cubicBezTo>
                    <a:pt x="256" y="102"/>
                    <a:pt x="271" y="117"/>
                    <a:pt x="271"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023" y="4854289"/>
            <a:ext cx="814456" cy="815645"/>
          </a:xfrm>
          <a:prstGeom prst="rect">
            <a:avLst/>
          </a:prstGeom>
        </p:spPr>
      </p:pic>
    </p:spTree>
    <p:extLst>
      <p:ext uri="{BB962C8B-B14F-4D97-AF65-F5344CB8AC3E}">
        <p14:creationId xmlns:p14="http://schemas.microsoft.com/office/powerpoint/2010/main" val="415057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457200" y="110645"/>
            <a:ext cx="8229600" cy="1143000"/>
          </a:xfrm>
        </p:spPr>
        <p:txBody>
          <a:bodyPr>
            <a:normAutofit/>
          </a:bodyPr>
          <a:lstStyle/>
          <a:p>
            <a:r>
              <a:rPr lang="en-US" sz="4000" dirty="0"/>
              <a:t>Positives and negatives</a:t>
            </a:r>
            <a:endParaRPr lang="en-US" sz="3100" dirty="0">
              <a:solidFill>
                <a:srgbClr val="008E94"/>
              </a:solidFill>
            </a:endParaRPr>
          </a:p>
        </p:txBody>
      </p:sp>
      <p:sp>
        <p:nvSpPr>
          <p:cNvPr id="17" name="TextBox 4"/>
          <p:cNvSpPr txBox="1">
            <a:spLocks noChangeArrowheads="1"/>
          </p:cNvSpPr>
          <p:nvPr/>
        </p:nvSpPr>
        <p:spPr bwMode="auto">
          <a:xfrm>
            <a:off x="872479" y="1730353"/>
            <a:ext cx="3383280" cy="1717393"/>
          </a:xfrm>
          <a:prstGeom prst="rect">
            <a:avLst/>
          </a:prstGeom>
          <a:noFill/>
          <a:ln w="9525">
            <a:noFill/>
            <a:miter lim="800000"/>
            <a:headEnd/>
            <a:tailEnd/>
          </a:ln>
        </p:spPr>
        <p:txBody>
          <a:bodyPr wrap="square">
            <a:spAutoFit/>
          </a:bodyPr>
          <a:lstStyle/>
          <a:p>
            <a:pPr marL="342900" indent="-342900" algn="ctr" defTabSz="457200">
              <a:spcBef>
                <a:spcPct val="35000"/>
              </a:spcBef>
              <a:spcAft>
                <a:spcPts val="1200"/>
              </a:spcAft>
            </a:pPr>
            <a:r>
              <a:rPr lang="en-US" sz="2000" b="1" dirty="0">
                <a:latin typeface="Calibri"/>
                <a:cs typeface="Arial" charset="0"/>
              </a:rPr>
              <a:t>What’s Working Well</a:t>
            </a:r>
          </a:p>
          <a:p>
            <a:pPr marL="285750" indent="-285750" defTabSz="457200">
              <a:spcBef>
                <a:spcPct val="35000"/>
              </a:spcBef>
              <a:buClr>
                <a:schemeClr val="tx1"/>
              </a:buClr>
              <a:buFont typeface="Arial" panose="020B0604020202020204" pitchFamily="34" charset="0"/>
              <a:buChar char="•"/>
            </a:pPr>
            <a:r>
              <a:rPr lang="en-US" dirty="0">
                <a:solidFill>
                  <a:srgbClr val="000000"/>
                </a:solidFill>
                <a:latin typeface="Calibri"/>
                <a:cs typeface="Arial" charset="0"/>
              </a:rPr>
              <a:t>X</a:t>
            </a:r>
          </a:p>
          <a:p>
            <a:pPr marL="285750" indent="-285750" defTabSz="457200">
              <a:spcBef>
                <a:spcPct val="35000"/>
              </a:spcBef>
              <a:buClr>
                <a:schemeClr val="tx1"/>
              </a:buClr>
              <a:buFont typeface="Arial" panose="020B0604020202020204" pitchFamily="34" charset="0"/>
              <a:buChar char="•"/>
            </a:pPr>
            <a:r>
              <a:rPr lang="en-US" dirty="0">
                <a:solidFill>
                  <a:srgbClr val="000000"/>
                </a:solidFill>
                <a:latin typeface="Calibri"/>
                <a:cs typeface="Arial" charset="0"/>
              </a:rPr>
              <a:t>X</a:t>
            </a:r>
          </a:p>
          <a:p>
            <a:pPr marL="285750" indent="-285750" defTabSz="457200">
              <a:spcBef>
                <a:spcPct val="35000"/>
              </a:spcBef>
              <a:buClr>
                <a:schemeClr val="tx1"/>
              </a:buClr>
              <a:buFont typeface="Arial" panose="020B0604020202020204" pitchFamily="34" charset="0"/>
              <a:buChar char="•"/>
            </a:pPr>
            <a:r>
              <a:rPr lang="en-US" dirty="0">
                <a:solidFill>
                  <a:srgbClr val="000000"/>
                </a:solidFill>
                <a:latin typeface="Calibri"/>
                <a:cs typeface="Arial" charset="0"/>
              </a:rPr>
              <a:t>X</a:t>
            </a:r>
            <a:endParaRPr lang="en-US" sz="2000" dirty="0">
              <a:solidFill>
                <a:srgbClr val="000000"/>
              </a:solidFill>
              <a:latin typeface="Calibri"/>
              <a:cs typeface="Arial" charset="0"/>
            </a:endParaRPr>
          </a:p>
        </p:txBody>
      </p:sp>
      <p:sp>
        <p:nvSpPr>
          <p:cNvPr id="18" name="TextBox 4"/>
          <p:cNvSpPr txBox="1">
            <a:spLocks noChangeArrowheads="1"/>
          </p:cNvSpPr>
          <p:nvPr/>
        </p:nvSpPr>
        <p:spPr bwMode="auto">
          <a:xfrm>
            <a:off x="4978174" y="1730353"/>
            <a:ext cx="3383280" cy="1717393"/>
          </a:xfrm>
          <a:prstGeom prst="rect">
            <a:avLst/>
          </a:prstGeom>
          <a:noFill/>
          <a:ln w="9525">
            <a:noFill/>
            <a:miter lim="800000"/>
            <a:headEnd/>
            <a:tailEnd/>
          </a:ln>
        </p:spPr>
        <p:txBody>
          <a:bodyPr wrap="square">
            <a:spAutoFit/>
          </a:bodyPr>
          <a:lstStyle/>
          <a:p>
            <a:pPr marL="342900" indent="-342900" algn="ctr" defTabSz="457200">
              <a:spcBef>
                <a:spcPct val="35000"/>
              </a:spcBef>
              <a:spcAft>
                <a:spcPts val="1200"/>
              </a:spcAft>
            </a:pPr>
            <a:r>
              <a:rPr lang="en-US" sz="2000" b="1" dirty="0">
                <a:solidFill>
                  <a:schemeClr val="accent1"/>
                </a:solidFill>
                <a:latin typeface="Calibri"/>
                <a:cs typeface="Arial" charset="0"/>
              </a:rPr>
              <a:t>What’s Not Working So Well</a:t>
            </a:r>
          </a:p>
          <a:p>
            <a:pPr marL="174625" indent="-174625" defTabSz="457200">
              <a:spcBef>
                <a:spcPct val="35000"/>
              </a:spcBef>
              <a:buClr>
                <a:schemeClr val="accent1"/>
              </a:buClr>
              <a:buFont typeface="Arial" charset="0"/>
              <a:buChar char="•"/>
            </a:pPr>
            <a:r>
              <a:rPr lang="en-US" dirty="0">
                <a:solidFill>
                  <a:srgbClr val="000000"/>
                </a:solidFill>
                <a:latin typeface="Calibri"/>
                <a:cs typeface="Arial" charset="0"/>
              </a:rPr>
              <a:t>X</a:t>
            </a:r>
          </a:p>
          <a:p>
            <a:pPr marL="174625" indent="-174625" defTabSz="457200">
              <a:spcBef>
                <a:spcPct val="35000"/>
              </a:spcBef>
              <a:buClr>
                <a:schemeClr val="accent1"/>
              </a:buClr>
              <a:buFont typeface="Arial" charset="0"/>
              <a:buChar char="•"/>
            </a:pPr>
            <a:r>
              <a:rPr lang="en-US" dirty="0">
                <a:solidFill>
                  <a:srgbClr val="000000"/>
                </a:solidFill>
                <a:latin typeface="Calibri"/>
                <a:cs typeface="Arial" charset="0"/>
              </a:rPr>
              <a:t>X</a:t>
            </a:r>
          </a:p>
          <a:p>
            <a:pPr marL="174625" indent="-174625" defTabSz="457200">
              <a:spcBef>
                <a:spcPct val="35000"/>
              </a:spcBef>
              <a:buClr>
                <a:schemeClr val="accent1"/>
              </a:buClr>
              <a:buFont typeface="Arial" charset="0"/>
              <a:buChar char="•"/>
            </a:pPr>
            <a:r>
              <a:rPr lang="en-US" dirty="0">
                <a:solidFill>
                  <a:srgbClr val="000000"/>
                </a:solidFill>
                <a:latin typeface="Calibri"/>
                <a:cs typeface="Arial" charset="0"/>
              </a:rPr>
              <a:t>X</a:t>
            </a:r>
            <a:endParaRPr lang="en-US" sz="2000" dirty="0">
              <a:solidFill>
                <a:srgbClr val="000000"/>
              </a:solidFill>
              <a:latin typeface="Calibri"/>
              <a:cs typeface="Arial" charset="0"/>
            </a:endParaRPr>
          </a:p>
        </p:txBody>
      </p:sp>
      <p:pic>
        <p:nvPicPr>
          <p:cNvPr id="19" name="Picture 18"/>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08004" y="1759279"/>
            <a:ext cx="729695" cy="729695"/>
          </a:xfrm>
          <a:prstGeom prst="rect">
            <a:avLst/>
          </a:prstGeom>
        </p:spPr>
      </p:pic>
      <p:pic>
        <p:nvPicPr>
          <p:cNvPr id="20" name="Picture 1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802734" y="1570510"/>
            <a:ext cx="727371" cy="729695"/>
          </a:xfrm>
          <a:prstGeom prst="rect">
            <a:avLst/>
          </a:prstGeom>
        </p:spPr>
      </p:pic>
      <p:cxnSp>
        <p:nvCxnSpPr>
          <p:cNvPr id="21" name="Straight Connector 20"/>
          <p:cNvCxnSpPr/>
          <p:nvPr/>
        </p:nvCxnSpPr>
        <p:spPr>
          <a:xfrm>
            <a:off x="1294934" y="2140231"/>
            <a:ext cx="2468880" cy="0"/>
          </a:xfrm>
          <a:prstGeom prst="line">
            <a:avLst/>
          </a:prstGeom>
          <a:noFill/>
          <a:ln w="25400" cap="flat" cmpd="sng" algn="ctr">
            <a:solidFill>
              <a:schemeClr val="tx1"/>
            </a:solidFill>
            <a:prstDash val="solid"/>
          </a:ln>
          <a:effectLst/>
        </p:spPr>
      </p:cxnSp>
      <p:cxnSp>
        <p:nvCxnSpPr>
          <p:cNvPr id="22" name="Straight Connector 21"/>
          <p:cNvCxnSpPr/>
          <p:nvPr/>
        </p:nvCxnSpPr>
        <p:spPr>
          <a:xfrm>
            <a:off x="5430306" y="2140231"/>
            <a:ext cx="2468880" cy="0"/>
          </a:xfrm>
          <a:prstGeom prst="line">
            <a:avLst/>
          </a:prstGeom>
          <a:noFill/>
          <a:ln w="25400" cap="flat" cmpd="sng" algn="ctr">
            <a:solidFill>
              <a:schemeClr val="accent1"/>
            </a:solidFill>
            <a:prstDash val="solid"/>
          </a:ln>
          <a:effectLst/>
        </p:spPr>
      </p:cxnSp>
    </p:spTree>
    <p:extLst>
      <p:ext uri="{BB962C8B-B14F-4D97-AF65-F5344CB8AC3E}">
        <p14:creationId xmlns:p14="http://schemas.microsoft.com/office/powerpoint/2010/main" val="1661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tension</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grayscl/>
          </a:blip>
          <a:srcRect t="8357" b="29444"/>
          <a:stretch>
            <a:fillRect/>
          </a:stretch>
        </p:blipFill>
        <p:spPr>
          <a:xfrm>
            <a:off x="0" y="1088513"/>
            <a:ext cx="9144000" cy="3791671"/>
          </a:xfrm>
          <a:prstGeom prst="rect">
            <a:avLst/>
          </a:prstGeom>
        </p:spPr>
      </p:pic>
      <p:grpSp>
        <p:nvGrpSpPr>
          <p:cNvPr id="6" name="Group 5"/>
          <p:cNvGrpSpPr/>
          <p:nvPr/>
        </p:nvGrpSpPr>
        <p:grpSpPr>
          <a:xfrm>
            <a:off x="811575" y="3290376"/>
            <a:ext cx="2100475" cy="1962334"/>
            <a:chOff x="315954" y="889010"/>
            <a:chExt cx="1258419" cy="1175658"/>
          </a:xfrm>
        </p:grpSpPr>
        <p:grpSp>
          <p:nvGrpSpPr>
            <p:cNvPr id="7" name="Group 12"/>
            <p:cNvGrpSpPr/>
            <p:nvPr/>
          </p:nvGrpSpPr>
          <p:grpSpPr>
            <a:xfrm>
              <a:off x="315954" y="889010"/>
              <a:ext cx="1258419" cy="1175658"/>
              <a:chOff x="300429" y="933157"/>
              <a:chExt cx="1479192" cy="1381914"/>
            </a:xfrm>
          </p:grpSpPr>
          <p:sp>
            <p:nvSpPr>
              <p:cNvPr id="9" name="Oval 8"/>
              <p:cNvSpPr/>
              <p:nvPr/>
            </p:nvSpPr>
            <p:spPr>
              <a:xfrm>
                <a:off x="476809" y="933157"/>
                <a:ext cx="1302812" cy="1302813"/>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Oval 9"/>
              <p:cNvSpPr/>
              <p:nvPr/>
            </p:nvSpPr>
            <p:spPr>
              <a:xfrm>
                <a:off x="300429" y="1786290"/>
                <a:ext cx="528780" cy="528781"/>
              </a:xfrm>
              <a:prstGeom prst="ellipse">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8" name="Rectangle 7"/>
            <p:cNvSpPr/>
            <p:nvPr/>
          </p:nvSpPr>
          <p:spPr>
            <a:xfrm>
              <a:off x="508771" y="1121232"/>
              <a:ext cx="984443" cy="562398"/>
            </a:xfrm>
            <a:prstGeom prst="rect">
              <a:avLst/>
            </a:prstGeom>
          </p:spPr>
          <p:txBody>
            <a:bodyPr wrap="square">
              <a:spAutoFit/>
            </a:bodyPr>
            <a:lstStyle/>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endParaRPr lang="en-US" sz="1500" b="1" dirty="0">
                <a:solidFill>
                  <a:srgbClr val="FFFFFF"/>
                </a:solidFill>
                <a:latin typeface="Calibri"/>
                <a:cs typeface="Calibri"/>
              </a:endParaRPr>
            </a:p>
          </p:txBody>
        </p:sp>
      </p:grpSp>
      <p:grpSp>
        <p:nvGrpSpPr>
          <p:cNvPr id="11" name="Group 10"/>
          <p:cNvGrpSpPr/>
          <p:nvPr/>
        </p:nvGrpSpPr>
        <p:grpSpPr>
          <a:xfrm flipH="1">
            <a:off x="5878109" y="1613094"/>
            <a:ext cx="1914209" cy="2077810"/>
            <a:chOff x="437692" y="752532"/>
            <a:chExt cx="1146825" cy="1244841"/>
          </a:xfrm>
        </p:grpSpPr>
        <p:grpSp>
          <p:nvGrpSpPr>
            <p:cNvPr id="12" name="Group 12"/>
            <p:cNvGrpSpPr/>
            <p:nvPr/>
          </p:nvGrpSpPr>
          <p:grpSpPr>
            <a:xfrm>
              <a:off x="437692" y="752532"/>
              <a:ext cx="1136681" cy="1244841"/>
              <a:chOff x="443524" y="772736"/>
              <a:chExt cx="1336097" cy="1463234"/>
            </a:xfrm>
          </p:grpSpPr>
          <p:sp>
            <p:nvSpPr>
              <p:cNvPr id="14" name="Oval 13"/>
              <p:cNvSpPr/>
              <p:nvPr/>
            </p:nvSpPr>
            <p:spPr>
              <a:xfrm>
                <a:off x="476809" y="933157"/>
                <a:ext cx="1302812" cy="1302813"/>
              </a:xfrm>
              <a:prstGeom prst="ellipse">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5" name="Oval 14"/>
              <p:cNvSpPr/>
              <p:nvPr/>
            </p:nvSpPr>
            <p:spPr>
              <a:xfrm>
                <a:off x="443524" y="772736"/>
                <a:ext cx="528780" cy="528781"/>
              </a:xfrm>
              <a:prstGeom prst="ellipse">
                <a:avLst/>
              </a:prstGeom>
              <a:solidFill>
                <a:schemeClr val="accent4">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13" name="Rectangle 12"/>
            <p:cNvSpPr/>
            <p:nvPr/>
          </p:nvSpPr>
          <p:spPr>
            <a:xfrm>
              <a:off x="447836" y="1192245"/>
              <a:ext cx="1136681" cy="562398"/>
            </a:xfrm>
            <a:prstGeom prst="rect">
              <a:avLst/>
            </a:prstGeom>
          </p:spPr>
          <p:txBody>
            <a:bodyPr wrap="square">
              <a:spAutoFit/>
            </a:bodyPr>
            <a:lstStyle/>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endParaRPr lang="en-US" sz="1500" b="1" dirty="0">
                <a:solidFill>
                  <a:srgbClr val="FFFFFF"/>
                </a:solidFill>
                <a:latin typeface="Calibri"/>
                <a:cs typeface="Calibri"/>
              </a:endParaRPr>
            </a:p>
          </p:txBody>
        </p:sp>
      </p:grpSp>
    </p:spTree>
    <p:extLst>
      <p:ext uri="{BB962C8B-B14F-4D97-AF65-F5344CB8AC3E}">
        <p14:creationId xmlns:p14="http://schemas.microsoft.com/office/powerpoint/2010/main" val="19408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tension</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rcRect t="8357" b="29444"/>
          <a:stretch>
            <a:fillRect/>
          </a:stretch>
        </p:blipFill>
        <p:spPr>
          <a:xfrm>
            <a:off x="0" y="1088513"/>
            <a:ext cx="9144000" cy="3791671"/>
          </a:xfrm>
          <a:prstGeom prst="rect">
            <a:avLst/>
          </a:prstGeom>
        </p:spPr>
      </p:pic>
      <p:grpSp>
        <p:nvGrpSpPr>
          <p:cNvPr id="6" name="Group 5"/>
          <p:cNvGrpSpPr/>
          <p:nvPr/>
        </p:nvGrpSpPr>
        <p:grpSpPr>
          <a:xfrm>
            <a:off x="811575" y="3290376"/>
            <a:ext cx="2100475" cy="1962334"/>
            <a:chOff x="315954" y="889010"/>
            <a:chExt cx="1258419" cy="1175658"/>
          </a:xfrm>
        </p:grpSpPr>
        <p:grpSp>
          <p:nvGrpSpPr>
            <p:cNvPr id="7" name="Group 12"/>
            <p:cNvGrpSpPr/>
            <p:nvPr/>
          </p:nvGrpSpPr>
          <p:grpSpPr>
            <a:xfrm>
              <a:off x="315954" y="889010"/>
              <a:ext cx="1258419" cy="1175658"/>
              <a:chOff x="300429" y="933157"/>
              <a:chExt cx="1479192" cy="1381914"/>
            </a:xfrm>
          </p:grpSpPr>
          <p:sp>
            <p:nvSpPr>
              <p:cNvPr id="9" name="Oval 8"/>
              <p:cNvSpPr/>
              <p:nvPr/>
            </p:nvSpPr>
            <p:spPr>
              <a:xfrm>
                <a:off x="476809" y="933157"/>
                <a:ext cx="1302812" cy="1302813"/>
              </a:xfrm>
              <a:prstGeom prst="ellipse">
                <a:avLst/>
              </a:prstGeom>
              <a:solidFill>
                <a:schemeClr val="tx1">
                  <a:alpha val="80000"/>
                </a:schemeClr>
              </a:solidFill>
              <a:ln>
                <a:solidFill>
                  <a:srgbClr val="008E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Oval 9"/>
              <p:cNvSpPr/>
              <p:nvPr/>
            </p:nvSpPr>
            <p:spPr>
              <a:xfrm>
                <a:off x="300429" y="1786290"/>
                <a:ext cx="528780" cy="528781"/>
              </a:xfrm>
              <a:prstGeom prst="ellipse">
                <a:avLst/>
              </a:prstGeom>
              <a:solidFill>
                <a:schemeClr val="tx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8" name="Rectangle 7"/>
            <p:cNvSpPr/>
            <p:nvPr/>
          </p:nvSpPr>
          <p:spPr>
            <a:xfrm>
              <a:off x="508771" y="1121232"/>
              <a:ext cx="984443" cy="562398"/>
            </a:xfrm>
            <a:prstGeom prst="rect">
              <a:avLst/>
            </a:prstGeom>
          </p:spPr>
          <p:txBody>
            <a:bodyPr wrap="square">
              <a:spAutoFit/>
            </a:bodyPr>
            <a:lstStyle/>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endParaRPr lang="en-US" sz="1500" b="1" dirty="0">
                <a:solidFill>
                  <a:srgbClr val="FFFFFF"/>
                </a:solidFill>
                <a:latin typeface="Calibri"/>
                <a:cs typeface="Calibri"/>
              </a:endParaRPr>
            </a:p>
          </p:txBody>
        </p:sp>
      </p:grpSp>
      <p:grpSp>
        <p:nvGrpSpPr>
          <p:cNvPr id="11" name="Group 10"/>
          <p:cNvGrpSpPr/>
          <p:nvPr/>
        </p:nvGrpSpPr>
        <p:grpSpPr>
          <a:xfrm flipH="1">
            <a:off x="5878109" y="1613094"/>
            <a:ext cx="1914209" cy="2077810"/>
            <a:chOff x="437692" y="752532"/>
            <a:chExt cx="1146825" cy="1244841"/>
          </a:xfrm>
        </p:grpSpPr>
        <p:grpSp>
          <p:nvGrpSpPr>
            <p:cNvPr id="12" name="Group 12"/>
            <p:cNvGrpSpPr/>
            <p:nvPr/>
          </p:nvGrpSpPr>
          <p:grpSpPr>
            <a:xfrm>
              <a:off x="437692" y="752532"/>
              <a:ext cx="1136681" cy="1244841"/>
              <a:chOff x="443524" y="772736"/>
              <a:chExt cx="1336097" cy="1463234"/>
            </a:xfrm>
          </p:grpSpPr>
          <p:sp>
            <p:nvSpPr>
              <p:cNvPr id="14" name="Oval 13"/>
              <p:cNvSpPr/>
              <p:nvPr/>
            </p:nvSpPr>
            <p:spPr>
              <a:xfrm>
                <a:off x="476809" y="933157"/>
                <a:ext cx="1302812" cy="1302813"/>
              </a:xfrm>
              <a:prstGeom prst="ellipse">
                <a:avLst/>
              </a:prstGeom>
              <a:solidFill>
                <a:schemeClr val="tx1">
                  <a:alpha val="80000"/>
                </a:schemeClr>
              </a:solidFill>
              <a:ln>
                <a:solidFill>
                  <a:srgbClr val="008E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5" name="Oval 14"/>
              <p:cNvSpPr/>
              <p:nvPr/>
            </p:nvSpPr>
            <p:spPr>
              <a:xfrm>
                <a:off x="443524" y="772736"/>
                <a:ext cx="528780" cy="528781"/>
              </a:xfrm>
              <a:prstGeom prst="ellipse">
                <a:avLst/>
              </a:prstGeom>
              <a:solidFill>
                <a:schemeClr val="tx1">
                  <a:alpha val="55000"/>
                </a:schemeClr>
              </a:solidFill>
              <a:ln>
                <a:solidFill>
                  <a:srgbClr val="008E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13" name="Rectangle 12"/>
            <p:cNvSpPr/>
            <p:nvPr/>
          </p:nvSpPr>
          <p:spPr>
            <a:xfrm>
              <a:off x="447836" y="1192245"/>
              <a:ext cx="1136681" cy="562398"/>
            </a:xfrm>
            <a:prstGeom prst="rect">
              <a:avLst/>
            </a:prstGeom>
          </p:spPr>
          <p:txBody>
            <a:bodyPr wrap="square">
              <a:spAutoFit/>
            </a:bodyPr>
            <a:lstStyle/>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p>
            <a:p>
              <a:pPr algn="ctr" fontAlgn="auto">
                <a:spcBef>
                  <a:spcPts val="0"/>
                </a:spcBef>
                <a:spcAft>
                  <a:spcPts val="600"/>
                </a:spcAft>
              </a:pPr>
              <a:r>
                <a:rPr lang="en-US" sz="1500" b="1">
                  <a:solidFill>
                    <a:srgbClr val="FFFFFF"/>
                  </a:solidFill>
                  <a:latin typeface="Calibri"/>
                  <a:cs typeface="Calibri"/>
                </a:rPr>
                <a:t>X</a:t>
              </a:r>
              <a:endParaRPr lang="en-US" sz="1500" b="1" dirty="0">
                <a:solidFill>
                  <a:srgbClr val="FFFFFF"/>
                </a:solidFill>
                <a:latin typeface="Calibri"/>
                <a:cs typeface="Calibri"/>
              </a:endParaRPr>
            </a:p>
          </p:txBody>
        </p:sp>
      </p:grpSp>
    </p:spTree>
    <p:extLst>
      <p:ext uri="{BB962C8B-B14F-4D97-AF65-F5344CB8AC3E}">
        <p14:creationId xmlns:p14="http://schemas.microsoft.com/office/powerpoint/2010/main" val="371951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2566" y="837496"/>
            <a:ext cx="3909949" cy="5626807"/>
            <a:chOff x="476996" y="1012365"/>
            <a:chExt cx="3533915" cy="5353000"/>
          </a:xfrm>
        </p:grpSpPr>
        <p:sp>
          <p:nvSpPr>
            <p:cNvPr id="3" name="Rounded Rectangle 2"/>
            <p:cNvSpPr/>
            <p:nvPr/>
          </p:nvSpPr>
          <p:spPr>
            <a:xfrm>
              <a:off x="476996" y="1012365"/>
              <a:ext cx="3533915" cy="5353000"/>
            </a:xfrm>
            <a:prstGeom prst="roundRect">
              <a:avLst>
                <a:gd name="adj" fmla="val 3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ounded Rectangle 20"/>
            <p:cNvSpPr/>
            <p:nvPr/>
          </p:nvSpPr>
          <p:spPr>
            <a:xfrm>
              <a:off x="581205" y="1104894"/>
              <a:ext cx="3321478" cy="5160002"/>
            </a:xfrm>
            <a:prstGeom prst="roundRect">
              <a:avLst>
                <a:gd name="adj" fmla="val 38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2" name="Title 1"/>
          <p:cNvSpPr>
            <a:spLocks noGrp="1"/>
          </p:cNvSpPr>
          <p:nvPr>
            <p:ph type="title"/>
          </p:nvPr>
        </p:nvSpPr>
        <p:spPr>
          <a:xfrm>
            <a:off x="534990" y="21116"/>
            <a:ext cx="8229600" cy="808034"/>
          </a:xfrm>
        </p:spPr>
        <p:txBody>
          <a:bodyPr/>
          <a:lstStyle/>
          <a:p>
            <a:r>
              <a:rPr lang="en-US" dirty="0"/>
              <a:t>Strengths and Concerns</a:t>
            </a:r>
          </a:p>
        </p:txBody>
      </p:sp>
      <p:sp>
        <p:nvSpPr>
          <p:cNvPr id="27" name="Rectangle 26"/>
          <p:cNvSpPr/>
          <p:nvPr/>
        </p:nvSpPr>
        <p:spPr>
          <a:xfrm>
            <a:off x="620488" y="979709"/>
            <a:ext cx="4029302" cy="34398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lnSpc>
                <a:spcPct val="110000"/>
              </a:lnSpc>
              <a:spcBef>
                <a:spcPts val="0"/>
              </a:spcBef>
              <a:spcAft>
                <a:spcPts val="600"/>
              </a:spcAft>
            </a:pPr>
            <a:r>
              <a:rPr lang="en-GB" sz="1200" b="1" dirty="0">
                <a:solidFill>
                  <a:srgbClr val="595959"/>
                </a:solidFill>
                <a:cs typeface="Arial" pitchFamily="34" charset="0"/>
              </a:rPr>
              <a:t>STRENGTHS</a:t>
            </a:r>
          </a:p>
          <a:p>
            <a:pPr marL="285750" indent="-285750">
              <a:spcAft>
                <a:spcPts val="1200"/>
              </a:spcAft>
              <a:buFont typeface="Arial" panose="020B0604020202020204" pitchFamily="34" charset="0"/>
              <a:buChar char="•"/>
            </a:pPr>
            <a:r>
              <a:rPr lang="en-US" sz="1200" b="1" dirty="0">
                <a:solidFill>
                  <a:srgbClr val="595959"/>
                </a:solidFill>
                <a:latin typeface="Arial" pitchFamily="34" charset="0"/>
              </a:rPr>
              <a:t>Text</a:t>
            </a:r>
          </a:p>
        </p:txBody>
      </p:sp>
      <p:pic>
        <p:nvPicPr>
          <p:cNvPr id="9" name="Picture 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0374" y="891922"/>
            <a:ext cx="579555" cy="581407"/>
          </a:xfrm>
          <a:prstGeom prst="rect">
            <a:avLst/>
          </a:prstGeom>
        </p:spPr>
      </p:pic>
      <p:grpSp>
        <p:nvGrpSpPr>
          <p:cNvPr id="16" name="Group 15"/>
          <p:cNvGrpSpPr/>
          <p:nvPr/>
        </p:nvGrpSpPr>
        <p:grpSpPr>
          <a:xfrm>
            <a:off x="4758653" y="838201"/>
            <a:ext cx="3913631" cy="5631123"/>
            <a:chOff x="522174" y="1012365"/>
            <a:chExt cx="3537244" cy="5271206"/>
          </a:xfrm>
        </p:grpSpPr>
        <p:sp>
          <p:nvSpPr>
            <p:cNvPr id="17" name="Rounded Rectangle 16"/>
            <p:cNvSpPr/>
            <p:nvPr/>
          </p:nvSpPr>
          <p:spPr>
            <a:xfrm>
              <a:off x="522174" y="1012365"/>
              <a:ext cx="3537244" cy="5271206"/>
            </a:xfrm>
            <a:prstGeom prst="roundRect">
              <a:avLst>
                <a:gd name="adj" fmla="val 3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ounded Rectangle 17"/>
            <p:cNvSpPr/>
            <p:nvPr/>
          </p:nvSpPr>
          <p:spPr>
            <a:xfrm>
              <a:off x="638796" y="1104894"/>
              <a:ext cx="3322365" cy="5075116"/>
            </a:xfrm>
            <a:prstGeom prst="roundRect">
              <a:avLst>
                <a:gd name="adj" fmla="val 383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9" name="Rectangle 18"/>
          <p:cNvSpPr/>
          <p:nvPr/>
        </p:nvSpPr>
        <p:spPr>
          <a:xfrm>
            <a:off x="4887684" y="957937"/>
            <a:ext cx="3675887" cy="542109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lnSpc>
                <a:spcPct val="110000"/>
              </a:lnSpc>
              <a:spcBef>
                <a:spcPts val="0"/>
              </a:spcBef>
              <a:spcAft>
                <a:spcPts val="600"/>
              </a:spcAft>
            </a:pPr>
            <a:r>
              <a:rPr lang="en-GB" sz="1200" b="1" dirty="0">
                <a:solidFill>
                  <a:srgbClr val="595959"/>
                </a:solidFill>
                <a:cs typeface="Arial" pitchFamily="34" charset="0"/>
              </a:rPr>
              <a:t>ISSUES AND CONCERNS</a:t>
            </a:r>
          </a:p>
          <a:p>
            <a:pPr marL="285750" indent="-285750">
              <a:spcAft>
                <a:spcPts val="1200"/>
              </a:spcAft>
              <a:buFont typeface="Arial" panose="020B0604020202020204" pitchFamily="34" charset="0"/>
              <a:buChar char="•"/>
            </a:pPr>
            <a:r>
              <a:rPr lang="en-US" sz="1200" b="1" dirty="0">
                <a:solidFill>
                  <a:srgbClr val="595959"/>
                </a:solidFill>
                <a:latin typeface="Arial" pitchFamily="34" charset="0"/>
              </a:rPr>
              <a:t>Text</a:t>
            </a:r>
            <a:endParaRPr lang="en-US" sz="1200" dirty="0">
              <a:solidFill>
                <a:srgbClr val="595959"/>
              </a:solidFill>
              <a:latin typeface="Arial" pitchFamily="34" charset="0"/>
            </a:endParaRPr>
          </a:p>
        </p:txBody>
      </p:sp>
      <p:pic>
        <p:nvPicPr>
          <p:cNvPr id="20" name="Picture 19"/>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flipV="1">
            <a:off x="4384774" y="1164116"/>
            <a:ext cx="579555" cy="581407"/>
          </a:xfrm>
          <a:prstGeom prst="rect">
            <a:avLst/>
          </a:prstGeom>
        </p:spPr>
      </p:pic>
    </p:spTree>
    <p:extLst>
      <p:ext uri="{BB962C8B-B14F-4D97-AF65-F5344CB8AC3E}">
        <p14:creationId xmlns:p14="http://schemas.microsoft.com/office/powerpoint/2010/main" val="46019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Headline</a:t>
            </a:r>
          </a:p>
        </p:txBody>
      </p:sp>
      <p:grpSp>
        <p:nvGrpSpPr>
          <p:cNvPr id="9" name="Group 8"/>
          <p:cNvGrpSpPr/>
          <p:nvPr/>
        </p:nvGrpSpPr>
        <p:grpSpPr>
          <a:xfrm>
            <a:off x="117117" y="4635828"/>
            <a:ext cx="8569692" cy="1632857"/>
            <a:chOff x="117114" y="4635822"/>
            <a:chExt cx="8569692" cy="1632857"/>
          </a:xfrm>
        </p:grpSpPr>
        <p:grpSp>
          <p:nvGrpSpPr>
            <p:cNvPr id="6" name="Group 5"/>
            <p:cNvGrpSpPr/>
            <p:nvPr/>
          </p:nvGrpSpPr>
          <p:grpSpPr>
            <a:xfrm>
              <a:off x="117114" y="4635822"/>
              <a:ext cx="8569692" cy="1632857"/>
              <a:chOff x="117114" y="4635822"/>
              <a:chExt cx="8569692" cy="1632857"/>
            </a:xfrm>
          </p:grpSpPr>
          <p:sp>
            <p:nvSpPr>
              <p:cNvPr id="19" name="Rounded Rectangle 18"/>
              <p:cNvSpPr/>
              <p:nvPr/>
            </p:nvSpPr>
            <p:spPr>
              <a:xfrm>
                <a:off x="500749" y="4635822"/>
                <a:ext cx="8186057" cy="1632857"/>
              </a:xfrm>
              <a:prstGeom prst="roundRect">
                <a:avLst>
                  <a:gd name="adj" fmla="val 118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pic>
            <p:nvPicPr>
              <p:cNvPr id="13" name="Picture 12"/>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117114" y="5028610"/>
                <a:ext cx="579555" cy="581407"/>
              </a:xfrm>
              <a:prstGeom prst="rect">
                <a:avLst/>
              </a:prstGeom>
            </p:spPr>
          </p:pic>
          <p:sp>
            <p:nvSpPr>
              <p:cNvPr id="14" name="Rounded Rectangle 13"/>
              <p:cNvSpPr/>
              <p:nvPr/>
            </p:nvSpPr>
            <p:spPr>
              <a:xfrm>
                <a:off x="593271" y="4743591"/>
                <a:ext cx="7957458" cy="1417320"/>
              </a:xfrm>
              <a:prstGeom prst="roundRect">
                <a:avLst>
                  <a:gd name="adj" fmla="val 1091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grpSp>
        <p:sp>
          <p:nvSpPr>
            <p:cNvPr id="7" name="Rectangle 6"/>
            <p:cNvSpPr/>
            <p:nvPr/>
          </p:nvSpPr>
          <p:spPr>
            <a:xfrm>
              <a:off x="696669" y="4907198"/>
              <a:ext cx="7739760" cy="1039387"/>
            </a:xfrm>
            <a:prstGeom prst="rect">
              <a:avLst/>
            </a:prstGeom>
          </p:spPr>
          <p:txBody>
            <a:bodyPr wrap="square">
              <a:spAutoFit/>
            </a:bodyPr>
            <a:lstStyle/>
            <a:p>
              <a:pPr lvl="0">
                <a:lnSpc>
                  <a:spcPct val="110000"/>
                </a:lnSpc>
                <a:spcBef>
                  <a:spcPts val="0"/>
                </a:spcBef>
                <a:spcAft>
                  <a:spcPts val="600"/>
                </a:spcAft>
              </a:pPr>
              <a:r>
                <a:rPr lang="en-US" sz="1400" dirty="0" err="1">
                  <a:solidFill>
                    <a:srgbClr val="595959"/>
                  </a:solidFill>
                  <a:latin typeface="Calibri"/>
                  <a:cs typeface="Arial" pitchFamily="34" charset="0"/>
                </a:rPr>
                <a:t>Proin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purus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hendrerit</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ultricies</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sollicitudin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vel</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Vestibulum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placerat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erat</a:t>
              </a:r>
              <a:r>
                <a:rPr lang="en-US" sz="1400" dirty="0">
                  <a:solidFill>
                    <a:srgbClr val="595959"/>
                  </a:solidFill>
                  <a:latin typeface="Calibri"/>
                  <a:cs typeface="Arial" pitchFamily="34" charset="0"/>
                </a:rPr>
                <a:t> id </a:t>
              </a:r>
              <a:r>
                <a:rPr lang="en-US" sz="1400" dirty="0" err="1">
                  <a:solidFill>
                    <a:srgbClr val="595959"/>
                  </a:solidFill>
                  <a:latin typeface="Calibri"/>
                  <a:cs typeface="Arial" pitchFamily="34" charset="0"/>
                </a:rPr>
                <a:t>sodales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pellentesque</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quam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nunc</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rutrum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diam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eget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faucibus</a:t>
              </a:r>
              <a:r>
                <a:rPr lang="en-US" sz="1400" dirty="0">
                  <a:solidFill>
                    <a:srgbClr val="595959"/>
                  </a:solidFill>
                  <a:latin typeface="Calibri"/>
                  <a:cs typeface="Arial" pitchFamily="34" charset="0"/>
                </a:rPr>
                <a:t> mi </a:t>
              </a:r>
              <a:r>
                <a:rPr lang="en-US" sz="1400" dirty="0" err="1">
                  <a:solidFill>
                    <a:srgbClr val="595959"/>
                  </a:solidFill>
                  <a:latin typeface="Calibri"/>
                  <a:cs typeface="Arial" pitchFamily="34" charset="0"/>
                </a:rPr>
                <a:t>justo</a:t>
              </a:r>
              <a:r>
                <a:rPr lang="en-US" sz="1400" dirty="0">
                  <a:solidFill>
                    <a:srgbClr val="595959"/>
                  </a:solidFill>
                  <a:latin typeface="Calibri"/>
                  <a:cs typeface="Arial" pitchFamily="34" charset="0"/>
                </a:rPr>
                <a:t> ac </a:t>
              </a:r>
              <a:r>
                <a:rPr lang="en-US" sz="1400" dirty="0" err="1">
                  <a:solidFill>
                    <a:srgbClr val="595959"/>
                  </a:solidFill>
                  <a:latin typeface="Calibri"/>
                  <a:cs typeface="Arial" pitchFamily="34" charset="0"/>
                </a:rPr>
                <a:t>eros</a:t>
              </a:r>
              <a:r>
                <a:rPr lang="en-US" sz="1400" dirty="0">
                  <a:solidFill>
                    <a:srgbClr val="595959"/>
                  </a:solidFill>
                  <a:latin typeface="Calibri"/>
                  <a:cs typeface="Arial" pitchFamily="34" charset="0"/>
                </a:rPr>
                <a:t>.</a:t>
              </a:r>
            </a:p>
            <a:p>
              <a:pPr marL="0" lvl="1" algn="ctr">
                <a:lnSpc>
                  <a:spcPct val="110000"/>
                </a:lnSpc>
                <a:spcBef>
                  <a:spcPts val="0"/>
                </a:spcBef>
                <a:spcAft>
                  <a:spcPts val="600"/>
                </a:spcAft>
              </a:pPr>
              <a:r>
                <a:rPr lang="en-US" sz="1200" b="1" dirty="0" err="1">
                  <a:solidFill>
                    <a:srgbClr val="595959"/>
                  </a:solidFill>
                  <a:latin typeface="Calibri"/>
                  <a:cs typeface="Arial" pitchFamily="34" charset="0"/>
                </a:rPr>
                <a:t>Proin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purus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hendrerit</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ultricies</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sollicitudin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vel</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Vestibulum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placerat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erat</a:t>
              </a:r>
              <a:r>
                <a:rPr lang="en-US" sz="1200" b="1" dirty="0">
                  <a:solidFill>
                    <a:srgbClr val="595959"/>
                  </a:solidFill>
                  <a:latin typeface="Calibri"/>
                  <a:cs typeface="Arial" pitchFamily="34" charset="0"/>
                </a:rPr>
                <a:t> id </a:t>
              </a:r>
              <a:r>
                <a:rPr lang="en-US" sz="1200" b="1" dirty="0" err="1">
                  <a:solidFill>
                    <a:srgbClr val="595959"/>
                  </a:solidFill>
                  <a:latin typeface="Calibri"/>
                  <a:cs typeface="Arial" pitchFamily="34" charset="0"/>
                </a:rPr>
                <a:t>sodales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pellentesque</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quam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nunc</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rutrum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diam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eget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faucibus</a:t>
              </a:r>
              <a:r>
                <a:rPr lang="en-US" sz="1200" b="1" dirty="0">
                  <a:solidFill>
                    <a:srgbClr val="595959"/>
                  </a:solidFill>
                  <a:latin typeface="Calibri"/>
                  <a:cs typeface="Arial" pitchFamily="34" charset="0"/>
                </a:rPr>
                <a:t> mi </a:t>
              </a:r>
              <a:r>
                <a:rPr lang="en-US" sz="1200" b="1" dirty="0" err="1">
                  <a:solidFill>
                    <a:srgbClr val="595959"/>
                  </a:solidFill>
                  <a:latin typeface="Calibri"/>
                  <a:cs typeface="Arial" pitchFamily="34" charset="0"/>
                </a:rPr>
                <a:t>justo</a:t>
              </a:r>
              <a:r>
                <a:rPr lang="en-US" sz="1200" b="1" dirty="0">
                  <a:solidFill>
                    <a:srgbClr val="595959"/>
                  </a:solidFill>
                  <a:latin typeface="Calibri"/>
                  <a:cs typeface="Arial" pitchFamily="34" charset="0"/>
                </a:rPr>
                <a:t> ac </a:t>
              </a:r>
              <a:r>
                <a:rPr lang="en-US" sz="1200" b="1" dirty="0" err="1">
                  <a:solidFill>
                    <a:srgbClr val="595959"/>
                  </a:solidFill>
                  <a:latin typeface="Calibri"/>
                  <a:cs typeface="Arial" pitchFamily="34" charset="0"/>
                </a:rPr>
                <a:t>eros</a:t>
              </a:r>
              <a:r>
                <a:rPr lang="en-US" sz="1200" b="1" dirty="0">
                  <a:solidFill>
                    <a:srgbClr val="595959"/>
                  </a:solidFill>
                  <a:latin typeface="Calibri"/>
                  <a:cs typeface="Arial" pitchFamily="34" charset="0"/>
                </a:rPr>
                <a:t>.</a:t>
              </a:r>
            </a:p>
          </p:txBody>
        </p:sp>
      </p:grpSp>
      <p:grpSp>
        <p:nvGrpSpPr>
          <p:cNvPr id="25" name="Group 24"/>
          <p:cNvGrpSpPr/>
          <p:nvPr/>
        </p:nvGrpSpPr>
        <p:grpSpPr>
          <a:xfrm>
            <a:off x="117117" y="2703824"/>
            <a:ext cx="8569692" cy="1632857"/>
            <a:chOff x="117114" y="2703818"/>
            <a:chExt cx="8569692" cy="1632857"/>
          </a:xfrm>
        </p:grpSpPr>
        <p:grpSp>
          <p:nvGrpSpPr>
            <p:cNvPr id="3" name="Group 2"/>
            <p:cNvGrpSpPr/>
            <p:nvPr/>
          </p:nvGrpSpPr>
          <p:grpSpPr>
            <a:xfrm>
              <a:off x="117114" y="2703818"/>
              <a:ext cx="8569692" cy="1632857"/>
              <a:chOff x="117114" y="2703818"/>
              <a:chExt cx="8569692" cy="1632857"/>
            </a:xfrm>
          </p:grpSpPr>
          <p:sp>
            <p:nvSpPr>
              <p:cNvPr id="16" name="Rounded Rectangle 15"/>
              <p:cNvSpPr/>
              <p:nvPr/>
            </p:nvSpPr>
            <p:spPr>
              <a:xfrm>
                <a:off x="500749" y="2703818"/>
                <a:ext cx="8186057" cy="1632857"/>
              </a:xfrm>
              <a:prstGeom prst="roundRect">
                <a:avLst>
                  <a:gd name="adj" fmla="val 98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pic>
            <p:nvPicPr>
              <p:cNvPr id="10" name="Picture 9"/>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flipV="1">
                <a:off x="117114" y="3476366"/>
                <a:ext cx="579555" cy="581407"/>
              </a:xfrm>
              <a:prstGeom prst="rect">
                <a:avLst/>
              </a:prstGeom>
            </p:spPr>
          </p:pic>
          <p:pic>
            <p:nvPicPr>
              <p:cNvPr id="11" name="Picture 10"/>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117114" y="2894914"/>
                <a:ext cx="579555" cy="581407"/>
              </a:xfrm>
              <a:prstGeom prst="rect">
                <a:avLst/>
              </a:prstGeom>
            </p:spPr>
          </p:pic>
          <p:sp>
            <p:nvSpPr>
              <p:cNvPr id="15" name="Rounded Rectangle 14"/>
              <p:cNvSpPr/>
              <p:nvPr/>
            </p:nvSpPr>
            <p:spPr>
              <a:xfrm>
                <a:off x="593271" y="2811587"/>
                <a:ext cx="7957458" cy="1417320"/>
              </a:xfrm>
              <a:prstGeom prst="roundRect">
                <a:avLst>
                  <a:gd name="adj" fmla="val 7672"/>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grpSp>
        <p:sp>
          <p:nvSpPr>
            <p:cNvPr id="21" name="Rectangle 20"/>
            <p:cNvSpPr/>
            <p:nvPr/>
          </p:nvSpPr>
          <p:spPr>
            <a:xfrm>
              <a:off x="696669" y="2813952"/>
              <a:ext cx="7739760" cy="1039387"/>
            </a:xfrm>
            <a:prstGeom prst="rect">
              <a:avLst/>
            </a:prstGeom>
          </p:spPr>
          <p:txBody>
            <a:bodyPr wrap="square">
              <a:spAutoFit/>
            </a:bodyPr>
            <a:lstStyle/>
            <a:p>
              <a:pPr lvl="0">
                <a:lnSpc>
                  <a:spcPct val="110000"/>
                </a:lnSpc>
                <a:spcBef>
                  <a:spcPts val="0"/>
                </a:spcBef>
                <a:spcAft>
                  <a:spcPts val="600"/>
                </a:spcAft>
              </a:pPr>
              <a:r>
                <a:rPr lang="en-US" sz="1400" dirty="0" err="1">
                  <a:solidFill>
                    <a:srgbClr val="595959"/>
                  </a:solidFill>
                  <a:latin typeface="Calibri"/>
                  <a:cs typeface="Arial" pitchFamily="34" charset="0"/>
                </a:rPr>
                <a:t>Proin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purus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hendrerit</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ultricies</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sollicitudin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vel</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Vestibulum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placerat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erat</a:t>
              </a:r>
              <a:r>
                <a:rPr lang="en-US" sz="1400" dirty="0">
                  <a:solidFill>
                    <a:srgbClr val="595959"/>
                  </a:solidFill>
                  <a:latin typeface="Calibri"/>
                  <a:cs typeface="Arial" pitchFamily="34" charset="0"/>
                </a:rPr>
                <a:t> id </a:t>
              </a:r>
              <a:r>
                <a:rPr lang="en-US" sz="1400" dirty="0" err="1">
                  <a:solidFill>
                    <a:srgbClr val="595959"/>
                  </a:solidFill>
                  <a:latin typeface="Calibri"/>
                  <a:cs typeface="Arial" pitchFamily="34" charset="0"/>
                </a:rPr>
                <a:t>sodales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pellentesque</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quam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nunc</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rutrum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diam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eget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faucibus</a:t>
              </a:r>
              <a:r>
                <a:rPr lang="en-US" sz="1400" dirty="0">
                  <a:solidFill>
                    <a:srgbClr val="595959"/>
                  </a:solidFill>
                  <a:latin typeface="Calibri"/>
                  <a:cs typeface="Arial" pitchFamily="34" charset="0"/>
                </a:rPr>
                <a:t> mi </a:t>
              </a:r>
              <a:r>
                <a:rPr lang="en-US" sz="1400" dirty="0" err="1">
                  <a:solidFill>
                    <a:srgbClr val="595959"/>
                  </a:solidFill>
                  <a:latin typeface="Calibri"/>
                  <a:cs typeface="Arial" pitchFamily="34" charset="0"/>
                </a:rPr>
                <a:t>justo</a:t>
              </a:r>
              <a:r>
                <a:rPr lang="en-US" sz="1400" dirty="0">
                  <a:solidFill>
                    <a:srgbClr val="595959"/>
                  </a:solidFill>
                  <a:latin typeface="Calibri"/>
                  <a:cs typeface="Arial" pitchFamily="34" charset="0"/>
                </a:rPr>
                <a:t> ac </a:t>
              </a:r>
              <a:r>
                <a:rPr lang="en-US" sz="1400" dirty="0" err="1">
                  <a:solidFill>
                    <a:srgbClr val="595959"/>
                  </a:solidFill>
                  <a:latin typeface="Calibri"/>
                  <a:cs typeface="Arial" pitchFamily="34" charset="0"/>
                </a:rPr>
                <a:t>eros</a:t>
              </a:r>
              <a:r>
                <a:rPr lang="en-US" sz="1400" dirty="0">
                  <a:solidFill>
                    <a:srgbClr val="595959"/>
                  </a:solidFill>
                  <a:latin typeface="Calibri"/>
                  <a:cs typeface="Arial" pitchFamily="34" charset="0"/>
                </a:rPr>
                <a:t>.</a:t>
              </a:r>
            </a:p>
            <a:p>
              <a:pPr marL="0" lvl="1" algn="ctr">
                <a:lnSpc>
                  <a:spcPct val="110000"/>
                </a:lnSpc>
                <a:spcBef>
                  <a:spcPts val="0"/>
                </a:spcBef>
                <a:spcAft>
                  <a:spcPts val="600"/>
                </a:spcAft>
              </a:pPr>
              <a:r>
                <a:rPr lang="en-US" sz="1200" b="1" dirty="0" err="1">
                  <a:solidFill>
                    <a:srgbClr val="595959"/>
                  </a:solidFill>
                  <a:latin typeface="Calibri"/>
                  <a:cs typeface="Arial" pitchFamily="34" charset="0"/>
                </a:rPr>
                <a:t>Proin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purus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hendrerit</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ultricies</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sollicitudin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vel</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Vestibulum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placerat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erat</a:t>
              </a:r>
              <a:r>
                <a:rPr lang="en-US" sz="1200" b="1" dirty="0">
                  <a:solidFill>
                    <a:srgbClr val="595959"/>
                  </a:solidFill>
                  <a:latin typeface="Calibri"/>
                  <a:cs typeface="Arial" pitchFamily="34" charset="0"/>
                </a:rPr>
                <a:t> id </a:t>
              </a:r>
              <a:r>
                <a:rPr lang="en-US" sz="1200" b="1" dirty="0" err="1">
                  <a:solidFill>
                    <a:srgbClr val="595959"/>
                  </a:solidFill>
                  <a:latin typeface="Calibri"/>
                  <a:cs typeface="Arial" pitchFamily="34" charset="0"/>
                </a:rPr>
                <a:t>sodales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pellentesque</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quam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nunc</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rutrum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diam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eget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faucibus</a:t>
              </a:r>
              <a:r>
                <a:rPr lang="en-US" sz="1200" b="1" dirty="0">
                  <a:solidFill>
                    <a:srgbClr val="595959"/>
                  </a:solidFill>
                  <a:latin typeface="Calibri"/>
                  <a:cs typeface="Arial" pitchFamily="34" charset="0"/>
                </a:rPr>
                <a:t> mi </a:t>
              </a:r>
              <a:r>
                <a:rPr lang="en-US" sz="1200" b="1" dirty="0" err="1">
                  <a:solidFill>
                    <a:srgbClr val="595959"/>
                  </a:solidFill>
                  <a:latin typeface="Calibri"/>
                  <a:cs typeface="Arial" pitchFamily="34" charset="0"/>
                </a:rPr>
                <a:t>justo</a:t>
              </a:r>
              <a:r>
                <a:rPr lang="en-US" sz="1200" b="1" dirty="0">
                  <a:solidFill>
                    <a:srgbClr val="595959"/>
                  </a:solidFill>
                  <a:latin typeface="Calibri"/>
                  <a:cs typeface="Arial" pitchFamily="34" charset="0"/>
                </a:rPr>
                <a:t> ac </a:t>
              </a:r>
              <a:r>
                <a:rPr lang="en-US" sz="1200" b="1" dirty="0" err="1">
                  <a:solidFill>
                    <a:srgbClr val="595959"/>
                  </a:solidFill>
                  <a:latin typeface="Calibri"/>
                  <a:cs typeface="Arial" pitchFamily="34" charset="0"/>
                </a:rPr>
                <a:t>eros</a:t>
              </a:r>
              <a:r>
                <a:rPr lang="en-US" sz="1200" b="1" dirty="0">
                  <a:solidFill>
                    <a:srgbClr val="595959"/>
                  </a:solidFill>
                  <a:latin typeface="Calibri"/>
                  <a:cs typeface="Arial" pitchFamily="34" charset="0"/>
                </a:rPr>
                <a:t>.</a:t>
              </a:r>
            </a:p>
          </p:txBody>
        </p:sp>
      </p:grpSp>
      <p:grpSp>
        <p:nvGrpSpPr>
          <p:cNvPr id="24" name="Group 23"/>
          <p:cNvGrpSpPr/>
          <p:nvPr/>
        </p:nvGrpSpPr>
        <p:grpSpPr>
          <a:xfrm>
            <a:off x="117117" y="783775"/>
            <a:ext cx="8569692" cy="1632857"/>
            <a:chOff x="117114" y="783772"/>
            <a:chExt cx="8569692" cy="1632857"/>
          </a:xfrm>
        </p:grpSpPr>
        <p:grpSp>
          <p:nvGrpSpPr>
            <p:cNvPr id="2" name="Group 1"/>
            <p:cNvGrpSpPr/>
            <p:nvPr/>
          </p:nvGrpSpPr>
          <p:grpSpPr>
            <a:xfrm>
              <a:off x="117114" y="783772"/>
              <a:ext cx="8569692" cy="1632857"/>
              <a:chOff x="117114" y="783772"/>
              <a:chExt cx="8569692" cy="1632857"/>
            </a:xfrm>
          </p:grpSpPr>
          <p:sp>
            <p:nvSpPr>
              <p:cNvPr id="8" name="Rounded Rectangle 7"/>
              <p:cNvSpPr/>
              <p:nvPr/>
            </p:nvSpPr>
            <p:spPr>
              <a:xfrm>
                <a:off x="500749" y="783772"/>
                <a:ext cx="8186057" cy="1632857"/>
              </a:xfrm>
              <a:prstGeom prst="roundRect">
                <a:avLst>
                  <a:gd name="adj" fmla="val 783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pic>
            <p:nvPicPr>
              <p:cNvPr id="12" name="Picture 1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flipV="1">
                <a:off x="117114" y="1327887"/>
                <a:ext cx="579555" cy="581407"/>
              </a:xfrm>
              <a:prstGeom prst="rect">
                <a:avLst/>
              </a:prstGeom>
            </p:spPr>
          </p:pic>
          <p:sp>
            <p:nvSpPr>
              <p:cNvPr id="17" name="Rounded Rectangle 16"/>
              <p:cNvSpPr/>
              <p:nvPr/>
            </p:nvSpPr>
            <p:spPr>
              <a:xfrm>
                <a:off x="593271" y="882637"/>
                <a:ext cx="7957458" cy="1414267"/>
              </a:xfrm>
              <a:prstGeom prst="roundRect">
                <a:avLst>
                  <a:gd name="adj" fmla="val 84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3" rIns="91389" bIns="45693" rtlCol="0" anchor="ctr"/>
              <a:lstStyle/>
              <a:p>
                <a:pPr algn="ctr" defTabSz="913873"/>
                <a:endParaRPr lang="en-US">
                  <a:solidFill>
                    <a:srgbClr val="FFFFFF"/>
                  </a:solidFill>
                </a:endParaRPr>
              </a:p>
            </p:txBody>
          </p:sp>
        </p:grpSp>
        <p:sp>
          <p:nvSpPr>
            <p:cNvPr id="23" name="Rectangle 22"/>
            <p:cNvSpPr/>
            <p:nvPr/>
          </p:nvSpPr>
          <p:spPr>
            <a:xfrm>
              <a:off x="698345" y="917339"/>
              <a:ext cx="7738083" cy="1039387"/>
            </a:xfrm>
            <a:prstGeom prst="rect">
              <a:avLst/>
            </a:prstGeom>
          </p:spPr>
          <p:txBody>
            <a:bodyPr wrap="square">
              <a:spAutoFit/>
            </a:bodyPr>
            <a:lstStyle/>
            <a:p>
              <a:pPr lvl="0">
                <a:lnSpc>
                  <a:spcPct val="110000"/>
                </a:lnSpc>
                <a:spcBef>
                  <a:spcPts val="0"/>
                </a:spcBef>
                <a:spcAft>
                  <a:spcPts val="600"/>
                </a:spcAft>
              </a:pPr>
              <a:r>
                <a:rPr lang="en-US" sz="1400" dirty="0" err="1">
                  <a:solidFill>
                    <a:srgbClr val="595959"/>
                  </a:solidFill>
                  <a:latin typeface="Calibri"/>
                  <a:cs typeface="Arial" pitchFamily="34" charset="0"/>
                </a:rPr>
                <a:t>Proin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purus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hendrerit</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ultricies</a:t>
              </a:r>
              <a:r>
                <a:rPr lang="en-US" sz="1400" dirty="0">
                  <a:solidFill>
                    <a:srgbClr val="595959"/>
                  </a:solidFill>
                  <a:latin typeface="Calibri"/>
                  <a:cs typeface="Arial" pitchFamily="34" charset="0"/>
                </a:rPr>
                <a:t> non, </a:t>
              </a:r>
              <a:r>
                <a:rPr lang="en-US" sz="1400" dirty="0" err="1">
                  <a:solidFill>
                    <a:srgbClr val="595959"/>
                  </a:solidFill>
                  <a:latin typeface="Calibri"/>
                  <a:cs typeface="Arial" pitchFamily="34" charset="0"/>
                </a:rPr>
                <a:t>sollicitudin</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vel</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enim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Vestibulum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placerat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erat</a:t>
              </a:r>
              <a:r>
                <a:rPr lang="en-US" sz="1400" dirty="0">
                  <a:solidFill>
                    <a:srgbClr val="595959"/>
                  </a:solidFill>
                  <a:latin typeface="Calibri"/>
                  <a:cs typeface="Arial" pitchFamily="34" charset="0"/>
                </a:rPr>
                <a:t> id </a:t>
              </a:r>
              <a:r>
                <a:rPr lang="en-US" sz="1400" dirty="0" err="1">
                  <a:solidFill>
                    <a:srgbClr val="595959"/>
                  </a:solidFill>
                  <a:latin typeface="Calibri"/>
                  <a:cs typeface="Arial" pitchFamily="34" charset="0"/>
                </a:rPr>
                <a:t>sodales</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pellentesque</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quam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nunc</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rutrum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diam</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eget</a:t>
              </a:r>
              <a:r>
                <a:rPr lang="en-US" sz="1400" dirty="0">
                  <a:solidFill>
                    <a:srgbClr val="595959"/>
                  </a:solidFill>
                  <a:latin typeface="Calibri"/>
                  <a:cs typeface="Arial" pitchFamily="34" charset="0"/>
                </a:rPr>
                <a:t> </a:t>
              </a:r>
              <a:r>
                <a:rPr lang="en-US" sz="1400" dirty="0" err="1">
                  <a:solidFill>
                    <a:srgbClr val="595959"/>
                  </a:solidFill>
                  <a:latin typeface="Calibri"/>
                  <a:cs typeface="Arial" pitchFamily="34" charset="0"/>
                </a:rPr>
                <a:t>faucibus</a:t>
              </a:r>
              <a:r>
                <a:rPr lang="en-US" sz="1400" dirty="0">
                  <a:solidFill>
                    <a:srgbClr val="595959"/>
                  </a:solidFill>
                  <a:latin typeface="Calibri"/>
                  <a:cs typeface="Arial" pitchFamily="34" charset="0"/>
                </a:rPr>
                <a:t> mi </a:t>
              </a:r>
              <a:r>
                <a:rPr lang="en-US" sz="1400" dirty="0" err="1">
                  <a:solidFill>
                    <a:srgbClr val="595959"/>
                  </a:solidFill>
                  <a:latin typeface="Calibri"/>
                  <a:cs typeface="Arial" pitchFamily="34" charset="0"/>
                </a:rPr>
                <a:t>justo</a:t>
              </a:r>
              <a:r>
                <a:rPr lang="en-US" sz="1400" dirty="0">
                  <a:solidFill>
                    <a:srgbClr val="595959"/>
                  </a:solidFill>
                  <a:latin typeface="Calibri"/>
                  <a:cs typeface="Arial" pitchFamily="34" charset="0"/>
                </a:rPr>
                <a:t> ac </a:t>
              </a:r>
              <a:r>
                <a:rPr lang="en-US" sz="1400" dirty="0" err="1">
                  <a:solidFill>
                    <a:srgbClr val="595959"/>
                  </a:solidFill>
                  <a:latin typeface="Calibri"/>
                  <a:cs typeface="Arial" pitchFamily="34" charset="0"/>
                </a:rPr>
                <a:t>eros</a:t>
              </a:r>
              <a:r>
                <a:rPr lang="en-US" sz="1400" dirty="0">
                  <a:solidFill>
                    <a:srgbClr val="595959"/>
                  </a:solidFill>
                  <a:latin typeface="Calibri"/>
                  <a:cs typeface="Arial" pitchFamily="34" charset="0"/>
                </a:rPr>
                <a:t>.</a:t>
              </a:r>
            </a:p>
            <a:p>
              <a:pPr marL="0" lvl="1" algn="ctr">
                <a:lnSpc>
                  <a:spcPct val="110000"/>
                </a:lnSpc>
                <a:spcBef>
                  <a:spcPts val="0"/>
                </a:spcBef>
                <a:spcAft>
                  <a:spcPts val="600"/>
                </a:spcAft>
              </a:pPr>
              <a:r>
                <a:rPr lang="en-US" sz="1200" b="1" dirty="0" err="1">
                  <a:solidFill>
                    <a:srgbClr val="595959"/>
                  </a:solidFill>
                  <a:latin typeface="Calibri"/>
                  <a:cs typeface="Arial" pitchFamily="34" charset="0"/>
                </a:rPr>
                <a:t>Proin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purus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hendrerit</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ultricies</a:t>
              </a:r>
              <a:r>
                <a:rPr lang="en-US" sz="1200" b="1" dirty="0">
                  <a:solidFill>
                    <a:srgbClr val="595959"/>
                  </a:solidFill>
                  <a:latin typeface="Calibri"/>
                  <a:cs typeface="Arial" pitchFamily="34" charset="0"/>
                </a:rPr>
                <a:t> non, </a:t>
              </a:r>
              <a:r>
                <a:rPr lang="en-US" sz="1200" b="1" dirty="0" err="1">
                  <a:solidFill>
                    <a:srgbClr val="595959"/>
                  </a:solidFill>
                  <a:latin typeface="Calibri"/>
                  <a:cs typeface="Arial" pitchFamily="34" charset="0"/>
                </a:rPr>
                <a:t>sollicitudin</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vel</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enim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Vestibulum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placerat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erat</a:t>
              </a:r>
              <a:r>
                <a:rPr lang="en-US" sz="1200" b="1" dirty="0">
                  <a:solidFill>
                    <a:srgbClr val="595959"/>
                  </a:solidFill>
                  <a:latin typeface="Calibri"/>
                  <a:cs typeface="Arial" pitchFamily="34" charset="0"/>
                </a:rPr>
                <a:t> id </a:t>
              </a:r>
              <a:r>
                <a:rPr lang="en-US" sz="1200" b="1" dirty="0" err="1">
                  <a:solidFill>
                    <a:srgbClr val="595959"/>
                  </a:solidFill>
                  <a:latin typeface="Calibri"/>
                  <a:cs typeface="Arial" pitchFamily="34" charset="0"/>
                </a:rPr>
                <a:t>sodales</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pellentesque</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quam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nunc</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rutrum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diam</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eget</a:t>
              </a:r>
              <a:r>
                <a:rPr lang="en-US" sz="1200" b="1" dirty="0">
                  <a:solidFill>
                    <a:srgbClr val="595959"/>
                  </a:solidFill>
                  <a:latin typeface="Calibri"/>
                  <a:cs typeface="Arial" pitchFamily="34" charset="0"/>
                </a:rPr>
                <a:t> </a:t>
              </a:r>
              <a:r>
                <a:rPr lang="en-US" sz="1200" b="1" dirty="0" err="1">
                  <a:solidFill>
                    <a:srgbClr val="595959"/>
                  </a:solidFill>
                  <a:latin typeface="Calibri"/>
                  <a:cs typeface="Arial" pitchFamily="34" charset="0"/>
                </a:rPr>
                <a:t>faucibus</a:t>
              </a:r>
              <a:r>
                <a:rPr lang="en-US" sz="1200" b="1" dirty="0">
                  <a:solidFill>
                    <a:srgbClr val="595959"/>
                  </a:solidFill>
                  <a:latin typeface="Calibri"/>
                  <a:cs typeface="Arial" pitchFamily="34" charset="0"/>
                </a:rPr>
                <a:t> mi </a:t>
              </a:r>
              <a:r>
                <a:rPr lang="en-US" sz="1200" b="1" dirty="0" err="1">
                  <a:solidFill>
                    <a:srgbClr val="595959"/>
                  </a:solidFill>
                  <a:latin typeface="Calibri"/>
                  <a:cs typeface="Arial" pitchFamily="34" charset="0"/>
                </a:rPr>
                <a:t>justo</a:t>
              </a:r>
              <a:r>
                <a:rPr lang="en-US" sz="1200" b="1" dirty="0">
                  <a:solidFill>
                    <a:srgbClr val="595959"/>
                  </a:solidFill>
                  <a:latin typeface="Calibri"/>
                  <a:cs typeface="Arial" pitchFamily="34" charset="0"/>
                </a:rPr>
                <a:t> ac </a:t>
              </a:r>
              <a:r>
                <a:rPr lang="en-US" sz="1200" b="1" dirty="0" err="1">
                  <a:solidFill>
                    <a:srgbClr val="595959"/>
                  </a:solidFill>
                  <a:latin typeface="Calibri"/>
                  <a:cs typeface="Arial" pitchFamily="34" charset="0"/>
                </a:rPr>
                <a:t>eros</a:t>
              </a:r>
              <a:r>
                <a:rPr lang="en-US" sz="1200" b="1" dirty="0">
                  <a:solidFill>
                    <a:srgbClr val="595959"/>
                  </a:solidFill>
                  <a:latin typeface="Calibri"/>
                  <a:cs typeface="Arial" pitchFamily="34" charset="0"/>
                </a:rPr>
                <a:t>.</a:t>
              </a:r>
            </a:p>
          </p:txBody>
        </p:sp>
      </p:grpSp>
    </p:spTree>
    <p:extLst>
      <p:ext uri="{BB962C8B-B14F-4D97-AF65-F5344CB8AC3E}">
        <p14:creationId xmlns:p14="http://schemas.microsoft.com/office/powerpoint/2010/main" val="119413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7666"/>
            <a:ext cx="8229600" cy="911175"/>
          </a:xfrm>
        </p:spPr>
        <p:txBody>
          <a:bodyPr/>
          <a:lstStyle/>
          <a:p>
            <a:r>
              <a:rPr lang="en-US" dirty="0"/>
              <a:t>Positives and negatives</a:t>
            </a:r>
          </a:p>
        </p:txBody>
      </p:sp>
      <p:grpSp>
        <p:nvGrpSpPr>
          <p:cNvPr id="6" name="Group 5"/>
          <p:cNvGrpSpPr/>
          <p:nvPr/>
        </p:nvGrpSpPr>
        <p:grpSpPr>
          <a:xfrm>
            <a:off x="544279" y="947053"/>
            <a:ext cx="8131632" cy="1219217"/>
            <a:chOff x="838201" y="947034"/>
            <a:chExt cx="8131632" cy="1219217"/>
          </a:xfrm>
        </p:grpSpPr>
        <p:sp>
          <p:nvSpPr>
            <p:cNvPr id="15" name="Round Same Side Corner Rectangle 14"/>
            <p:cNvSpPr/>
            <p:nvPr/>
          </p:nvSpPr>
          <p:spPr>
            <a:xfrm rot="16200000">
              <a:off x="756551" y="1028684"/>
              <a:ext cx="1219217" cy="1055917"/>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dirty="0">
                <a:solidFill>
                  <a:srgbClr val="FFFFFF"/>
                </a:solidFill>
              </a:endParaRPr>
            </a:p>
          </p:txBody>
        </p:sp>
        <p:sp>
          <p:nvSpPr>
            <p:cNvPr id="17" name="Round Same Side Corner Rectangle 16"/>
            <p:cNvSpPr/>
            <p:nvPr/>
          </p:nvSpPr>
          <p:spPr>
            <a:xfrm>
              <a:off x="2002971" y="947037"/>
              <a:ext cx="6937550" cy="392824"/>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bIns="91440" rtlCol="0" anchor="ctr"/>
            <a:lstStyle/>
            <a:p>
              <a:pPr defTabSz="913873"/>
              <a:r>
                <a:rPr lang="en-US" sz="1600" cap="all" dirty="0">
                  <a:solidFill>
                    <a:srgbClr val="FFFFFF"/>
                  </a:solidFill>
                </a:rPr>
                <a:t>Clever Wordplay</a:t>
              </a:r>
            </a:p>
          </p:txBody>
        </p:sp>
        <p:grpSp>
          <p:nvGrpSpPr>
            <p:cNvPr id="18" name="Group 17"/>
            <p:cNvGrpSpPr/>
            <p:nvPr/>
          </p:nvGrpSpPr>
          <p:grpSpPr>
            <a:xfrm>
              <a:off x="2002971" y="1390142"/>
              <a:ext cx="6966862" cy="776109"/>
              <a:chOff x="2001035" y="1982819"/>
              <a:chExt cx="2121703" cy="814523"/>
            </a:xfrm>
          </p:grpSpPr>
          <p:sp>
            <p:nvSpPr>
              <p:cNvPr id="19" name="Rectangle 18"/>
              <p:cNvSpPr/>
              <p:nvPr/>
            </p:nvSpPr>
            <p:spPr>
              <a:xfrm>
                <a:off x="2001035" y="1982819"/>
                <a:ext cx="2112566" cy="814523"/>
              </a:xfrm>
              <a:prstGeom prst="rect">
                <a:avLst/>
              </a:prstGeom>
              <a:solidFill>
                <a:srgbClr val="BABABA">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200" dirty="0">
                  <a:solidFill>
                    <a:srgbClr val="595959"/>
                  </a:solidFill>
                </a:endParaRPr>
              </a:p>
            </p:txBody>
          </p:sp>
          <p:sp>
            <p:nvSpPr>
              <p:cNvPr id="20" name="TextBox 19"/>
              <p:cNvSpPr txBox="1"/>
              <p:nvPr/>
            </p:nvSpPr>
            <p:spPr>
              <a:xfrm>
                <a:off x="2010171" y="1982820"/>
                <a:ext cx="2112567" cy="814522"/>
              </a:xfrm>
              <a:prstGeom prst="rect">
                <a:avLst/>
              </a:prstGeom>
              <a:noFill/>
            </p:spPr>
            <p:txBody>
              <a:bodyPr wrap="square" rtlCol="0" anchor="t">
                <a:noAutofit/>
              </a:bodyPr>
              <a:lstStyle/>
              <a:p>
                <a:pPr defTabSz="913873" fontAlgn="auto">
                  <a:lnSpc>
                    <a:spcPct val="110000"/>
                  </a:lnSpc>
                  <a:spcBef>
                    <a:spcPts val="0"/>
                  </a:spcBef>
                  <a:spcAft>
                    <a:spcPts val="1800"/>
                  </a:spcAft>
                </a:pPr>
                <a:r>
                  <a:rPr lang="en-US" sz="1400" dirty="0">
                    <a:solidFill>
                      <a:srgbClr val="595959"/>
                    </a:solidFill>
                    <a:latin typeface="Calibri"/>
                  </a:rPr>
                  <a:t>Lorem ipsum…</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488" y="1209260"/>
              <a:ext cx="649147" cy="651221"/>
            </a:xfrm>
            <a:prstGeom prst="rect">
              <a:avLst/>
            </a:prstGeom>
          </p:spPr>
        </p:pic>
      </p:grpSp>
      <p:grpSp>
        <p:nvGrpSpPr>
          <p:cNvPr id="5" name="Group 4"/>
          <p:cNvGrpSpPr/>
          <p:nvPr/>
        </p:nvGrpSpPr>
        <p:grpSpPr>
          <a:xfrm>
            <a:off x="544275" y="2267876"/>
            <a:ext cx="8131632" cy="1001470"/>
            <a:chOff x="838197" y="2296896"/>
            <a:chExt cx="8131632" cy="1001470"/>
          </a:xfrm>
        </p:grpSpPr>
        <p:sp>
          <p:nvSpPr>
            <p:cNvPr id="30" name="Round Same Side Corner Rectangle 29"/>
            <p:cNvSpPr/>
            <p:nvPr/>
          </p:nvSpPr>
          <p:spPr>
            <a:xfrm rot="16200000">
              <a:off x="865421" y="2269672"/>
              <a:ext cx="1001470" cy="1055918"/>
            </a:xfrm>
            <a:prstGeom prst="round2Same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dirty="0">
                <a:solidFill>
                  <a:srgbClr val="FFFFFF"/>
                </a:solidFill>
              </a:endParaRPr>
            </a:p>
          </p:txBody>
        </p:sp>
        <p:sp>
          <p:nvSpPr>
            <p:cNvPr id="31" name="Round Same Side Corner Rectangle 30"/>
            <p:cNvSpPr/>
            <p:nvPr/>
          </p:nvSpPr>
          <p:spPr>
            <a:xfrm>
              <a:off x="2002967" y="2296897"/>
              <a:ext cx="6937550" cy="392824"/>
            </a:xfrm>
            <a:prstGeom prst="round2Same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bIns="91440" rtlCol="0" anchor="ctr"/>
            <a:lstStyle/>
            <a:p>
              <a:pPr defTabSz="913873"/>
              <a:r>
                <a:rPr lang="en-US" sz="1600" cap="all" dirty="0">
                  <a:solidFill>
                    <a:srgbClr val="FFFFFF"/>
                  </a:solidFill>
                </a:rPr>
                <a:t>Behind the scenes view</a:t>
              </a:r>
            </a:p>
          </p:txBody>
        </p:sp>
        <p:grpSp>
          <p:nvGrpSpPr>
            <p:cNvPr id="32" name="Group 31"/>
            <p:cNvGrpSpPr/>
            <p:nvPr/>
          </p:nvGrpSpPr>
          <p:grpSpPr>
            <a:xfrm>
              <a:off x="2002967" y="2740001"/>
              <a:ext cx="6966862" cy="558364"/>
              <a:chOff x="2001035" y="1982820"/>
              <a:chExt cx="2121703" cy="586001"/>
            </a:xfrm>
          </p:grpSpPr>
          <p:sp>
            <p:nvSpPr>
              <p:cNvPr id="33" name="Rectangle 32"/>
              <p:cNvSpPr/>
              <p:nvPr/>
            </p:nvSpPr>
            <p:spPr>
              <a:xfrm>
                <a:off x="2001035" y="1982820"/>
                <a:ext cx="2112566" cy="586001"/>
              </a:xfrm>
              <a:prstGeom prst="rect">
                <a:avLst/>
              </a:prstGeom>
              <a:solidFill>
                <a:srgbClr val="BABABA">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200" dirty="0">
                  <a:solidFill>
                    <a:srgbClr val="595959"/>
                  </a:solidFill>
                </a:endParaRPr>
              </a:p>
            </p:txBody>
          </p:sp>
          <p:sp>
            <p:nvSpPr>
              <p:cNvPr id="34" name="TextBox 33"/>
              <p:cNvSpPr txBox="1"/>
              <p:nvPr/>
            </p:nvSpPr>
            <p:spPr>
              <a:xfrm>
                <a:off x="2010171" y="1982820"/>
                <a:ext cx="2112567" cy="586000"/>
              </a:xfrm>
              <a:prstGeom prst="rect">
                <a:avLst/>
              </a:prstGeom>
              <a:noFill/>
            </p:spPr>
            <p:txBody>
              <a:bodyPr wrap="square" rtlCol="0" anchor="t">
                <a:noAutofit/>
              </a:bodyPr>
              <a:lstStyle/>
              <a:p>
                <a:pPr defTabSz="913873" fontAlgn="auto">
                  <a:lnSpc>
                    <a:spcPct val="110000"/>
                  </a:lnSpc>
                  <a:spcBef>
                    <a:spcPts val="0"/>
                  </a:spcBef>
                  <a:spcAft>
                    <a:spcPts val="1800"/>
                  </a:spcAft>
                </a:pPr>
                <a:r>
                  <a:rPr lang="en-US" sz="1400" dirty="0">
                    <a:solidFill>
                      <a:srgbClr val="595959"/>
                    </a:solidFill>
                    <a:latin typeface="Calibri"/>
                  </a:rPr>
                  <a:t>Lorem ipsum…</a:t>
                </a:r>
              </a:p>
              <a:p>
                <a:pPr defTabSz="913873" fontAlgn="auto">
                  <a:lnSpc>
                    <a:spcPct val="110000"/>
                  </a:lnSpc>
                  <a:spcBef>
                    <a:spcPts val="0"/>
                  </a:spcBef>
                  <a:spcAft>
                    <a:spcPts val="1800"/>
                  </a:spcAft>
                </a:pPr>
                <a:endParaRPr lang="en-US" sz="1400" dirty="0">
                  <a:solidFill>
                    <a:srgbClr val="595959"/>
                  </a:solidFill>
                  <a:latin typeface="Calibri"/>
                </a:endParaRPr>
              </a:p>
            </p:txBody>
          </p:sp>
        </p:gr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488" y="2460651"/>
              <a:ext cx="649147" cy="651221"/>
            </a:xfrm>
            <a:prstGeom prst="rect">
              <a:avLst/>
            </a:prstGeom>
          </p:spPr>
        </p:pic>
      </p:grpSp>
      <p:grpSp>
        <p:nvGrpSpPr>
          <p:cNvPr id="4" name="Group 3"/>
          <p:cNvGrpSpPr/>
          <p:nvPr/>
        </p:nvGrpSpPr>
        <p:grpSpPr>
          <a:xfrm>
            <a:off x="544275" y="3370983"/>
            <a:ext cx="8131632" cy="1219217"/>
            <a:chOff x="838197" y="3461696"/>
            <a:chExt cx="8131632" cy="1219217"/>
          </a:xfrm>
        </p:grpSpPr>
        <p:sp>
          <p:nvSpPr>
            <p:cNvPr id="36" name="Round Same Side Corner Rectangle 35"/>
            <p:cNvSpPr/>
            <p:nvPr/>
          </p:nvSpPr>
          <p:spPr>
            <a:xfrm rot="16200000">
              <a:off x="756547" y="3543346"/>
              <a:ext cx="1219217" cy="1055917"/>
            </a:xfrm>
            <a:prstGeom prst="round2Same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dirty="0">
                <a:solidFill>
                  <a:srgbClr val="FFFFFF"/>
                </a:solidFill>
              </a:endParaRPr>
            </a:p>
          </p:txBody>
        </p:sp>
        <p:sp>
          <p:nvSpPr>
            <p:cNvPr id="37" name="Round Same Side Corner Rectangle 36"/>
            <p:cNvSpPr/>
            <p:nvPr/>
          </p:nvSpPr>
          <p:spPr>
            <a:xfrm>
              <a:off x="2002967" y="3461699"/>
              <a:ext cx="6937550" cy="392824"/>
            </a:xfrm>
            <a:prstGeom prst="round2Same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bIns="91440" rtlCol="0" anchor="ctr"/>
            <a:lstStyle/>
            <a:p>
              <a:pPr defTabSz="913873"/>
              <a:r>
                <a:rPr lang="en-US" sz="1600" cap="all" dirty="0">
                  <a:solidFill>
                    <a:srgbClr val="FFFFFF"/>
                  </a:solidFill>
                </a:rPr>
                <a:t>Consistent with the trp they know</a:t>
              </a:r>
            </a:p>
          </p:txBody>
        </p:sp>
        <p:grpSp>
          <p:nvGrpSpPr>
            <p:cNvPr id="38" name="Group 37"/>
            <p:cNvGrpSpPr/>
            <p:nvPr/>
          </p:nvGrpSpPr>
          <p:grpSpPr>
            <a:xfrm>
              <a:off x="2002967" y="3904804"/>
              <a:ext cx="6966862" cy="776109"/>
              <a:chOff x="2001035" y="1982819"/>
              <a:chExt cx="2121703" cy="814523"/>
            </a:xfrm>
          </p:grpSpPr>
          <p:sp>
            <p:nvSpPr>
              <p:cNvPr id="39" name="Rectangle 38"/>
              <p:cNvSpPr/>
              <p:nvPr/>
            </p:nvSpPr>
            <p:spPr>
              <a:xfrm>
                <a:off x="2001035" y="1982819"/>
                <a:ext cx="2112566" cy="814523"/>
              </a:xfrm>
              <a:prstGeom prst="rect">
                <a:avLst/>
              </a:prstGeom>
              <a:solidFill>
                <a:srgbClr val="BABABA">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200" dirty="0">
                  <a:solidFill>
                    <a:srgbClr val="595959"/>
                  </a:solidFill>
                </a:endParaRPr>
              </a:p>
            </p:txBody>
          </p:sp>
          <p:sp>
            <p:nvSpPr>
              <p:cNvPr id="40" name="TextBox 39"/>
              <p:cNvSpPr txBox="1"/>
              <p:nvPr/>
            </p:nvSpPr>
            <p:spPr>
              <a:xfrm>
                <a:off x="2010171" y="1982820"/>
                <a:ext cx="2112567" cy="814522"/>
              </a:xfrm>
              <a:prstGeom prst="rect">
                <a:avLst/>
              </a:prstGeom>
              <a:noFill/>
            </p:spPr>
            <p:txBody>
              <a:bodyPr wrap="square" rtlCol="0" anchor="t">
                <a:noAutofit/>
              </a:bodyPr>
              <a:lstStyle/>
              <a:p>
                <a:pPr defTabSz="913873" fontAlgn="auto">
                  <a:lnSpc>
                    <a:spcPct val="110000"/>
                  </a:lnSpc>
                  <a:spcBef>
                    <a:spcPts val="0"/>
                  </a:spcBef>
                  <a:spcAft>
                    <a:spcPts val="1800"/>
                  </a:spcAft>
                </a:pPr>
                <a:r>
                  <a:rPr lang="en-US" sz="1400" dirty="0">
                    <a:solidFill>
                      <a:srgbClr val="595959"/>
                    </a:solidFill>
                    <a:latin typeface="Calibri"/>
                  </a:rPr>
                  <a:t>Lorem ipsum…</a:t>
                </a:r>
              </a:p>
              <a:p>
                <a:pPr defTabSz="913873" fontAlgn="auto">
                  <a:lnSpc>
                    <a:spcPct val="110000"/>
                  </a:lnSpc>
                  <a:spcBef>
                    <a:spcPts val="0"/>
                  </a:spcBef>
                  <a:spcAft>
                    <a:spcPts val="1800"/>
                  </a:spcAft>
                </a:pPr>
                <a:endParaRPr lang="en-US" sz="1400" dirty="0">
                  <a:solidFill>
                    <a:srgbClr val="595959"/>
                  </a:solidFill>
                  <a:latin typeface="Calibri"/>
                </a:endParaRPr>
              </a:p>
            </p:txBody>
          </p: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488" y="3712541"/>
              <a:ext cx="649147" cy="651221"/>
            </a:xfrm>
            <a:prstGeom prst="rect">
              <a:avLst/>
            </a:prstGeom>
          </p:spPr>
        </p:pic>
      </p:grpSp>
      <p:grpSp>
        <p:nvGrpSpPr>
          <p:cNvPr id="3" name="Group 2"/>
          <p:cNvGrpSpPr/>
          <p:nvPr/>
        </p:nvGrpSpPr>
        <p:grpSpPr>
          <a:xfrm>
            <a:off x="544271" y="4691873"/>
            <a:ext cx="8131632" cy="1244913"/>
            <a:chOff x="838193" y="4844216"/>
            <a:chExt cx="8131632" cy="1244913"/>
          </a:xfrm>
        </p:grpSpPr>
        <p:sp>
          <p:nvSpPr>
            <p:cNvPr id="42" name="Round Same Side Corner Rectangle 41"/>
            <p:cNvSpPr/>
            <p:nvPr/>
          </p:nvSpPr>
          <p:spPr>
            <a:xfrm rot="16200000">
              <a:off x="743696" y="4938713"/>
              <a:ext cx="1244912" cy="1055918"/>
            </a:xfrm>
            <a:prstGeom prst="round2Same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73"/>
              <a:endParaRPr lang="en-US" dirty="0">
                <a:solidFill>
                  <a:srgbClr val="FFFFFF"/>
                </a:solidFill>
              </a:endParaRPr>
            </a:p>
          </p:txBody>
        </p:sp>
        <p:sp>
          <p:nvSpPr>
            <p:cNvPr id="43" name="Round Same Side Corner Rectangle 42"/>
            <p:cNvSpPr/>
            <p:nvPr/>
          </p:nvSpPr>
          <p:spPr>
            <a:xfrm>
              <a:off x="2002963" y="4844217"/>
              <a:ext cx="6937550" cy="392824"/>
            </a:xfrm>
            <a:prstGeom prst="round2Same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bIns="91440" rtlCol="0" anchor="ctr"/>
            <a:lstStyle/>
            <a:p>
              <a:pPr defTabSz="913873"/>
              <a:r>
                <a:rPr lang="en-US" sz="1600" cap="all">
                  <a:solidFill>
                    <a:srgbClr val="FFFFFF"/>
                  </a:solidFill>
                </a:rPr>
                <a:t>Element x suggests brand is “not for me” </a:t>
              </a:r>
              <a:endParaRPr lang="en-US" sz="1600" cap="all" dirty="0">
                <a:solidFill>
                  <a:srgbClr val="FFFFFF"/>
                </a:solidFill>
              </a:endParaRPr>
            </a:p>
          </p:txBody>
        </p:sp>
        <p:grpSp>
          <p:nvGrpSpPr>
            <p:cNvPr id="44" name="Group 43"/>
            <p:cNvGrpSpPr/>
            <p:nvPr/>
          </p:nvGrpSpPr>
          <p:grpSpPr>
            <a:xfrm>
              <a:off x="2002963" y="5287321"/>
              <a:ext cx="6966862" cy="801808"/>
              <a:chOff x="2001035" y="1982820"/>
              <a:chExt cx="2121703" cy="586001"/>
            </a:xfrm>
          </p:grpSpPr>
          <p:sp>
            <p:nvSpPr>
              <p:cNvPr id="45" name="Rectangle 44"/>
              <p:cNvSpPr/>
              <p:nvPr/>
            </p:nvSpPr>
            <p:spPr>
              <a:xfrm>
                <a:off x="2001035" y="1982820"/>
                <a:ext cx="2112566" cy="586001"/>
              </a:xfrm>
              <a:prstGeom prst="rect">
                <a:avLst/>
              </a:prstGeom>
              <a:solidFill>
                <a:srgbClr val="BABABA">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913873">
                  <a:lnSpc>
                    <a:spcPct val="80000"/>
                  </a:lnSpc>
                </a:pPr>
                <a:endParaRPr lang="en-US" sz="1200" dirty="0">
                  <a:solidFill>
                    <a:srgbClr val="595959"/>
                  </a:solidFill>
                </a:endParaRPr>
              </a:p>
            </p:txBody>
          </p:sp>
          <p:sp>
            <p:nvSpPr>
              <p:cNvPr id="46" name="TextBox 45"/>
              <p:cNvSpPr txBox="1"/>
              <p:nvPr/>
            </p:nvSpPr>
            <p:spPr>
              <a:xfrm>
                <a:off x="2010171" y="1982820"/>
                <a:ext cx="2112567" cy="586000"/>
              </a:xfrm>
              <a:prstGeom prst="rect">
                <a:avLst/>
              </a:prstGeom>
              <a:noFill/>
            </p:spPr>
            <p:txBody>
              <a:bodyPr wrap="square" rtlCol="0" anchor="t">
                <a:noAutofit/>
              </a:bodyPr>
              <a:lstStyle/>
              <a:p>
                <a:pPr defTabSz="913873" fontAlgn="auto">
                  <a:lnSpc>
                    <a:spcPct val="110000"/>
                  </a:lnSpc>
                  <a:spcBef>
                    <a:spcPts val="0"/>
                  </a:spcBef>
                  <a:spcAft>
                    <a:spcPts val="1800"/>
                  </a:spcAft>
                </a:pPr>
                <a:r>
                  <a:rPr lang="en-US" sz="1400" dirty="0">
                    <a:solidFill>
                      <a:srgbClr val="595959"/>
                    </a:solidFill>
                    <a:latin typeface="Calibri"/>
                  </a:rPr>
                  <a:t>Lorem ipsum…</a:t>
                </a:r>
              </a:p>
              <a:p>
                <a:pPr defTabSz="913873" fontAlgn="auto">
                  <a:lnSpc>
                    <a:spcPct val="110000"/>
                  </a:lnSpc>
                  <a:spcBef>
                    <a:spcPts val="0"/>
                  </a:spcBef>
                  <a:spcAft>
                    <a:spcPts val="1800"/>
                  </a:spcAft>
                </a:pPr>
                <a:endParaRPr lang="en-US" sz="1400" dirty="0">
                  <a:solidFill>
                    <a:schemeClr val="accent2"/>
                  </a:solidFill>
                  <a:latin typeface="Calibri"/>
                </a:endParaRPr>
              </a:p>
            </p:txBody>
          </p:sp>
        </p:gr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043484" y="5141061"/>
              <a:ext cx="649147" cy="651221"/>
            </a:xfrm>
            <a:prstGeom prst="rect">
              <a:avLst/>
            </a:prstGeom>
          </p:spPr>
        </p:pic>
      </p:grpSp>
      <p:sp>
        <p:nvSpPr>
          <p:cNvPr id="8" name="Rectangle 7"/>
          <p:cNvSpPr/>
          <p:nvPr/>
        </p:nvSpPr>
        <p:spPr>
          <a:xfrm>
            <a:off x="3718021" y="6020696"/>
            <a:ext cx="1745760" cy="381717"/>
          </a:xfrm>
          <a:prstGeom prst="rect">
            <a:avLst/>
          </a:prstGeom>
        </p:spPr>
        <p:txBody>
          <a:bodyPr wrap="none" lIns="91389" tIns="45693" rIns="91389" bIns="45693">
            <a:spAutoFit/>
          </a:bodyPr>
          <a:lstStyle/>
          <a:p>
            <a:pPr marL="0" lvl="1" algn="ctr" defTabSz="913873" fontAlgn="auto">
              <a:lnSpc>
                <a:spcPct val="110000"/>
              </a:lnSpc>
              <a:spcBef>
                <a:spcPts val="0"/>
              </a:spcBef>
              <a:spcAft>
                <a:spcPts val="600"/>
              </a:spcAft>
            </a:pPr>
            <a:r>
              <a:rPr lang="en-US" b="1" i="1" dirty="0">
                <a:solidFill>
                  <a:srgbClr val="595959"/>
                </a:solidFill>
                <a:latin typeface="Calibri"/>
                <a:cs typeface="Arial" pitchFamily="34" charset="0"/>
              </a:rPr>
              <a:t>“Key Quote…….”</a:t>
            </a:r>
          </a:p>
        </p:txBody>
      </p:sp>
    </p:spTree>
    <p:extLst>
      <p:ext uri="{BB962C8B-B14F-4D97-AF65-F5344CB8AC3E}">
        <p14:creationId xmlns:p14="http://schemas.microsoft.com/office/powerpoint/2010/main" val="92489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00"/>
            <a:ext cx="8229600" cy="1143000"/>
          </a:xfrm>
        </p:spPr>
        <p:txBody>
          <a:bodyPr/>
          <a:lstStyle/>
          <a:p>
            <a:r>
              <a:rPr lang="en-US" dirty="0"/>
              <a:t>Insert Title</a:t>
            </a:r>
          </a:p>
        </p:txBody>
      </p:sp>
      <p:sp>
        <p:nvSpPr>
          <p:cNvPr id="5" name="Rectangle 2"/>
          <p:cNvSpPr>
            <a:spLocks noChangeArrowheads="1"/>
          </p:cNvSpPr>
          <p:nvPr/>
        </p:nvSpPr>
        <p:spPr bwMode="auto">
          <a:xfrm>
            <a:off x="2666178" y="1080195"/>
            <a:ext cx="6384387" cy="904017"/>
          </a:xfrm>
          <a:prstGeom prst="rect">
            <a:avLst/>
          </a:prstGeom>
          <a:gradFill rotWithShape="0">
            <a:gsLst>
              <a:gs pos="0">
                <a:srgbClr val="CCCCCC">
                  <a:gamma/>
                  <a:shade val="98039"/>
                  <a:invGamma/>
                  <a:alpha val="0"/>
                </a:srgbClr>
              </a:gs>
              <a:gs pos="50000">
                <a:srgbClr val="CCCCCC">
                  <a:alpha val="73000"/>
                </a:srgbClr>
              </a:gs>
              <a:gs pos="100000">
                <a:srgbClr val="CCCCCC">
                  <a:gamma/>
                  <a:shade val="98039"/>
                  <a:invGamma/>
                  <a:alpha val="0"/>
                </a:srgbClr>
              </a:gs>
            </a:gsLst>
            <a:lin ang="0" scaled="1"/>
          </a:gradFill>
          <a:ln w="9525">
            <a:noFill/>
            <a:miter lim="800000"/>
            <a:headEnd/>
            <a:tailEnd/>
          </a:ln>
          <a:effectLst/>
        </p:spPr>
        <p:txBody>
          <a:bodyPr wrap="none" anchor="ctr">
            <a:prstTxWarp prst="textNoShape">
              <a:avLst/>
            </a:prstTxWarp>
          </a:bodyPr>
          <a:lstStyle/>
          <a:p>
            <a:pPr fontAlgn="auto">
              <a:spcBef>
                <a:spcPts val="0"/>
              </a:spcBef>
              <a:spcAft>
                <a:spcPts val="0"/>
              </a:spcAft>
              <a:defRPr/>
            </a:pPr>
            <a:endParaRPr lang="en-US" dirty="0">
              <a:solidFill>
                <a:srgbClr val="595959"/>
              </a:solidFill>
              <a:latin typeface="Calibri"/>
            </a:endParaRPr>
          </a:p>
        </p:txBody>
      </p:sp>
      <p:sp>
        <p:nvSpPr>
          <p:cNvPr id="6" name="AutoShape 3"/>
          <p:cNvSpPr>
            <a:spLocks noChangeAspect="1" noChangeArrowheads="1"/>
          </p:cNvSpPr>
          <p:nvPr/>
        </p:nvSpPr>
        <p:spPr bwMode="auto">
          <a:xfrm rot="21566869">
            <a:off x="2464422" y="1047115"/>
            <a:ext cx="794948" cy="962747"/>
          </a:xfrm>
          <a:prstGeom prst="chevron">
            <a:avLst>
              <a:gd name="adj" fmla="val 40384"/>
            </a:avLst>
          </a:prstGeom>
          <a:solidFill>
            <a:schemeClr val="accent1"/>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7" name="Rectangle 4"/>
          <p:cNvSpPr>
            <a:spLocks noChangeArrowheads="1"/>
          </p:cNvSpPr>
          <p:nvPr/>
        </p:nvSpPr>
        <p:spPr bwMode="auto">
          <a:xfrm>
            <a:off x="3218135" y="1224287"/>
            <a:ext cx="5268100" cy="338554"/>
          </a:xfrm>
          <a:prstGeom prst="rect">
            <a:avLst/>
          </a:prstGeom>
          <a:noFill/>
          <a:ln w="9525">
            <a:noFill/>
            <a:miter lim="800000"/>
            <a:headEnd/>
            <a:tailEnd/>
          </a:ln>
        </p:spPr>
        <p:txBody>
          <a:bodyPr wrap="square">
            <a:prstTxWarp prst="textNoShape">
              <a:avLst/>
            </a:prstTxWarp>
            <a:spAutoFit/>
          </a:bodyPr>
          <a:lstStyle/>
          <a:p>
            <a:pPr fontAlgn="auto">
              <a:spcBef>
                <a:spcPts val="0"/>
              </a:spcBef>
              <a:spcAft>
                <a:spcPts val="0"/>
              </a:spcAft>
            </a:pPr>
            <a:r>
              <a:rPr lang="en-US" sz="1600">
                <a:solidFill>
                  <a:srgbClr val="595959"/>
                </a:solidFill>
                <a:latin typeface="Calibri"/>
                <a:cs typeface="Calibri"/>
              </a:rPr>
              <a:t>XXX</a:t>
            </a:r>
            <a:endParaRPr lang="en-US" sz="1600" dirty="0">
              <a:solidFill>
                <a:srgbClr val="595959"/>
              </a:solidFill>
              <a:latin typeface="Calibri"/>
              <a:cs typeface="Calibri"/>
            </a:endParaRPr>
          </a:p>
        </p:txBody>
      </p:sp>
      <p:sp>
        <p:nvSpPr>
          <p:cNvPr id="8" name="AutoShape 5"/>
          <p:cNvSpPr>
            <a:spLocks noChangeAspect="1" noChangeArrowheads="1"/>
          </p:cNvSpPr>
          <p:nvPr/>
        </p:nvSpPr>
        <p:spPr bwMode="auto">
          <a:xfrm rot="21566869">
            <a:off x="1892631" y="1047115"/>
            <a:ext cx="797046" cy="962747"/>
          </a:xfrm>
          <a:prstGeom prst="chevron">
            <a:avLst>
              <a:gd name="adj" fmla="val 40384"/>
            </a:avLst>
          </a:prstGeom>
          <a:solidFill>
            <a:schemeClr val="accent1">
              <a:lumMod val="20000"/>
              <a:lumOff val="80000"/>
            </a:schemeClr>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9" name="Rectangle 2"/>
          <p:cNvSpPr>
            <a:spLocks noChangeArrowheads="1"/>
          </p:cNvSpPr>
          <p:nvPr/>
        </p:nvSpPr>
        <p:spPr bwMode="auto">
          <a:xfrm>
            <a:off x="2563669" y="2465685"/>
            <a:ext cx="6384387" cy="904017"/>
          </a:xfrm>
          <a:prstGeom prst="rect">
            <a:avLst/>
          </a:prstGeom>
          <a:gradFill rotWithShape="0">
            <a:gsLst>
              <a:gs pos="0">
                <a:srgbClr val="CCCCCC">
                  <a:gamma/>
                  <a:shade val="98039"/>
                  <a:invGamma/>
                  <a:alpha val="0"/>
                </a:srgbClr>
              </a:gs>
              <a:gs pos="50000">
                <a:srgbClr val="CCCCCC">
                  <a:alpha val="73000"/>
                </a:srgbClr>
              </a:gs>
              <a:gs pos="100000">
                <a:srgbClr val="CCCCCC">
                  <a:gamma/>
                  <a:shade val="98039"/>
                  <a:invGamma/>
                  <a:alpha val="0"/>
                </a:srgbClr>
              </a:gs>
            </a:gsLst>
            <a:lin ang="0" scaled="1"/>
          </a:gradFill>
          <a:ln w="9525">
            <a:noFill/>
            <a:miter lim="800000"/>
            <a:headEnd/>
            <a:tailEnd/>
          </a:ln>
          <a:effectLst/>
        </p:spPr>
        <p:txBody>
          <a:bodyPr wrap="none" anchor="ctr">
            <a:prstTxWarp prst="textNoShape">
              <a:avLst/>
            </a:prstTxWarp>
          </a:bodyPr>
          <a:lstStyle/>
          <a:p>
            <a:pPr fontAlgn="auto">
              <a:spcBef>
                <a:spcPts val="0"/>
              </a:spcBef>
              <a:spcAft>
                <a:spcPts val="0"/>
              </a:spcAft>
              <a:defRPr/>
            </a:pPr>
            <a:endParaRPr lang="en-US">
              <a:solidFill>
                <a:srgbClr val="595959"/>
              </a:solidFill>
              <a:latin typeface="Calibri"/>
            </a:endParaRPr>
          </a:p>
        </p:txBody>
      </p:sp>
      <p:sp>
        <p:nvSpPr>
          <p:cNvPr id="10" name="AutoShape 3"/>
          <p:cNvSpPr>
            <a:spLocks noChangeAspect="1" noChangeArrowheads="1"/>
          </p:cNvSpPr>
          <p:nvPr/>
        </p:nvSpPr>
        <p:spPr bwMode="auto">
          <a:xfrm rot="21566869">
            <a:off x="2339234" y="2436320"/>
            <a:ext cx="794948" cy="962747"/>
          </a:xfrm>
          <a:prstGeom prst="chevron">
            <a:avLst>
              <a:gd name="adj" fmla="val 40384"/>
            </a:avLst>
          </a:prstGeom>
          <a:solidFill>
            <a:schemeClr val="tx2"/>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1" name="Rectangle 4"/>
          <p:cNvSpPr>
            <a:spLocks noChangeArrowheads="1"/>
          </p:cNvSpPr>
          <p:nvPr/>
        </p:nvSpPr>
        <p:spPr bwMode="auto">
          <a:xfrm>
            <a:off x="3218134" y="2740468"/>
            <a:ext cx="4469747" cy="338554"/>
          </a:xfrm>
          <a:prstGeom prst="rect">
            <a:avLst/>
          </a:prstGeom>
          <a:noFill/>
          <a:ln w="9525">
            <a:noFill/>
            <a:miter lim="800000"/>
            <a:headEnd/>
            <a:tailEnd/>
          </a:ln>
        </p:spPr>
        <p:txBody>
          <a:bodyPr wrap="square">
            <a:prstTxWarp prst="textNoShape">
              <a:avLst/>
            </a:prstTxWarp>
            <a:spAutoFit/>
          </a:bodyPr>
          <a:lstStyle/>
          <a:p>
            <a:pPr fontAlgn="auto">
              <a:spcBef>
                <a:spcPts val="0"/>
              </a:spcBef>
              <a:spcAft>
                <a:spcPts val="0"/>
              </a:spcAft>
            </a:pPr>
            <a:r>
              <a:rPr lang="en-US" sz="1600">
                <a:solidFill>
                  <a:srgbClr val="595959"/>
                </a:solidFill>
                <a:latin typeface="Calibri"/>
                <a:cs typeface="Calibri"/>
              </a:rPr>
              <a:t>XXX</a:t>
            </a:r>
            <a:endParaRPr lang="en-US" sz="1600" dirty="0">
              <a:solidFill>
                <a:srgbClr val="595959"/>
              </a:solidFill>
              <a:latin typeface="Calibri"/>
              <a:cs typeface="Calibri"/>
            </a:endParaRPr>
          </a:p>
        </p:txBody>
      </p:sp>
      <p:sp>
        <p:nvSpPr>
          <p:cNvPr id="12" name="AutoShape 5"/>
          <p:cNvSpPr>
            <a:spLocks noChangeAspect="1" noChangeArrowheads="1"/>
          </p:cNvSpPr>
          <p:nvPr/>
        </p:nvSpPr>
        <p:spPr bwMode="auto">
          <a:xfrm rot="21566869">
            <a:off x="1771358" y="2455853"/>
            <a:ext cx="797046" cy="962747"/>
          </a:xfrm>
          <a:prstGeom prst="chevron">
            <a:avLst>
              <a:gd name="adj" fmla="val 40384"/>
            </a:avLst>
          </a:prstGeom>
          <a:solidFill>
            <a:schemeClr val="tx2">
              <a:lumMod val="20000"/>
              <a:lumOff val="80000"/>
            </a:schemeClr>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3" name="Rectangle 2"/>
          <p:cNvSpPr>
            <a:spLocks noChangeArrowheads="1"/>
          </p:cNvSpPr>
          <p:nvPr/>
        </p:nvSpPr>
        <p:spPr bwMode="auto">
          <a:xfrm>
            <a:off x="2563669" y="3854848"/>
            <a:ext cx="6384387" cy="904017"/>
          </a:xfrm>
          <a:prstGeom prst="rect">
            <a:avLst/>
          </a:prstGeom>
          <a:gradFill rotWithShape="0">
            <a:gsLst>
              <a:gs pos="0">
                <a:srgbClr val="CCCCCC">
                  <a:gamma/>
                  <a:shade val="98039"/>
                  <a:invGamma/>
                  <a:alpha val="0"/>
                </a:srgbClr>
              </a:gs>
              <a:gs pos="50000">
                <a:srgbClr val="CCCCCC">
                  <a:alpha val="73000"/>
                </a:srgbClr>
              </a:gs>
              <a:gs pos="100000">
                <a:srgbClr val="CCCCCC">
                  <a:gamma/>
                  <a:shade val="98039"/>
                  <a:invGamma/>
                  <a:alpha val="0"/>
                </a:srgbClr>
              </a:gs>
            </a:gsLst>
            <a:lin ang="0" scaled="1"/>
          </a:gradFill>
          <a:ln w="9525">
            <a:noFill/>
            <a:miter lim="800000"/>
            <a:headEnd/>
            <a:tailEnd/>
          </a:ln>
          <a:effectLst/>
        </p:spPr>
        <p:txBody>
          <a:bodyPr wrap="none" anchor="ctr">
            <a:prstTxWarp prst="textNoShape">
              <a:avLst/>
            </a:prstTxWarp>
          </a:bodyPr>
          <a:lstStyle/>
          <a:p>
            <a:pPr fontAlgn="auto">
              <a:spcBef>
                <a:spcPts val="0"/>
              </a:spcBef>
              <a:spcAft>
                <a:spcPts val="0"/>
              </a:spcAft>
              <a:defRPr/>
            </a:pPr>
            <a:endParaRPr lang="en-US">
              <a:solidFill>
                <a:srgbClr val="595959"/>
              </a:solidFill>
              <a:latin typeface="Calibri"/>
            </a:endParaRPr>
          </a:p>
        </p:txBody>
      </p:sp>
      <p:sp>
        <p:nvSpPr>
          <p:cNvPr id="14" name="AutoShape 3"/>
          <p:cNvSpPr>
            <a:spLocks noChangeAspect="1" noChangeArrowheads="1"/>
          </p:cNvSpPr>
          <p:nvPr/>
        </p:nvSpPr>
        <p:spPr bwMode="auto">
          <a:xfrm rot="21566869">
            <a:off x="2339234" y="3825483"/>
            <a:ext cx="794948" cy="962747"/>
          </a:xfrm>
          <a:prstGeom prst="chevron">
            <a:avLst>
              <a:gd name="adj" fmla="val 40384"/>
            </a:avLst>
          </a:prstGeom>
          <a:solidFill>
            <a:schemeClr val="accent4"/>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5" name="Rectangle 4"/>
          <p:cNvSpPr>
            <a:spLocks noChangeArrowheads="1"/>
          </p:cNvSpPr>
          <p:nvPr/>
        </p:nvSpPr>
        <p:spPr bwMode="auto">
          <a:xfrm>
            <a:off x="3218134" y="4129654"/>
            <a:ext cx="2327944" cy="338554"/>
          </a:xfrm>
          <a:prstGeom prst="rect">
            <a:avLst/>
          </a:prstGeom>
          <a:noFill/>
          <a:ln w="9525">
            <a:noFill/>
            <a:miter lim="800000"/>
            <a:headEnd/>
            <a:tailEnd/>
          </a:ln>
        </p:spPr>
        <p:txBody>
          <a:bodyPr wrap="square">
            <a:prstTxWarp prst="textNoShape">
              <a:avLst/>
            </a:prstTxWarp>
            <a:spAutoFit/>
          </a:bodyPr>
          <a:lstStyle/>
          <a:p>
            <a:pPr fontAlgn="auto">
              <a:spcBef>
                <a:spcPts val="0"/>
              </a:spcBef>
              <a:spcAft>
                <a:spcPts val="0"/>
              </a:spcAft>
            </a:pPr>
            <a:r>
              <a:rPr lang="en-US" sz="1600">
                <a:solidFill>
                  <a:srgbClr val="595959"/>
                </a:solidFill>
                <a:latin typeface="Calibri"/>
                <a:cs typeface="Calibri"/>
              </a:rPr>
              <a:t>XXX</a:t>
            </a:r>
            <a:endParaRPr lang="en-US" sz="1600" dirty="0">
              <a:solidFill>
                <a:srgbClr val="595959"/>
              </a:solidFill>
              <a:latin typeface="Calibri"/>
              <a:cs typeface="Calibri"/>
            </a:endParaRPr>
          </a:p>
        </p:txBody>
      </p:sp>
      <p:sp>
        <p:nvSpPr>
          <p:cNvPr id="16" name="AutoShape 5"/>
          <p:cNvSpPr>
            <a:spLocks noChangeAspect="1" noChangeArrowheads="1"/>
          </p:cNvSpPr>
          <p:nvPr/>
        </p:nvSpPr>
        <p:spPr bwMode="auto">
          <a:xfrm rot="21566869">
            <a:off x="1761999" y="3825483"/>
            <a:ext cx="797046" cy="962747"/>
          </a:xfrm>
          <a:prstGeom prst="chevron">
            <a:avLst>
              <a:gd name="adj" fmla="val 40384"/>
            </a:avLst>
          </a:prstGeom>
          <a:solidFill>
            <a:schemeClr val="accent4">
              <a:lumMod val="20000"/>
              <a:lumOff val="80000"/>
            </a:schemeClr>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7" name="Rectangle 2"/>
          <p:cNvSpPr>
            <a:spLocks noChangeArrowheads="1"/>
          </p:cNvSpPr>
          <p:nvPr/>
        </p:nvSpPr>
        <p:spPr bwMode="auto">
          <a:xfrm>
            <a:off x="2563669" y="5244047"/>
            <a:ext cx="6384387" cy="904017"/>
          </a:xfrm>
          <a:prstGeom prst="rect">
            <a:avLst/>
          </a:prstGeom>
          <a:gradFill rotWithShape="0">
            <a:gsLst>
              <a:gs pos="0">
                <a:srgbClr val="CCCCCC">
                  <a:gamma/>
                  <a:shade val="98039"/>
                  <a:invGamma/>
                  <a:alpha val="0"/>
                </a:srgbClr>
              </a:gs>
              <a:gs pos="50000">
                <a:srgbClr val="CCCCCC">
                  <a:alpha val="73000"/>
                </a:srgbClr>
              </a:gs>
              <a:gs pos="100000">
                <a:srgbClr val="CCCCCC">
                  <a:gamma/>
                  <a:shade val="98039"/>
                  <a:invGamma/>
                  <a:alpha val="0"/>
                </a:srgbClr>
              </a:gs>
            </a:gsLst>
            <a:lin ang="0" scaled="1"/>
          </a:gradFill>
          <a:ln w="9525">
            <a:noFill/>
            <a:miter lim="800000"/>
            <a:headEnd/>
            <a:tailEnd/>
          </a:ln>
          <a:effectLst/>
        </p:spPr>
        <p:txBody>
          <a:bodyPr wrap="none" anchor="ctr">
            <a:prstTxWarp prst="textNoShape">
              <a:avLst/>
            </a:prstTxWarp>
          </a:bodyPr>
          <a:lstStyle/>
          <a:p>
            <a:pPr fontAlgn="auto">
              <a:spcBef>
                <a:spcPts val="0"/>
              </a:spcBef>
              <a:spcAft>
                <a:spcPts val="0"/>
              </a:spcAft>
              <a:defRPr/>
            </a:pPr>
            <a:endParaRPr lang="en-US">
              <a:solidFill>
                <a:srgbClr val="595959"/>
              </a:solidFill>
              <a:latin typeface="Calibri"/>
            </a:endParaRPr>
          </a:p>
        </p:txBody>
      </p:sp>
      <p:sp>
        <p:nvSpPr>
          <p:cNvPr id="18" name="AutoShape 3"/>
          <p:cNvSpPr>
            <a:spLocks noChangeAspect="1" noChangeArrowheads="1"/>
          </p:cNvSpPr>
          <p:nvPr/>
        </p:nvSpPr>
        <p:spPr bwMode="auto">
          <a:xfrm rot="21566869">
            <a:off x="2339234" y="5214682"/>
            <a:ext cx="794948" cy="962747"/>
          </a:xfrm>
          <a:prstGeom prst="chevron">
            <a:avLst>
              <a:gd name="adj" fmla="val 40384"/>
            </a:avLst>
          </a:prstGeom>
          <a:solidFill>
            <a:schemeClr val="accent5"/>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19" name="Rectangle 4"/>
          <p:cNvSpPr>
            <a:spLocks noChangeArrowheads="1"/>
          </p:cNvSpPr>
          <p:nvPr/>
        </p:nvSpPr>
        <p:spPr bwMode="auto">
          <a:xfrm>
            <a:off x="3218133" y="5530386"/>
            <a:ext cx="3455463" cy="338554"/>
          </a:xfrm>
          <a:prstGeom prst="rect">
            <a:avLst/>
          </a:prstGeom>
          <a:noFill/>
          <a:ln w="9525">
            <a:noFill/>
            <a:miter lim="800000"/>
            <a:headEnd/>
            <a:tailEnd/>
          </a:ln>
        </p:spPr>
        <p:txBody>
          <a:bodyPr wrap="square">
            <a:prstTxWarp prst="textNoShape">
              <a:avLst/>
            </a:prstTxWarp>
            <a:spAutoFit/>
          </a:bodyPr>
          <a:lstStyle/>
          <a:p>
            <a:pPr fontAlgn="auto">
              <a:spcBef>
                <a:spcPts val="0"/>
              </a:spcBef>
              <a:spcAft>
                <a:spcPts val="0"/>
              </a:spcAft>
            </a:pPr>
            <a:r>
              <a:rPr lang="en-US" sz="1600">
                <a:solidFill>
                  <a:srgbClr val="595959"/>
                </a:solidFill>
                <a:latin typeface="Calibri"/>
                <a:cs typeface="Calibri"/>
              </a:rPr>
              <a:t>XXX</a:t>
            </a:r>
            <a:endParaRPr lang="en-US" sz="1600" dirty="0">
              <a:solidFill>
                <a:srgbClr val="595959"/>
              </a:solidFill>
              <a:latin typeface="Calibri"/>
              <a:cs typeface="Calibri"/>
            </a:endParaRPr>
          </a:p>
        </p:txBody>
      </p:sp>
      <p:sp>
        <p:nvSpPr>
          <p:cNvPr id="20" name="AutoShape 5"/>
          <p:cNvSpPr>
            <a:spLocks noChangeAspect="1" noChangeArrowheads="1"/>
          </p:cNvSpPr>
          <p:nvPr/>
        </p:nvSpPr>
        <p:spPr bwMode="auto">
          <a:xfrm rot="21566869">
            <a:off x="1761999" y="5214682"/>
            <a:ext cx="797046" cy="962747"/>
          </a:xfrm>
          <a:prstGeom prst="chevron">
            <a:avLst>
              <a:gd name="adj" fmla="val 40384"/>
            </a:avLst>
          </a:prstGeom>
          <a:solidFill>
            <a:schemeClr val="accent5">
              <a:lumMod val="20000"/>
              <a:lumOff val="80000"/>
            </a:schemeClr>
          </a:solidFill>
          <a:ln w="9525">
            <a:noFill/>
            <a:miter lim="800000"/>
            <a:headEnd/>
            <a:tailEnd/>
          </a:ln>
        </p:spPr>
        <p:txBody>
          <a:bodyPr wrap="none" anchor="ctr">
            <a:prstTxWarp prst="textNoShape">
              <a:avLst/>
            </a:prstTxWarp>
          </a:bodyPr>
          <a:lstStyle/>
          <a:p>
            <a:pPr fontAlgn="auto">
              <a:spcBef>
                <a:spcPts val="0"/>
              </a:spcBef>
              <a:spcAft>
                <a:spcPts val="0"/>
              </a:spcAft>
            </a:pPr>
            <a:endParaRPr lang="en-US">
              <a:solidFill>
                <a:srgbClr val="595959"/>
              </a:solidFill>
              <a:latin typeface="Calibri"/>
            </a:endParaRPr>
          </a:p>
        </p:txBody>
      </p:sp>
      <p:sp>
        <p:nvSpPr>
          <p:cNvPr id="21" name="Title 1"/>
          <p:cNvSpPr txBox="1">
            <a:spLocks/>
          </p:cNvSpPr>
          <p:nvPr/>
        </p:nvSpPr>
        <p:spPr bwMode="gray">
          <a:xfrm>
            <a:off x="-154676" y="1189769"/>
            <a:ext cx="1921413" cy="696446"/>
          </a:xfrm>
          <a:prstGeom prst="rect">
            <a:avLst/>
          </a:prstGeom>
        </p:spPr>
        <p:txBody>
          <a:bodyPr vert="horz" lIns="0" tIns="0" rIns="0" bIns="0" rtlCol="0" anchor="ctr" anchorCtr="0">
            <a:noAutofit/>
          </a:bodyPr>
          <a:lstStyle/>
          <a:p>
            <a:pPr algn="r" fontAlgn="auto">
              <a:lnSpc>
                <a:spcPct val="80000"/>
              </a:lnSpc>
              <a:spcBef>
                <a:spcPts val="0"/>
              </a:spcBef>
              <a:spcAft>
                <a:spcPts val="0"/>
              </a:spcAft>
              <a:defRPr/>
            </a:pPr>
            <a:r>
              <a:rPr lang="en-US" sz="4000" b="1" cap="all" dirty="0">
                <a:solidFill>
                  <a:schemeClr val="accent1"/>
                </a:solidFill>
                <a:latin typeface="Calibri"/>
                <a:ea typeface="+mj-ea"/>
                <a:cs typeface="+mj-cs"/>
              </a:rPr>
              <a:t>WHAT</a:t>
            </a:r>
          </a:p>
        </p:txBody>
      </p:sp>
      <p:sp>
        <p:nvSpPr>
          <p:cNvPr id="22" name="Title 1"/>
          <p:cNvSpPr txBox="1">
            <a:spLocks/>
          </p:cNvSpPr>
          <p:nvPr/>
        </p:nvSpPr>
        <p:spPr bwMode="gray">
          <a:xfrm>
            <a:off x="-154676" y="2569470"/>
            <a:ext cx="1921413" cy="696446"/>
          </a:xfrm>
          <a:prstGeom prst="rect">
            <a:avLst/>
          </a:prstGeom>
        </p:spPr>
        <p:txBody>
          <a:bodyPr vert="horz" lIns="0" tIns="0" rIns="0" bIns="0" rtlCol="0" anchor="ctr" anchorCtr="0">
            <a:noAutofit/>
          </a:bodyPr>
          <a:lstStyle/>
          <a:p>
            <a:pPr algn="r" fontAlgn="auto">
              <a:lnSpc>
                <a:spcPct val="80000"/>
              </a:lnSpc>
              <a:spcBef>
                <a:spcPts val="0"/>
              </a:spcBef>
              <a:spcAft>
                <a:spcPts val="0"/>
              </a:spcAft>
              <a:defRPr/>
            </a:pPr>
            <a:r>
              <a:rPr lang="en-US" sz="4000" b="1" cap="all" dirty="0">
                <a:solidFill>
                  <a:schemeClr val="tx2"/>
                </a:solidFill>
                <a:latin typeface="Calibri"/>
                <a:ea typeface="+mj-ea"/>
                <a:cs typeface="+mj-cs"/>
              </a:rPr>
              <a:t>WHO</a:t>
            </a:r>
          </a:p>
        </p:txBody>
      </p:sp>
      <p:sp>
        <p:nvSpPr>
          <p:cNvPr id="23" name="Title 1"/>
          <p:cNvSpPr txBox="1">
            <a:spLocks/>
          </p:cNvSpPr>
          <p:nvPr/>
        </p:nvSpPr>
        <p:spPr bwMode="gray">
          <a:xfrm>
            <a:off x="-731941" y="3949171"/>
            <a:ext cx="2498678" cy="696446"/>
          </a:xfrm>
          <a:prstGeom prst="rect">
            <a:avLst/>
          </a:prstGeom>
        </p:spPr>
        <p:txBody>
          <a:bodyPr vert="horz" lIns="0" tIns="0" rIns="0" bIns="0" rtlCol="0" anchor="ctr" anchorCtr="0">
            <a:noAutofit/>
          </a:bodyPr>
          <a:lstStyle/>
          <a:p>
            <a:pPr algn="r" fontAlgn="auto">
              <a:lnSpc>
                <a:spcPct val="80000"/>
              </a:lnSpc>
              <a:spcBef>
                <a:spcPts val="0"/>
              </a:spcBef>
              <a:spcAft>
                <a:spcPts val="0"/>
              </a:spcAft>
              <a:defRPr/>
            </a:pPr>
            <a:r>
              <a:rPr lang="en-US" sz="4000" b="1" cap="all" dirty="0">
                <a:solidFill>
                  <a:schemeClr val="accent4"/>
                </a:solidFill>
                <a:latin typeface="Calibri"/>
                <a:ea typeface="+mj-ea"/>
                <a:cs typeface="+mj-cs"/>
              </a:rPr>
              <a:t>WHERE</a:t>
            </a:r>
          </a:p>
        </p:txBody>
      </p:sp>
      <p:sp>
        <p:nvSpPr>
          <p:cNvPr id="24" name="Title 1"/>
          <p:cNvSpPr txBox="1">
            <a:spLocks/>
          </p:cNvSpPr>
          <p:nvPr/>
        </p:nvSpPr>
        <p:spPr bwMode="gray">
          <a:xfrm>
            <a:off x="-643326" y="5348016"/>
            <a:ext cx="2498678" cy="696446"/>
          </a:xfrm>
          <a:prstGeom prst="rect">
            <a:avLst/>
          </a:prstGeom>
        </p:spPr>
        <p:txBody>
          <a:bodyPr vert="horz" lIns="0" tIns="0" rIns="0" bIns="0" rtlCol="0" anchor="ctr" anchorCtr="0">
            <a:noAutofit/>
          </a:bodyPr>
          <a:lstStyle/>
          <a:p>
            <a:pPr algn="r" fontAlgn="auto">
              <a:lnSpc>
                <a:spcPct val="80000"/>
              </a:lnSpc>
              <a:spcBef>
                <a:spcPts val="0"/>
              </a:spcBef>
              <a:spcAft>
                <a:spcPts val="0"/>
              </a:spcAft>
              <a:defRPr/>
            </a:pPr>
            <a:r>
              <a:rPr lang="en-US" sz="4000" b="1" cap="all" dirty="0">
                <a:solidFill>
                  <a:schemeClr val="accent5"/>
                </a:solidFill>
                <a:latin typeface="Calibri"/>
                <a:ea typeface="+mj-ea"/>
                <a:cs typeface="+mj-cs"/>
              </a:rPr>
              <a:t>WHEN</a:t>
            </a:r>
          </a:p>
        </p:txBody>
      </p:sp>
    </p:spTree>
    <p:extLst>
      <p:ext uri="{BB962C8B-B14F-4D97-AF65-F5344CB8AC3E}">
        <p14:creationId xmlns:p14="http://schemas.microsoft.com/office/powerpoint/2010/main" val="21076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143000"/>
          </a:xfrm>
        </p:spPr>
        <p:txBody>
          <a:bodyPr/>
          <a:lstStyle/>
          <a:p>
            <a:r>
              <a:rPr lang="en-US" dirty="0"/>
              <a:t>Title</a:t>
            </a:r>
          </a:p>
        </p:txBody>
      </p:sp>
      <p:grpSp>
        <p:nvGrpSpPr>
          <p:cNvPr id="6" name="Group 5"/>
          <p:cNvGrpSpPr/>
          <p:nvPr/>
        </p:nvGrpSpPr>
        <p:grpSpPr>
          <a:xfrm>
            <a:off x="289084" y="1969083"/>
            <a:ext cx="4181854" cy="962184"/>
            <a:chOff x="1730831" y="2611576"/>
            <a:chExt cx="4181854" cy="887911"/>
          </a:xfrm>
        </p:grpSpPr>
        <p:sp>
          <p:nvSpPr>
            <p:cNvPr id="7" name="Rounded Rectangle 6"/>
            <p:cNvSpPr/>
            <p:nvPr/>
          </p:nvSpPr>
          <p:spPr>
            <a:xfrm>
              <a:off x="1730831" y="2611576"/>
              <a:ext cx="4181854" cy="887911"/>
            </a:xfrm>
            <a:prstGeom prst="roundRect">
              <a:avLst>
                <a:gd name="adj" fmla="val 67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1730832" y="2696094"/>
              <a:ext cx="772861" cy="772861"/>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grpSp>
        <p:nvGrpSpPr>
          <p:cNvPr id="10" name="Group 9"/>
          <p:cNvGrpSpPr/>
          <p:nvPr/>
        </p:nvGrpSpPr>
        <p:grpSpPr>
          <a:xfrm>
            <a:off x="289084" y="2978811"/>
            <a:ext cx="4181854" cy="962184"/>
            <a:chOff x="1730831" y="2611576"/>
            <a:chExt cx="4181854" cy="887911"/>
          </a:xfrm>
        </p:grpSpPr>
        <p:sp>
          <p:nvSpPr>
            <p:cNvPr id="11" name="Rounded Rectangle 10"/>
            <p:cNvSpPr/>
            <p:nvPr/>
          </p:nvSpPr>
          <p:spPr>
            <a:xfrm>
              <a:off x="1730831" y="2611576"/>
              <a:ext cx="4181854" cy="887911"/>
            </a:xfrm>
            <a:prstGeom prst="roundRect">
              <a:avLst>
                <a:gd name="adj" fmla="val 67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1730832" y="2696094"/>
              <a:ext cx="772861" cy="772861"/>
            </a:xfrm>
            <a:prstGeom prst="rect">
              <a:avLst/>
            </a:prstGeom>
            <a:effectLst>
              <a:outerShdw blurRad="50800" dist="38100" dir="2700000" algn="tl" rotWithShape="0">
                <a:prstClr val="black">
                  <a:alpha val="40000"/>
                </a:prstClr>
              </a:outerShdw>
            </a:effectLst>
          </p:spPr>
        </p:pic>
        <p:sp>
          <p:nvSpPr>
            <p:cNvPr id="13" name="Rounded Rectangle 12"/>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grpSp>
        <p:nvGrpSpPr>
          <p:cNvPr id="14" name="Group 13"/>
          <p:cNvGrpSpPr/>
          <p:nvPr/>
        </p:nvGrpSpPr>
        <p:grpSpPr>
          <a:xfrm>
            <a:off x="289084" y="3988540"/>
            <a:ext cx="4181854" cy="962184"/>
            <a:chOff x="1730831" y="2611576"/>
            <a:chExt cx="4181854" cy="887911"/>
          </a:xfrm>
        </p:grpSpPr>
        <p:sp>
          <p:nvSpPr>
            <p:cNvPr id="15" name="Rounded Rectangle 14"/>
            <p:cNvSpPr/>
            <p:nvPr/>
          </p:nvSpPr>
          <p:spPr>
            <a:xfrm>
              <a:off x="1730831" y="2611576"/>
              <a:ext cx="4181854" cy="887911"/>
            </a:xfrm>
            <a:prstGeom prst="roundRect">
              <a:avLst>
                <a:gd name="adj" fmla="val 67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1730832" y="2696094"/>
              <a:ext cx="772861" cy="772861"/>
            </a:xfrm>
            <a:prstGeom prst="rect">
              <a:avLst/>
            </a:prstGeom>
            <a:effectLst>
              <a:outerShdw blurRad="50800" dist="38100" dir="2700000" algn="tl" rotWithShape="0">
                <a:prstClr val="black">
                  <a:alpha val="40000"/>
                </a:prstClr>
              </a:outerShdw>
            </a:effectLst>
          </p:spPr>
        </p:pic>
        <p:sp>
          <p:nvSpPr>
            <p:cNvPr id="17" name="Rounded Rectangle 16"/>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grpSp>
        <p:nvGrpSpPr>
          <p:cNvPr id="18" name="Group 17"/>
          <p:cNvGrpSpPr/>
          <p:nvPr/>
        </p:nvGrpSpPr>
        <p:grpSpPr>
          <a:xfrm>
            <a:off x="4540384" y="1984373"/>
            <a:ext cx="4181854" cy="934975"/>
            <a:chOff x="1730831" y="2611576"/>
            <a:chExt cx="4181854" cy="887911"/>
          </a:xfrm>
        </p:grpSpPr>
        <p:sp>
          <p:nvSpPr>
            <p:cNvPr id="19" name="Rounded Rectangle 18"/>
            <p:cNvSpPr/>
            <p:nvPr/>
          </p:nvSpPr>
          <p:spPr>
            <a:xfrm>
              <a:off x="1730831" y="2611576"/>
              <a:ext cx="4181854" cy="887911"/>
            </a:xfrm>
            <a:prstGeom prst="roundRect">
              <a:avLst>
                <a:gd name="adj" fmla="val 67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a:off x="1730832" y="2630778"/>
              <a:ext cx="772861" cy="772861"/>
            </a:xfrm>
            <a:prstGeom prst="rect">
              <a:avLst/>
            </a:prstGeom>
            <a:effectLst>
              <a:outerShdw blurRad="50800" dist="38100" dir="2700000" algn="tl" rotWithShape="0">
                <a:prstClr val="black">
                  <a:alpha val="40000"/>
                </a:prstClr>
              </a:outerShdw>
            </a:effectLst>
          </p:spPr>
        </p:pic>
        <p:sp>
          <p:nvSpPr>
            <p:cNvPr id="21" name="Rounded Rectangle 20"/>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grpSp>
        <p:nvGrpSpPr>
          <p:cNvPr id="22" name="Group 21"/>
          <p:cNvGrpSpPr/>
          <p:nvPr/>
        </p:nvGrpSpPr>
        <p:grpSpPr>
          <a:xfrm>
            <a:off x="4540384" y="2978811"/>
            <a:ext cx="4181854" cy="942438"/>
            <a:chOff x="1730831" y="2611576"/>
            <a:chExt cx="4181854" cy="887911"/>
          </a:xfrm>
        </p:grpSpPr>
        <p:sp>
          <p:nvSpPr>
            <p:cNvPr id="23" name="Rounded Rectangle 22"/>
            <p:cNvSpPr/>
            <p:nvPr/>
          </p:nvSpPr>
          <p:spPr>
            <a:xfrm>
              <a:off x="1730831" y="2611576"/>
              <a:ext cx="4181854" cy="887911"/>
            </a:xfrm>
            <a:prstGeom prst="roundRect">
              <a:avLst>
                <a:gd name="adj" fmla="val 67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a:off x="1730832" y="2630778"/>
              <a:ext cx="772861" cy="772861"/>
            </a:xfrm>
            <a:prstGeom prst="rect">
              <a:avLst/>
            </a:prstGeom>
            <a:effectLst>
              <a:outerShdw blurRad="50800" dist="38100" dir="2700000" algn="tl" rotWithShape="0">
                <a:prstClr val="black">
                  <a:alpha val="40000"/>
                </a:prstClr>
              </a:outerShdw>
            </a:effectLst>
          </p:spPr>
        </p:pic>
        <p:sp>
          <p:nvSpPr>
            <p:cNvPr id="25" name="Rounded Rectangle 24"/>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grpSp>
        <p:nvGrpSpPr>
          <p:cNvPr id="26" name="Group 25"/>
          <p:cNvGrpSpPr/>
          <p:nvPr/>
        </p:nvGrpSpPr>
        <p:grpSpPr>
          <a:xfrm>
            <a:off x="4540385" y="3980712"/>
            <a:ext cx="4181854" cy="970012"/>
            <a:chOff x="1730831" y="2611576"/>
            <a:chExt cx="4181854" cy="887911"/>
          </a:xfrm>
        </p:grpSpPr>
        <p:sp>
          <p:nvSpPr>
            <p:cNvPr id="27" name="Rounded Rectangle 26"/>
            <p:cNvSpPr/>
            <p:nvPr/>
          </p:nvSpPr>
          <p:spPr>
            <a:xfrm>
              <a:off x="1730831" y="2611576"/>
              <a:ext cx="4181854" cy="887911"/>
            </a:xfrm>
            <a:prstGeom prst="roundRect">
              <a:avLst>
                <a:gd name="adj" fmla="val 67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endParaRPr lang="en-US" sz="1050" b="1"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a:off x="1730832" y="2630778"/>
              <a:ext cx="772861" cy="772861"/>
            </a:xfrm>
            <a:prstGeom prst="rect">
              <a:avLst/>
            </a:prstGeom>
            <a:effectLst>
              <a:outerShdw blurRad="50800" dist="38100" dir="2700000" algn="tl" rotWithShape="0">
                <a:prstClr val="black">
                  <a:alpha val="40000"/>
                </a:prstClr>
              </a:outerShdw>
            </a:effectLst>
          </p:spPr>
        </p:pic>
        <p:sp>
          <p:nvSpPr>
            <p:cNvPr id="29" name="Rounded Rectangle 28"/>
            <p:cNvSpPr/>
            <p:nvPr/>
          </p:nvSpPr>
          <p:spPr>
            <a:xfrm>
              <a:off x="2362175" y="2676836"/>
              <a:ext cx="3461682" cy="768221"/>
            </a:xfrm>
            <a:prstGeom prst="roundRect">
              <a:avLst>
                <a:gd name="adj" fmla="val 67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X</a:t>
              </a:r>
              <a:endParaRPr lang="en-US" sz="1600" b="1" dirty="0">
                <a:solidFill>
                  <a:schemeClr val="tx1"/>
                </a:solidFill>
              </a:endParaRPr>
            </a:p>
          </p:txBody>
        </p:sp>
      </p:grpSp>
    </p:spTree>
    <p:extLst>
      <p:ext uri="{BB962C8B-B14F-4D97-AF65-F5344CB8AC3E}">
        <p14:creationId xmlns:p14="http://schemas.microsoft.com/office/powerpoint/2010/main" val="13478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3"/>
          <p:cNvSpPr/>
          <p:nvPr/>
        </p:nvSpPr>
        <p:spPr bwMode="auto">
          <a:xfrm>
            <a:off x="422621" y="1477201"/>
            <a:ext cx="8305800" cy="3503609"/>
          </a:xfrm>
          <a:prstGeom prst="roundRect">
            <a:avLst>
              <a:gd name="adj" fmla="val 5076"/>
            </a:avLst>
          </a:prstGeom>
          <a:solidFill>
            <a:schemeClr val="accent1"/>
          </a:solidFill>
          <a:ln w="6350" cap="flat" cmpd="sng" algn="ctr">
            <a:solidFill>
              <a:schemeClr val="bg1">
                <a:lumMod val="75000"/>
              </a:schemeClr>
            </a:solidFill>
            <a:prstDash val="solid"/>
            <a:round/>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dirty="0">
              <a:solidFill>
                <a:srgbClr val="FFFFFF"/>
              </a:solidFill>
              <a:ea typeface="MS PGothic" pitchFamily="34" charset="-128"/>
            </a:endParaRPr>
          </a:p>
        </p:txBody>
      </p:sp>
      <p:sp>
        <p:nvSpPr>
          <p:cNvPr id="7" name="Rounded Rectangle 24"/>
          <p:cNvSpPr/>
          <p:nvPr/>
        </p:nvSpPr>
        <p:spPr bwMode="auto">
          <a:xfrm rot="10800000">
            <a:off x="4575523" y="1174010"/>
            <a:ext cx="3726359" cy="4171457"/>
          </a:xfrm>
          <a:prstGeom prst="roundRect">
            <a:avLst>
              <a:gd name="adj" fmla="val 6883"/>
            </a:avLst>
          </a:prstGeom>
          <a:gradFill flip="none" rotWithShape="1">
            <a:gsLst>
              <a:gs pos="0">
                <a:srgbClr val="FFFFFF"/>
              </a:gs>
              <a:gs pos="100000">
                <a:schemeClr val="bg1">
                  <a:lumMod val="95000"/>
                </a:schemeClr>
              </a:gs>
            </a:gsLst>
            <a:lin ang="16200000" scaled="0"/>
            <a:tileRect/>
          </a:gradFill>
          <a:ln w="6350" cap="flat" cmpd="sng" algn="ctr">
            <a:solidFill>
              <a:schemeClr val="bg1">
                <a:lumMod val="85000"/>
              </a:schemeClr>
            </a:solidFill>
            <a:prstDash val="solid"/>
            <a:round/>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panose="020B0604020202020204" pitchFamily="34" charset="0"/>
              <a:buChar char="•"/>
              <a:defRPr/>
            </a:pPr>
            <a:endParaRPr lang="nb-NO" dirty="0">
              <a:solidFill>
                <a:schemeClr val="tx1"/>
              </a:solidFill>
            </a:endParaRPr>
          </a:p>
        </p:txBody>
      </p:sp>
      <p:sp>
        <p:nvSpPr>
          <p:cNvPr id="8" name="Rounded Rectangle 28"/>
          <p:cNvSpPr/>
          <p:nvPr/>
        </p:nvSpPr>
        <p:spPr bwMode="auto">
          <a:xfrm>
            <a:off x="870857" y="1172398"/>
            <a:ext cx="3672000" cy="4173127"/>
          </a:xfrm>
          <a:prstGeom prst="roundRect">
            <a:avLst>
              <a:gd name="adj" fmla="val 6883"/>
            </a:avLst>
          </a:prstGeom>
          <a:gradFill flip="none" rotWithShape="1">
            <a:gsLst>
              <a:gs pos="0">
                <a:srgbClr val="FFFFFF"/>
              </a:gs>
              <a:gs pos="100000">
                <a:schemeClr val="bg1">
                  <a:lumMod val="95000"/>
                </a:schemeClr>
              </a:gs>
            </a:gsLst>
            <a:lin ang="5400000" scaled="0"/>
            <a:tileRect/>
          </a:gradFill>
          <a:ln w="6350" cap="flat" cmpd="sng" algn="ctr">
            <a:solidFill>
              <a:schemeClr val="bg1">
                <a:lumMod val="85000"/>
              </a:schemeClr>
            </a:solidFill>
            <a:prstDash val="solid"/>
            <a:round/>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nb-NO" dirty="0">
              <a:solidFill>
                <a:schemeClr val="tx1"/>
              </a:solidFill>
            </a:endParaRPr>
          </a:p>
        </p:txBody>
      </p:sp>
      <p:sp>
        <p:nvSpPr>
          <p:cNvPr id="9" name="Rounded Rectangle 35"/>
          <p:cNvSpPr/>
          <p:nvPr/>
        </p:nvSpPr>
        <p:spPr>
          <a:xfrm rot="16200000">
            <a:off x="-1063513" y="2982943"/>
            <a:ext cx="339249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schemeClr val="bg1"/>
                </a:solidFill>
                <a:effectLst>
                  <a:outerShdw blurRad="38100" dist="38100" dir="2700000" algn="tl">
                    <a:srgbClr val="000000">
                      <a:alpha val="43137"/>
                    </a:srgbClr>
                  </a:outerShdw>
                </a:effectLst>
              </a:rPr>
              <a:t>POSITIVES</a:t>
            </a:r>
          </a:p>
        </p:txBody>
      </p:sp>
      <p:sp>
        <p:nvSpPr>
          <p:cNvPr id="10" name="Rounded Rectangle 12"/>
          <p:cNvSpPr/>
          <p:nvPr/>
        </p:nvSpPr>
        <p:spPr>
          <a:xfrm rot="16200000">
            <a:off x="6814781" y="2982943"/>
            <a:ext cx="339249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a:solidFill>
                  <a:schemeClr val="bg1"/>
                </a:solidFill>
                <a:effectLst>
                  <a:outerShdw blurRad="38100" dist="38100" dir="2700000" algn="tl">
                    <a:srgbClr val="000000">
                      <a:alpha val="43137"/>
                    </a:srgbClr>
                  </a:outerShdw>
                </a:effectLst>
              </a:rPr>
              <a:t>ISSUES</a:t>
            </a:r>
          </a:p>
        </p:txBody>
      </p:sp>
      <p:sp>
        <p:nvSpPr>
          <p:cNvPr id="11" name="Titre 10"/>
          <p:cNvSpPr>
            <a:spLocks noGrp="1"/>
          </p:cNvSpPr>
          <p:nvPr>
            <p:ph type="title"/>
          </p:nvPr>
        </p:nvSpPr>
        <p:spPr>
          <a:xfrm>
            <a:off x="420688" y="0"/>
            <a:ext cx="8229600" cy="1143000"/>
          </a:xfrm>
        </p:spPr>
        <p:txBody>
          <a:bodyPr>
            <a:spAutoFit/>
          </a:bodyPr>
          <a:lstStyle/>
          <a:p>
            <a:r>
              <a:rPr lang="fr-FR" dirty="0"/>
              <a:t>Oppositions</a:t>
            </a:r>
          </a:p>
        </p:txBody>
      </p:sp>
    </p:spTree>
    <p:extLst>
      <p:ext uri="{BB962C8B-B14F-4D97-AF65-F5344CB8AC3E}">
        <p14:creationId xmlns:p14="http://schemas.microsoft.com/office/powerpoint/2010/main" val="305568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4782" y="0"/>
            <a:ext cx="8229600" cy="1143000"/>
          </a:xfrm>
        </p:spPr>
        <p:txBody>
          <a:bodyPr/>
          <a:lstStyle/>
          <a:p>
            <a:r>
              <a:rPr lang="en-US" dirty="0"/>
              <a:t>Positives and Negatives</a:t>
            </a:r>
          </a:p>
        </p:txBody>
      </p:sp>
      <p:sp>
        <p:nvSpPr>
          <p:cNvPr id="11" name="Rounded Rectangle 10"/>
          <p:cNvSpPr/>
          <p:nvPr/>
        </p:nvSpPr>
        <p:spPr>
          <a:xfrm>
            <a:off x="369999" y="2410798"/>
            <a:ext cx="8418969" cy="1696598"/>
          </a:xfrm>
          <a:prstGeom prst="roundRect">
            <a:avLst>
              <a:gd name="adj" fmla="val 52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5"/>
          <p:cNvSpPr>
            <a:spLocks/>
          </p:cNvSpPr>
          <p:nvPr/>
        </p:nvSpPr>
        <p:spPr bwMode="auto">
          <a:xfrm>
            <a:off x="620009" y="2834653"/>
            <a:ext cx="863831" cy="867836"/>
          </a:xfrm>
          <a:custGeom>
            <a:avLst/>
            <a:gdLst>
              <a:gd name="T0" fmla="*/ 271 w 271"/>
              <a:gd name="T1" fmla="*/ 136 h 272"/>
              <a:gd name="T2" fmla="*/ 261 w 271"/>
              <a:gd name="T3" fmla="*/ 160 h 272"/>
              <a:gd name="T4" fmla="*/ 237 w 271"/>
              <a:gd name="T5" fmla="*/ 170 h 272"/>
              <a:gd name="T6" fmla="*/ 170 w 271"/>
              <a:gd name="T7" fmla="*/ 170 h 272"/>
              <a:gd name="T8" fmla="*/ 170 w 271"/>
              <a:gd name="T9" fmla="*/ 237 h 272"/>
              <a:gd name="T10" fmla="*/ 160 w 271"/>
              <a:gd name="T11" fmla="*/ 262 h 272"/>
              <a:gd name="T12" fmla="*/ 136 w 271"/>
              <a:gd name="T13" fmla="*/ 272 h 272"/>
              <a:gd name="T14" fmla="*/ 101 w 271"/>
              <a:gd name="T15" fmla="*/ 237 h 272"/>
              <a:gd name="T16" fmla="*/ 101 w 271"/>
              <a:gd name="T17" fmla="*/ 170 h 272"/>
              <a:gd name="T18" fmla="*/ 34 w 271"/>
              <a:gd name="T19" fmla="*/ 170 h 272"/>
              <a:gd name="T20" fmla="*/ 0 w 271"/>
              <a:gd name="T21" fmla="*/ 136 h 272"/>
              <a:gd name="T22" fmla="*/ 34 w 271"/>
              <a:gd name="T23" fmla="*/ 102 h 272"/>
              <a:gd name="T24" fmla="*/ 101 w 271"/>
              <a:gd name="T25" fmla="*/ 102 h 272"/>
              <a:gd name="T26" fmla="*/ 101 w 271"/>
              <a:gd name="T27" fmla="*/ 35 h 272"/>
              <a:gd name="T28" fmla="*/ 136 w 271"/>
              <a:gd name="T29" fmla="*/ 0 h 272"/>
              <a:gd name="T30" fmla="*/ 170 w 271"/>
              <a:gd name="T31" fmla="*/ 35 h 272"/>
              <a:gd name="T32" fmla="*/ 170 w 271"/>
              <a:gd name="T33" fmla="*/ 102 h 272"/>
              <a:gd name="T34" fmla="*/ 237 w 271"/>
              <a:gd name="T35" fmla="*/ 102 h 272"/>
              <a:gd name="T36" fmla="*/ 271 w 271"/>
              <a:gd name="T37"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1" h="272">
                <a:moveTo>
                  <a:pt x="271" y="136"/>
                </a:moveTo>
                <a:cubicBezTo>
                  <a:pt x="271" y="146"/>
                  <a:pt x="267" y="154"/>
                  <a:pt x="261" y="160"/>
                </a:cubicBezTo>
                <a:cubicBezTo>
                  <a:pt x="255" y="167"/>
                  <a:pt x="246" y="170"/>
                  <a:pt x="237" y="170"/>
                </a:cubicBezTo>
                <a:cubicBezTo>
                  <a:pt x="170" y="170"/>
                  <a:pt x="170" y="170"/>
                  <a:pt x="170" y="170"/>
                </a:cubicBezTo>
                <a:cubicBezTo>
                  <a:pt x="170" y="237"/>
                  <a:pt x="170" y="237"/>
                  <a:pt x="170" y="237"/>
                </a:cubicBezTo>
                <a:cubicBezTo>
                  <a:pt x="170" y="247"/>
                  <a:pt x="166" y="255"/>
                  <a:pt x="160" y="262"/>
                </a:cubicBezTo>
                <a:cubicBezTo>
                  <a:pt x="154" y="268"/>
                  <a:pt x="145" y="272"/>
                  <a:pt x="136" y="272"/>
                </a:cubicBezTo>
                <a:cubicBezTo>
                  <a:pt x="117" y="272"/>
                  <a:pt x="101" y="256"/>
                  <a:pt x="101" y="237"/>
                </a:cubicBezTo>
                <a:cubicBezTo>
                  <a:pt x="101" y="170"/>
                  <a:pt x="101" y="170"/>
                  <a:pt x="101" y="170"/>
                </a:cubicBezTo>
                <a:cubicBezTo>
                  <a:pt x="34" y="170"/>
                  <a:pt x="34" y="170"/>
                  <a:pt x="34" y="170"/>
                </a:cubicBezTo>
                <a:cubicBezTo>
                  <a:pt x="15" y="170"/>
                  <a:pt x="0" y="155"/>
                  <a:pt x="0" y="136"/>
                </a:cubicBezTo>
                <a:cubicBezTo>
                  <a:pt x="0" y="117"/>
                  <a:pt x="15" y="102"/>
                  <a:pt x="34" y="102"/>
                </a:cubicBezTo>
                <a:cubicBezTo>
                  <a:pt x="101" y="102"/>
                  <a:pt x="101" y="102"/>
                  <a:pt x="101" y="102"/>
                </a:cubicBezTo>
                <a:cubicBezTo>
                  <a:pt x="101" y="35"/>
                  <a:pt x="101" y="35"/>
                  <a:pt x="101" y="35"/>
                </a:cubicBezTo>
                <a:cubicBezTo>
                  <a:pt x="101" y="16"/>
                  <a:pt x="117" y="0"/>
                  <a:pt x="136" y="0"/>
                </a:cubicBezTo>
                <a:cubicBezTo>
                  <a:pt x="155" y="0"/>
                  <a:pt x="170" y="16"/>
                  <a:pt x="170" y="35"/>
                </a:cubicBezTo>
                <a:cubicBezTo>
                  <a:pt x="170" y="102"/>
                  <a:pt x="170" y="102"/>
                  <a:pt x="170" y="102"/>
                </a:cubicBezTo>
                <a:cubicBezTo>
                  <a:pt x="237" y="102"/>
                  <a:pt x="237" y="102"/>
                  <a:pt x="237" y="102"/>
                </a:cubicBezTo>
                <a:cubicBezTo>
                  <a:pt x="256" y="102"/>
                  <a:pt x="271" y="117"/>
                  <a:pt x="271" y="1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21" name="Rounded Rectangle 20"/>
          <p:cNvSpPr/>
          <p:nvPr/>
        </p:nvSpPr>
        <p:spPr>
          <a:xfrm>
            <a:off x="390195" y="4314901"/>
            <a:ext cx="8398774" cy="1696598"/>
          </a:xfrm>
          <a:prstGeom prst="roundRect">
            <a:avLst>
              <a:gd name="adj" fmla="val 52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Freeform 9"/>
          <p:cNvSpPr>
            <a:spLocks/>
          </p:cNvSpPr>
          <p:nvPr/>
        </p:nvSpPr>
        <p:spPr bwMode="auto">
          <a:xfrm>
            <a:off x="630895" y="5067396"/>
            <a:ext cx="865165" cy="222967"/>
          </a:xfrm>
          <a:custGeom>
            <a:avLst/>
            <a:gdLst>
              <a:gd name="T0" fmla="*/ 271 w 271"/>
              <a:gd name="T1" fmla="*/ 34 h 68"/>
              <a:gd name="T2" fmla="*/ 261 w 271"/>
              <a:gd name="T3" fmla="*/ 58 h 68"/>
              <a:gd name="T4" fmla="*/ 237 w 271"/>
              <a:gd name="T5" fmla="*/ 68 h 68"/>
              <a:gd name="T6" fmla="*/ 34 w 271"/>
              <a:gd name="T7" fmla="*/ 68 h 68"/>
              <a:gd name="T8" fmla="*/ 0 w 271"/>
              <a:gd name="T9" fmla="*/ 34 h 68"/>
              <a:gd name="T10" fmla="*/ 34 w 271"/>
              <a:gd name="T11" fmla="*/ 0 h 68"/>
              <a:gd name="T12" fmla="*/ 237 w 271"/>
              <a:gd name="T13" fmla="*/ 0 h 68"/>
              <a:gd name="T14" fmla="*/ 271 w 271"/>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68">
                <a:moveTo>
                  <a:pt x="271" y="34"/>
                </a:moveTo>
                <a:cubicBezTo>
                  <a:pt x="271" y="44"/>
                  <a:pt x="268" y="52"/>
                  <a:pt x="261" y="58"/>
                </a:cubicBezTo>
                <a:cubicBezTo>
                  <a:pt x="255" y="65"/>
                  <a:pt x="247" y="68"/>
                  <a:pt x="237" y="68"/>
                </a:cubicBezTo>
                <a:cubicBezTo>
                  <a:pt x="34" y="68"/>
                  <a:pt x="34" y="68"/>
                  <a:pt x="34" y="68"/>
                </a:cubicBezTo>
                <a:cubicBezTo>
                  <a:pt x="15" y="68"/>
                  <a:pt x="0" y="53"/>
                  <a:pt x="0" y="34"/>
                </a:cubicBezTo>
                <a:cubicBezTo>
                  <a:pt x="0" y="15"/>
                  <a:pt x="15" y="0"/>
                  <a:pt x="34" y="0"/>
                </a:cubicBezTo>
                <a:cubicBezTo>
                  <a:pt x="237" y="0"/>
                  <a:pt x="237" y="0"/>
                  <a:pt x="237" y="0"/>
                </a:cubicBezTo>
                <a:cubicBezTo>
                  <a:pt x="256" y="0"/>
                  <a:pt x="271" y="15"/>
                  <a:pt x="271" y="3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95959"/>
              </a:solidFill>
            </a:endParaRPr>
          </a:p>
        </p:txBody>
      </p:sp>
      <p:sp>
        <p:nvSpPr>
          <p:cNvPr id="31" name="Rounded Rectangle 30"/>
          <p:cNvSpPr/>
          <p:nvPr/>
        </p:nvSpPr>
        <p:spPr>
          <a:xfrm>
            <a:off x="1869884" y="1270406"/>
            <a:ext cx="1961890" cy="5024101"/>
          </a:xfrm>
          <a:prstGeom prst="roundRect">
            <a:avLst>
              <a:gd name="adj" fmla="val 5816"/>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ounded Rectangle 32"/>
          <p:cNvSpPr/>
          <p:nvPr/>
        </p:nvSpPr>
        <p:spPr>
          <a:xfrm>
            <a:off x="6414516" y="1270406"/>
            <a:ext cx="1961890" cy="5024101"/>
          </a:xfrm>
          <a:prstGeom prst="roundRect">
            <a:avLst>
              <a:gd name="adj" fmla="val 5816"/>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ounded Rectangle 31"/>
          <p:cNvSpPr/>
          <p:nvPr/>
        </p:nvSpPr>
        <p:spPr>
          <a:xfrm>
            <a:off x="4137229" y="1270406"/>
            <a:ext cx="1961890" cy="5024101"/>
          </a:xfrm>
          <a:prstGeom prst="roundRect">
            <a:avLst>
              <a:gd name="adj" fmla="val 5816"/>
            </a:avLst>
          </a:prstGeom>
          <a:solidFill>
            <a:schemeClr val="tx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ounded Rectangle 21"/>
          <p:cNvSpPr/>
          <p:nvPr/>
        </p:nvSpPr>
        <p:spPr>
          <a:xfrm>
            <a:off x="1760208" y="4467301"/>
            <a:ext cx="6872165" cy="1378945"/>
          </a:xfrm>
          <a:prstGeom prst="roundRect">
            <a:avLst>
              <a:gd name="adj" fmla="val 58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ounded Rectangle 11"/>
          <p:cNvSpPr/>
          <p:nvPr/>
        </p:nvSpPr>
        <p:spPr>
          <a:xfrm>
            <a:off x="1740012" y="2563198"/>
            <a:ext cx="6892361" cy="1378945"/>
          </a:xfrm>
          <a:prstGeom prst="roundRect">
            <a:avLst>
              <a:gd name="adj" fmla="val 58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p:cNvCxnSpPr/>
          <p:nvPr/>
        </p:nvCxnSpPr>
        <p:spPr>
          <a:xfrm flipH="1">
            <a:off x="6241083" y="2746517"/>
            <a:ext cx="0" cy="9752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975912" y="2746517"/>
            <a:ext cx="0" cy="9752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17030" y="2864829"/>
            <a:ext cx="1872868" cy="338554"/>
          </a:xfrm>
          <a:prstGeom prst="rect">
            <a:avLst/>
          </a:prstGeom>
        </p:spPr>
        <p:txBody>
          <a:bodyPr wrap="square">
            <a:spAutoFit/>
          </a:bodyPr>
          <a:lstStyle/>
          <a:p>
            <a:pPr algn="ctr"/>
            <a:r>
              <a:rPr lang="en-US" sz="1600">
                <a:solidFill>
                  <a:srgbClr val="595959"/>
                </a:solidFill>
                <a:latin typeface="+mj-lt"/>
              </a:rPr>
              <a:t>X</a:t>
            </a:r>
            <a:endParaRPr lang="en-US" sz="1600" dirty="0">
              <a:solidFill>
                <a:srgbClr val="595959"/>
              </a:solidFill>
              <a:latin typeface="+mj-lt"/>
            </a:endParaRPr>
          </a:p>
        </p:txBody>
      </p:sp>
      <p:cxnSp>
        <p:nvCxnSpPr>
          <p:cNvPr id="24" name="Straight Connector 23"/>
          <p:cNvCxnSpPr/>
          <p:nvPr/>
        </p:nvCxnSpPr>
        <p:spPr>
          <a:xfrm flipH="1">
            <a:off x="3975912" y="4650620"/>
            <a:ext cx="0" cy="9752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41083" y="4650620"/>
            <a:ext cx="0" cy="97528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201936" y="4669779"/>
            <a:ext cx="1872868" cy="338554"/>
          </a:xfrm>
          <a:prstGeom prst="rect">
            <a:avLst/>
          </a:prstGeom>
        </p:spPr>
        <p:txBody>
          <a:bodyPr wrap="square">
            <a:spAutoFit/>
          </a:bodyPr>
          <a:lstStyle/>
          <a:p>
            <a:pPr algn="ctr"/>
            <a:r>
              <a:rPr lang="en-US" sz="1600">
                <a:solidFill>
                  <a:srgbClr val="595959"/>
                </a:solidFill>
                <a:latin typeface="+mj-lt"/>
              </a:rPr>
              <a:t>X</a:t>
            </a:r>
            <a:endParaRPr lang="en-US" sz="1600" dirty="0">
              <a:solidFill>
                <a:srgbClr val="595959"/>
              </a:solidFill>
              <a:latin typeface="+mj-lt"/>
            </a:endParaRPr>
          </a:p>
        </p:txBody>
      </p:sp>
      <p:sp>
        <p:nvSpPr>
          <p:cNvPr id="28" name="Rectangle 27"/>
          <p:cNvSpPr/>
          <p:nvPr/>
        </p:nvSpPr>
        <p:spPr>
          <a:xfrm>
            <a:off x="6436781" y="4619187"/>
            <a:ext cx="1901679" cy="338554"/>
          </a:xfrm>
          <a:prstGeom prst="rect">
            <a:avLst/>
          </a:prstGeom>
        </p:spPr>
        <p:txBody>
          <a:bodyPr wrap="square">
            <a:spAutoFit/>
          </a:bodyPr>
          <a:lstStyle/>
          <a:p>
            <a:pPr algn="ctr"/>
            <a:r>
              <a:rPr lang="en-US" sz="1600">
                <a:solidFill>
                  <a:srgbClr val="595959"/>
                </a:solidFill>
                <a:latin typeface="+mj-lt"/>
              </a:rPr>
              <a:t>X</a:t>
            </a:r>
            <a:endParaRPr lang="en-US" sz="1600" dirty="0">
              <a:solidFill>
                <a:srgbClr val="595959"/>
              </a:solidFill>
              <a:latin typeface="+mj-lt"/>
            </a:endParaRPr>
          </a:p>
        </p:txBody>
      </p:sp>
      <p:sp>
        <p:nvSpPr>
          <p:cNvPr id="27" name="Rectangle 26"/>
          <p:cNvSpPr/>
          <p:nvPr/>
        </p:nvSpPr>
        <p:spPr>
          <a:xfrm>
            <a:off x="1837226" y="4669779"/>
            <a:ext cx="1872868" cy="338554"/>
          </a:xfrm>
          <a:prstGeom prst="rect">
            <a:avLst/>
          </a:prstGeom>
        </p:spPr>
        <p:txBody>
          <a:bodyPr wrap="square">
            <a:spAutoFit/>
          </a:bodyPr>
          <a:lstStyle/>
          <a:p>
            <a:pPr algn="ctr"/>
            <a:r>
              <a:rPr lang="en-US" sz="1600">
                <a:solidFill>
                  <a:srgbClr val="595959"/>
                </a:solidFill>
                <a:latin typeface="+mj-lt"/>
              </a:rPr>
              <a:t>X</a:t>
            </a:r>
            <a:endParaRPr lang="en-US" sz="1600" dirty="0">
              <a:solidFill>
                <a:srgbClr val="595959"/>
              </a:solidFill>
              <a:latin typeface="+mj-lt"/>
            </a:endParaRPr>
          </a:p>
        </p:txBody>
      </p:sp>
      <p:sp>
        <p:nvSpPr>
          <p:cNvPr id="18" name="Rectangle 17"/>
          <p:cNvSpPr/>
          <p:nvPr/>
        </p:nvSpPr>
        <p:spPr>
          <a:xfrm>
            <a:off x="4181740" y="2864829"/>
            <a:ext cx="1872868" cy="338554"/>
          </a:xfrm>
          <a:prstGeom prst="rect">
            <a:avLst/>
          </a:prstGeom>
        </p:spPr>
        <p:txBody>
          <a:bodyPr wrap="square">
            <a:spAutoFit/>
          </a:bodyPr>
          <a:lstStyle/>
          <a:p>
            <a:pPr algn="ctr"/>
            <a:r>
              <a:rPr lang="en-US" sz="1600">
                <a:solidFill>
                  <a:srgbClr val="595959"/>
                </a:solidFill>
                <a:latin typeface="+mj-lt"/>
              </a:rPr>
              <a:t>X</a:t>
            </a:r>
            <a:endParaRPr lang="en-US" dirty="0">
              <a:solidFill>
                <a:srgbClr val="595959"/>
              </a:solidFill>
              <a:latin typeface="+mj-lt"/>
            </a:endParaRPr>
          </a:p>
        </p:txBody>
      </p:sp>
      <p:sp>
        <p:nvSpPr>
          <p:cNvPr id="20" name="Rectangle 19"/>
          <p:cNvSpPr/>
          <p:nvPr/>
        </p:nvSpPr>
        <p:spPr>
          <a:xfrm>
            <a:off x="6503538" y="2905445"/>
            <a:ext cx="1872868" cy="338554"/>
          </a:xfrm>
          <a:prstGeom prst="rect">
            <a:avLst/>
          </a:prstGeom>
        </p:spPr>
        <p:txBody>
          <a:bodyPr wrap="square">
            <a:spAutoFit/>
          </a:bodyPr>
          <a:lstStyle/>
          <a:p>
            <a:pPr algn="ctr"/>
            <a:r>
              <a:rPr lang="en-US" sz="1600">
                <a:solidFill>
                  <a:srgbClr val="595959"/>
                </a:solidFill>
                <a:latin typeface="+mj-lt"/>
              </a:rPr>
              <a:t>X</a:t>
            </a:r>
            <a:endParaRPr lang="en-US" sz="1600" dirty="0">
              <a:solidFill>
                <a:srgbClr val="595959"/>
              </a:solidFill>
              <a:latin typeface="+mj-lt"/>
            </a:endParaRPr>
          </a:p>
        </p:txBody>
      </p:sp>
    </p:spTree>
    <p:extLst>
      <p:ext uri="{BB962C8B-B14F-4D97-AF65-F5344CB8AC3E}">
        <p14:creationId xmlns:p14="http://schemas.microsoft.com/office/powerpoint/2010/main" val="21356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2402" y="41503"/>
            <a:ext cx="8229600" cy="1143000"/>
          </a:xfrm>
        </p:spPr>
        <p:txBody>
          <a:bodyPr/>
          <a:lstStyle/>
          <a:p>
            <a:pPr fontAlgn="auto">
              <a:lnSpc>
                <a:spcPts val="3780"/>
              </a:lnSpc>
              <a:spcAft>
                <a:spcPts val="0"/>
              </a:spcAft>
              <a:defRPr/>
            </a:pPr>
            <a:r>
              <a:rPr lang="en-US" dirty="0"/>
              <a:t>Positives and Negatives</a:t>
            </a:r>
            <a:endParaRPr lang="en-US" dirty="0">
              <a:solidFill>
                <a:srgbClr val="008E94"/>
              </a:solidFill>
            </a:endParaRPr>
          </a:p>
        </p:txBody>
      </p:sp>
      <p:grpSp>
        <p:nvGrpSpPr>
          <p:cNvPr id="31" name="Group 30"/>
          <p:cNvGrpSpPr/>
          <p:nvPr/>
        </p:nvGrpSpPr>
        <p:grpSpPr>
          <a:xfrm>
            <a:off x="1502241" y="3581400"/>
            <a:ext cx="6758539" cy="2879676"/>
            <a:chOff x="1317835" y="3577988"/>
            <a:chExt cx="6758539" cy="2879676"/>
          </a:xfrm>
        </p:grpSpPr>
        <p:sp>
          <p:nvSpPr>
            <p:cNvPr id="32" name="Rounded Rectangle 31"/>
            <p:cNvSpPr/>
            <p:nvPr/>
          </p:nvSpPr>
          <p:spPr>
            <a:xfrm>
              <a:off x="1317835" y="3577988"/>
              <a:ext cx="2145568" cy="2879676"/>
            </a:xfrm>
            <a:prstGeom prst="roundRect">
              <a:avLst>
                <a:gd name="adj" fmla="val 9057"/>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0970" tIns="140970" rIns="140970" bIns="2156743" numCol="1" spcCol="1270" anchor="ctr" anchorCtr="0">
              <a:noAutofit/>
            </a:bodyPr>
            <a:lstStyle/>
            <a:p>
              <a:pPr algn="ctr" defTabSz="1644650" fontAlgn="auto">
                <a:lnSpc>
                  <a:spcPct val="90000"/>
                </a:lnSpc>
                <a:spcAft>
                  <a:spcPct val="35000"/>
                </a:spcAft>
              </a:pPr>
              <a:endParaRPr lang="en-US" sz="3700" dirty="0">
                <a:solidFill>
                  <a:srgbClr val="595959">
                    <a:hueOff val="0"/>
                    <a:satOff val="0"/>
                    <a:lumOff val="0"/>
                    <a:alphaOff val="0"/>
                  </a:srgbClr>
                </a:solidFill>
              </a:endParaRPr>
            </a:p>
          </p:txBody>
        </p:sp>
        <p:sp>
          <p:nvSpPr>
            <p:cNvPr id="34" name="Freeform 33"/>
            <p:cNvSpPr/>
            <p:nvPr/>
          </p:nvSpPr>
          <p:spPr>
            <a:xfrm>
              <a:off x="1532392" y="4442734"/>
              <a:ext cx="1716454" cy="868261"/>
            </a:xfrm>
            <a:custGeom>
              <a:avLst/>
              <a:gdLst>
                <a:gd name="connsiteX0" fmla="*/ 0 w 1716454"/>
                <a:gd name="connsiteY0" fmla="*/ 86826 h 868261"/>
                <a:gd name="connsiteX1" fmla="*/ 86826 w 1716454"/>
                <a:gd name="connsiteY1" fmla="*/ 0 h 868261"/>
                <a:gd name="connsiteX2" fmla="*/ 1629628 w 1716454"/>
                <a:gd name="connsiteY2" fmla="*/ 0 h 868261"/>
                <a:gd name="connsiteX3" fmla="*/ 1716454 w 1716454"/>
                <a:gd name="connsiteY3" fmla="*/ 86826 h 868261"/>
                <a:gd name="connsiteX4" fmla="*/ 1716454 w 1716454"/>
                <a:gd name="connsiteY4" fmla="*/ 781435 h 868261"/>
                <a:gd name="connsiteX5" fmla="*/ 1629628 w 1716454"/>
                <a:gd name="connsiteY5" fmla="*/ 868261 h 868261"/>
                <a:gd name="connsiteX6" fmla="*/ 86826 w 1716454"/>
                <a:gd name="connsiteY6" fmla="*/ 868261 h 868261"/>
                <a:gd name="connsiteX7" fmla="*/ 0 w 1716454"/>
                <a:gd name="connsiteY7" fmla="*/ 781435 h 868261"/>
                <a:gd name="connsiteX8" fmla="*/ 0 w 1716454"/>
                <a:gd name="connsiteY8" fmla="*/ 86826 h 86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868261">
                  <a:moveTo>
                    <a:pt x="0" y="86826"/>
                  </a:moveTo>
                  <a:cubicBezTo>
                    <a:pt x="0" y="38873"/>
                    <a:pt x="38873" y="0"/>
                    <a:pt x="86826" y="0"/>
                  </a:cubicBezTo>
                  <a:lnTo>
                    <a:pt x="1629628" y="0"/>
                  </a:lnTo>
                  <a:cubicBezTo>
                    <a:pt x="1677581" y="0"/>
                    <a:pt x="1716454" y="38873"/>
                    <a:pt x="1716454" y="86826"/>
                  </a:cubicBezTo>
                  <a:lnTo>
                    <a:pt x="1716454" y="781435"/>
                  </a:lnTo>
                  <a:cubicBezTo>
                    <a:pt x="1716454" y="829388"/>
                    <a:pt x="1677581" y="868261"/>
                    <a:pt x="1629628" y="868261"/>
                  </a:cubicBezTo>
                  <a:lnTo>
                    <a:pt x="86826" y="868261"/>
                  </a:lnTo>
                  <a:cubicBezTo>
                    <a:pt x="38873" y="868261"/>
                    <a:pt x="0" y="829388"/>
                    <a:pt x="0" y="781435"/>
                  </a:cubicBezTo>
                  <a:lnTo>
                    <a:pt x="0" y="86826"/>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90" tIns="52100" rIns="60990" bIns="5210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35" name="Freeform 34"/>
            <p:cNvSpPr/>
            <p:nvPr/>
          </p:nvSpPr>
          <p:spPr>
            <a:xfrm>
              <a:off x="1532392" y="5444575"/>
              <a:ext cx="1716454" cy="868261"/>
            </a:xfrm>
            <a:custGeom>
              <a:avLst/>
              <a:gdLst>
                <a:gd name="connsiteX0" fmla="*/ 0 w 1716454"/>
                <a:gd name="connsiteY0" fmla="*/ 86826 h 868261"/>
                <a:gd name="connsiteX1" fmla="*/ 86826 w 1716454"/>
                <a:gd name="connsiteY1" fmla="*/ 0 h 868261"/>
                <a:gd name="connsiteX2" fmla="*/ 1629628 w 1716454"/>
                <a:gd name="connsiteY2" fmla="*/ 0 h 868261"/>
                <a:gd name="connsiteX3" fmla="*/ 1716454 w 1716454"/>
                <a:gd name="connsiteY3" fmla="*/ 86826 h 868261"/>
                <a:gd name="connsiteX4" fmla="*/ 1716454 w 1716454"/>
                <a:gd name="connsiteY4" fmla="*/ 781435 h 868261"/>
                <a:gd name="connsiteX5" fmla="*/ 1629628 w 1716454"/>
                <a:gd name="connsiteY5" fmla="*/ 868261 h 868261"/>
                <a:gd name="connsiteX6" fmla="*/ 86826 w 1716454"/>
                <a:gd name="connsiteY6" fmla="*/ 868261 h 868261"/>
                <a:gd name="connsiteX7" fmla="*/ 0 w 1716454"/>
                <a:gd name="connsiteY7" fmla="*/ 781435 h 868261"/>
                <a:gd name="connsiteX8" fmla="*/ 0 w 1716454"/>
                <a:gd name="connsiteY8" fmla="*/ 86826 h 86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868261">
                  <a:moveTo>
                    <a:pt x="0" y="86826"/>
                  </a:moveTo>
                  <a:cubicBezTo>
                    <a:pt x="0" y="38873"/>
                    <a:pt x="38873" y="0"/>
                    <a:pt x="86826" y="0"/>
                  </a:cubicBezTo>
                  <a:lnTo>
                    <a:pt x="1629628" y="0"/>
                  </a:lnTo>
                  <a:cubicBezTo>
                    <a:pt x="1677581" y="0"/>
                    <a:pt x="1716454" y="38873"/>
                    <a:pt x="1716454" y="86826"/>
                  </a:cubicBezTo>
                  <a:lnTo>
                    <a:pt x="1716454" y="781435"/>
                  </a:lnTo>
                  <a:cubicBezTo>
                    <a:pt x="1716454" y="829388"/>
                    <a:pt x="1677581" y="868261"/>
                    <a:pt x="1629628" y="868261"/>
                  </a:cubicBezTo>
                  <a:lnTo>
                    <a:pt x="86826" y="868261"/>
                  </a:lnTo>
                  <a:cubicBezTo>
                    <a:pt x="38873" y="868261"/>
                    <a:pt x="0" y="829388"/>
                    <a:pt x="0" y="781435"/>
                  </a:cubicBezTo>
                  <a:lnTo>
                    <a:pt x="0" y="86826"/>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90" tIns="52100" rIns="60990" bIns="5210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37" name="Rounded Rectangle 36"/>
            <p:cNvSpPr/>
            <p:nvPr/>
          </p:nvSpPr>
          <p:spPr>
            <a:xfrm>
              <a:off x="3624320" y="3577988"/>
              <a:ext cx="2145568" cy="2879676"/>
            </a:xfrm>
            <a:prstGeom prst="roundRect">
              <a:avLst>
                <a:gd name="adj" fmla="val 9564"/>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0970" tIns="140970" rIns="140970" bIns="2156743" numCol="1" spcCol="1270" anchor="ctr" anchorCtr="0">
              <a:noAutofit/>
            </a:bodyPr>
            <a:lstStyle/>
            <a:p>
              <a:pPr algn="ctr" defTabSz="1644650" fontAlgn="auto">
                <a:lnSpc>
                  <a:spcPct val="90000"/>
                </a:lnSpc>
                <a:spcAft>
                  <a:spcPct val="35000"/>
                </a:spcAft>
              </a:pPr>
              <a:endParaRPr lang="en-US" sz="3700" dirty="0">
                <a:solidFill>
                  <a:srgbClr val="595959">
                    <a:hueOff val="0"/>
                    <a:satOff val="0"/>
                    <a:lumOff val="0"/>
                    <a:alphaOff val="0"/>
                  </a:srgbClr>
                </a:solidFill>
              </a:endParaRPr>
            </a:p>
          </p:txBody>
        </p:sp>
        <p:sp>
          <p:nvSpPr>
            <p:cNvPr id="38" name="Freeform 37"/>
            <p:cNvSpPr/>
            <p:nvPr/>
          </p:nvSpPr>
          <p:spPr>
            <a:xfrm>
              <a:off x="3838877" y="4442137"/>
              <a:ext cx="1716454" cy="565741"/>
            </a:xfrm>
            <a:custGeom>
              <a:avLst/>
              <a:gdLst>
                <a:gd name="connsiteX0" fmla="*/ 0 w 1716454"/>
                <a:gd name="connsiteY0" fmla="*/ 56574 h 565741"/>
                <a:gd name="connsiteX1" fmla="*/ 56574 w 1716454"/>
                <a:gd name="connsiteY1" fmla="*/ 0 h 565741"/>
                <a:gd name="connsiteX2" fmla="*/ 1659880 w 1716454"/>
                <a:gd name="connsiteY2" fmla="*/ 0 h 565741"/>
                <a:gd name="connsiteX3" fmla="*/ 1716454 w 1716454"/>
                <a:gd name="connsiteY3" fmla="*/ 56574 h 565741"/>
                <a:gd name="connsiteX4" fmla="*/ 1716454 w 1716454"/>
                <a:gd name="connsiteY4" fmla="*/ 509167 h 565741"/>
                <a:gd name="connsiteX5" fmla="*/ 1659880 w 1716454"/>
                <a:gd name="connsiteY5" fmla="*/ 565741 h 565741"/>
                <a:gd name="connsiteX6" fmla="*/ 56574 w 1716454"/>
                <a:gd name="connsiteY6" fmla="*/ 565741 h 565741"/>
                <a:gd name="connsiteX7" fmla="*/ 0 w 1716454"/>
                <a:gd name="connsiteY7" fmla="*/ 509167 h 565741"/>
                <a:gd name="connsiteX8" fmla="*/ 0 w 1716454"/>
                <a:gd name="connsiteY8" fmla="*/ 56574 h 5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565741">
                  <a:moveTo>
                    <a:pt x="0" y="56574"/>
                  </a:moveTo>
                  <a:cubicBezTo>
                    <a:pt x="0" y="25329"/>
                    <a:pt x="25329" y="0"/>
                    <a:pt x="56574" y="0"/>
                  </a:cubicBezTo>
                  <a:lnTo>
                    <a:pt x="1659880" y="0"/>
                  </a:lnTo>
                  <a:cubicBezTo>
                    <a:pt x="1691125" y="0"/>
                    <a:pt x="1716454" y="25329"/>
                    <a:pt x="1716454" y="56574"/>
                  </a:cubicBezTo>
                  <a:lnTo>
                    <a:pt x="1716454" y="509167"/>
                  </a:lnTo>
                  <a:cubicBezTo>
                    <a:pt x="1716454" y="540412"/>
                    <a:pt x="1691125" y="565741"/>
                    <a:pt x="1659880" y="565741"/>
                  </a:cubicBezTo>
                  <a:lnTo>
                    <a:pt x="56574" y="565741"/>
                  </a:lnTo>
                  <a:cubicBezTo>
                    <a:pt x="25329" y="565741"/>
                    <a:pt x="0" y="540412"/>
                    <a:pt x="0" y="509167"/>
                  </a:cubicBezTo>
                  <a:lnTo>
                    <a:pt x="0" y="56574"/>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130" tIns="43240" rIns="52130" bIns="4324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39" name="Freeform 38"/>
            <p:cNvSpPr/>
            <p:nvPr/>
          </p:nvSpPr>
          <p:spPr>
            <a:xfrm>
              <a:off x="3838877" y="5094915"/>
              <a:ext cx="1716454" cy="565741"/>
            </a:xfrm>
            <a:custGeom>
              <a:avLst/>
              <a:gdLst>
                <a:gd name="connsiteX0" fmla="*/ 0 w 1716454"/>
                <a:gd name="connsiteY0" fmla="*/ 56574 h 565741"/>
                <a:gd name="connsiteX1" fmla="*/ 56574 w 1716454"/>
                <a:gd name="connsiteY1" fmla="*/ 0 h 565741"/>
                <a:gd name="connsiteX2" fmla="*/ 1659880 w 1716454"/>
                <a:gd name="connsiteY2" fmla="*/ 0 h 565741"/>
                <a:gd name="connsiteX3" fmla="*/ 1716454 w 1716454"/>
                <a:gd name="connsiteY3" fmla="*/ 56574 h 565741"/>
                <a:gd name="connsiteX4" fmla="*/ 1716454 w 1716454"/>
                <a:gd name="connsiteY4" fmla="*/ 509167 h 565741"/>
                <a:gd name="connsiteX5" fmla="*/ 1659880 w 1716454"/>
                <a:gd name="connsiteY5" fmla="*/ 565741 h 565741"/>
                <a:gd name="connsiteX6" fmla="*/ 56574 w 1716454"/>
                <a:gd name="connsiteY6" fmla="*/ 565741 h 565741"/>
                <a:gd name="connsiteX7" fmla="*/ 0 w 1716454"/>
                <a:gd name="connsiteY7" fmla="*/ 509167 h 565741"/>
                <a:gd name="connsiteX8" fmla="*/ 0 w 1716454"/>
                <a:gd name="connsiteY8" fmla="*/ 56574 h 5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565741">
                  <a:moveTo>
                    <a:pt x="0" y="56574"/>
                  </a:moveTo>
                  <a:cubicBezTo>
                    <a:pt x="0" y="25329"/>
                    <a:pt x="25329" y="0"/>
                    <a:pt x="56574" y="0"/>
                  </a:cubicBezTo>
                  <a:lnTo>
                    <a:pt x="1659880" y="0"/>
                  </a:lnTo>
                  <a:cubicBezTo>
                    <a:pt x="1691125" y="0"/>
                    <a:pt x="1716454" y="25329"/>
                    <a:pt x="1716454" y="56574"/>
                  </a:cubicBezTo>
                  <a:lnTo>
                    <a:pt x="1716454" y="509167"/>
                  </a:lnTo>
                  <a:cubicBezTo>
                    <a:pt x="1716454" y="540412"/>
                    <a:pt x="1691125" y="565741"/>
                    <a:pt x="1659880" y="565741"/>
                  </a:cubicBezTo>
                  <a:lnTo>
                    <a:pt x="56574" y="565741"/>
                  </a:lnTo>
                  <a:cubicBezTo>
                    <a:pt x="25329" y="565741"/>
                    <a:pt x="0" y="540412"/>
                    <a:pt x="0" y="509167"/>
                  </a:cubicBezTo>
                  <a:lnTo>
                    <a:pt x="0" y="56574"/>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130" tIns="43240" rIns="52130" bIns="4324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40" name="Freeform 39"/>
            <p:cNvSpPr/>
            <p:nvPr/>
          </p:nvSpPr>
          <p:spPr>
            <a:xfrm>
              <a:off x="3838877" y="5747693"/>
              <a:ext cx="1716454" cy="565741"/>
            </a:xfrm>
            <a:custGeom>
              <a:avLst/>
              <a:gdLst>
                <a:gd name="connsiteX0" fmla="*/ 0 w 1716454"/>
                <a:gd name="connsiteY0" fmla="*/ 56574 h 565741"/>
                <a:gd name="connsiteX1" fmla="*/ 56574 w 1716454"/>
                <a:gd name="connsiteY1" fmla="*/ 0 h 565741"/>
                <a:gd name="connsiteX2" fmla="*/ 1659880 w 1716454"/>
                <a:gd name="connsiteY2" fmla="*/ 0 h 565741"/>
                <a:gd name="connsiteX3" fmla="*/ 1716454 w 1716454"/>
                <a:gd name="connsiteY3" fmla="*/ 56574 h 565741"/>
                <a:gd name="connsiteX4" fmla="*/ 1716454 w 1716454"/>
                <a:gd name="connsiteY4" fmla="*/ 509167 h 565741"/>
                <a:gd name="connsiteX5" fmla="*/ 1659880 w 1716454"/>
                <a:gd name="connsiteY5" fmla="*/ 565741 h 565741"/>
                <a:gd name="connsiteX6" fmla="*/ 56574 w 1716454"/>
                <a:gd name="connsiteY6" fmla="*/ 565741 h 565741"/>
                <a:gd name="connsiteX7" fmla="*/ 0 w 1716454"/>
                <a:gd name="connsiteY7" fmla="*/ 509167 h 565741"/>
                <a:gd name="connsiteX8" fmla="*/ 0 w 1716454"/>
                <a:gd name="connsiteY8" fmla="*/ 56574 h 5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565741">
                  <a:moveTo>
                    <a:pt x="0" y="56574"/>
                  </a:moveTo>
                  <a:cubicBezTo>
                    <a:pt x="0" y="25329"/>
                    <a:pt x="25329" y="0"/>
                    <a:pt x="56574" y="0"/>
                  </a:cubicBezTo>
                  <a:lnTo>
                    <a:pt x="1659880" y="0"/>
                  </a:lnTo>
                  <a:cubicBezTo>
                    <a:pt x="1691125" y="0"/>
                    <a:pt x="1716454" y="25329"/>
                    <a:pt x="1716454" y="56574"/>
                  </a:cubicBezTo>
                  <a:lnTo>
                    <a:pt x="1716454" y="509167"/>
                  </a:lnTo>
                  <a:cubicBezTo>
                    <a:pt x="1716454" y="540412"/>
                    <a:pt x="1691125" y="565741"/>
                    <a:pt x="1659880" y="565741"/>
                  </a:cubicBezTo>
                  <a:lnTo>
                    <a:pt x="56574" y="565741"/>
                  </a:lnTo>
                  <a:cubicBezTo>
                    <a:pt x="25329" y="565741"/>
                    <a:pt x="0" y="540412"/>
                    <a:pt x="0" y="509167"/>
                  </a:cubicBezTo>
                  <a:lnTo>
                    <a:pt x="0" y="56574"/>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130" tIns="43240" rIns="52130" bIns="4324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41" name="Rounded Rectangle 40"/>
            <p:cNvSpPr/>
            <p:nvPr/>
          </p:nvSpPr>
          <p:spPr>
            <a:xfrm>
              <a:off x="5930806" y="3577988"/>
              <a:ext cx="2145568" cy="2879676"/>
            </a:xfrm>
            <a:prstGeom prst="roundRect">
              <a:avLst>
                <a:gd name="adj" fmla="val 9057"/>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0970" tIns="140970" rIns="140970" bIns="2156743" numCol="1" spcCol="1270" anchor="ctr" anchorCtr="0">
              <a:noAutofit/>
            </a:bodyPr>
            <a:lstStyle/>
            <a:p>
              <a:pPr algn="ctr" defTabSz="1644650" fontAlgn="auto">
                <a:lnSpc>
                  <a:spcPct val="90000"/>
                </a:lnSpc>
                <a:spcAft>
                  <a:spcPct val="35000"/>
                </a:spcAft>
              </a:pPr>
              <a:endParaRPr lang="en-US" sz="3700" dirty="0">
                <a:solidFill>
                  <a:srgbClr val="595959">
                    <a:hueOff val="0"/>
                    <a:satOff val="0"/>
                    <a:lumOff val="0"/>
                    <a:alphaOff val="0"/>
                  </a:srgbClr>
                </a:solidFill>
              </a:endParaRPr>
            </a:p>
          </p:txBody>
        </p:sp>
        <p:sp>
          <p:nvSpPr>
            <p:cNvPr id="43" name="Freeform 42"/>
            <p:cNvSpPr/>
            <p:nvPr/>
          </p:nvSpPr>
          <p:spPr>
            <a:xfrm>
              <a:off x="6145363" y="4442734"/>
              <a:ext cx="1716454" cy="868261"/>
            </a:xfrm>
            <a:custGeom>
              <a:avLst/>
              <a:gdLst>
                <a:gd name="connsiteX0" fmla="*/ 0 w 1716454"/>
                <a:gd name="connsiteY0" fmla="*/ 86826 h 868261"/>
                <a:gd name="connsiteX1" fmla="*/ 86826 w 1716454"/>
                <a:gd name="connsiteY1" fmla="*/ 0 h 868261"/>
                <a:gd name="connsiteX2" fmla="*/ 1629628 w 1716454"/>
                <a:gd name="connsiteY2" fmla="*/ 0 h 868261"/>
                <a:gd name="connsiteX3" fmla="*/ 1716454 w 1716454"/>
                <a:gd name="connsiteY3" fmla="*/ 86826 h 868261"/>
                <a:gd name="connsiteX4" fmla="*/ 1716454 w 1716454"/>
                <a:gd name="connsiteY4" fmla="*/ 781435 h 868261"/>
                <a:gd name="connsiteX5" fmla="*/ 1629628 w 1716454"/>
                <a:gd name="connsiteY5" fmla="*/ 868261 h 868261"/>
                <a:gd name="connsiteX6" fmla="*/ 86826 w 1716454"/>
                <a:gd name="connsiteY6" fmla="*/ 868261 h 868261"/>
                <a:gd name="connsiteX7" fmla="*/ 0 w 1716454"/>
                <a:gd name="connsiteY7" fmla="*/ 781435 h 868261"/>
                <a:gd name="connsiteX8" fmla="*/ 0 w 1716454"/>
                <a:gd name="connsiteY8" fmla="*/ 86826 h 86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868261">
                  <a:moveTo>
                    <a:pt x="0" y="86826"/>
                  </a:moveTo>
                  <a:cubicBezTo>
                    <a:pt x="0" y="38873"/>
                    <a:pt x="38873" y="0"/>
                    <a:pt x="86826" y="0"/>
                  </a:cubicBezTo>
                  <a:lnTo>
                    <a:pt x="1629628" y="0"/>
                  </a:lnTo>
                  <a:cubicBezTo>
                    <a:pt x="1677581" y="0"/>
                    <a:pt x="1716454" y="38873"/>
                    <a:pt x="1716454" y="86826"/>
                  </a:cubicBezTo>
                  <a:lnTo>
                    <a:pt x="1716454" y="781435"/>
                  </a:lnTo>
                  <a:cubicBezTo>
                    <a:pt x="1716454" y="829388"/>
                    <a:pt x="1677581" y="868261"/>
                    <a:pt x="1629628" y="868261"/>
                  </a:cubicBezTo>
                  <a:lnTo>
                    <a:pt x="86826" y="868261"/>
                  </a:lnTo>
                  <a:cubicBezTo>
                    <a:pt x="38873" y="868261"/>
                    <a:pt x="0" y="829388"/>
                    <a:pt x="0" y="781435"/>
                  </a:cubicBezTo>
                  <a:lnTo>
                    <a:pt x="0" y="86826"/>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90" tIns="52100" rIns="60990" bIns="52100" numCol="1" spcCol="1270" anchor="ctr" anchorCtr="0">
              <a:noAutofit/>
            </a:bodyPr>
            <a:lstStyle/>
            <a:p>
              <a:pPr algn="ctr" defTabSz="622300" fontAlgn="auto">
                <a:lnSpc>
                  <a:spcPct val="90000"/>
                </a:lnSpc>
                <a:spcAft>
                  <a:spcPct val="35000"/>
                </a:spcAft>
              </a:pPr>
              <a:r>
                <a:rPr lang="en-US" sz="1400" b="1">
                  <a:solidFill>
                    <a:srgbClr val="FFFFFF"/>
                  </a:solidFill>
                </a:rPr>
                <a:t>Negative</a:t>
              </a:r>
              <a:endParaRPr lang="en-US" sz="1400" b="1" dirty="0">
                <a:solidFill>
                  <a:srgbClr val="FFFFFF"/>
                </a:solidFill>
              </a:endParaRPr>
            </a:p>
          </p:txBody>
        </p:sp>
        <p:sp>
          <p:nvSpPr>
            <p:cNvPr id="44" name="Freeform 43"/>
            <p:cNvSpPr/>
            <p:nvPr/>
          </p:nvSpPr>
          <p:spPr>
            <a:xfrm>
              <a:off x="6145363" y="5444575"/>
              <a:ext cx="1716454" cy="868261"/>
            </a:xfrm>
            <a:custGeom>
              <a:avLst/>
              <a:gdLst>
                <a:gd name="connsiteX0" fmla="*/ 0 w 1716454"/>
                <a:gd name="connsiteY0" fmla="*/ 86826 h 868261"/>
                <a:gd name="connsiteX1" fmla="*/ 86826 w 1716454"/>
                <a:gd name="connsiteY1" fmla="*/ 0 h 868261"/>
                <a:gd name="connsiteX2" fmla="*/ 1629628 w 1716454"/>
                <a:gd name="connsiteY2" fmla="*/ 0 h 868261"/>
                <a:gd name="connsiteX3" fmla="*/ 1716454 w 1716454"/>
                <a:gd name="connsiteY3" fmla="*/ 86826 h 868261"/>
                <a:gd name="connsiteX4" fmla="*/ 1716454 w 1716454"/>
                <a:gd name="connsiteY4" fmla="*/ 781435 h 868261"/>
                <a:gd name="connsiteX5" fmla="*/ 1629628 w 1716454"/>
                <a:gd name="connsiteY5" fmla="*/ 868261 h 868261"/>
                <a:gd name="connsiteX6" fmla="*/ 86826 w 1716454"/>
                <a:gd name="connsiteY6" fmla="*/ 868261 h 868261"/>
                <a:gd name="connsiteX7" fmla="*/ 0 w 1716454"/>
                <a:gd name="connsiteY7" fmla="*/ 781435 h 868261"/>
                <a:gd name="connsiteX8" fmla="*/ 0 w 1716454"/>
                <a:gd name="connsiteY8" fmla="*/ 86826 h 86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868261">
                  <a:moveTo>
                    <a:pt x="0" y="86826"/>
                  </a:moveTo>
                  <a:cubicBezTo>
                    <a:pt x="0" y="38873"/>
                    <a:pt x="38873" y="0"/>
                    <a:pt x="86826" y="0"/>
                  </a:cubicBezTo>
                  <a:lnTo>
                    <a:pt x="1629628" y="0"/>
                  </a:lnTo>
                  <a:cubicBezTo>
                    <a:pt x="1677581" y="0"/>
                    <a:pt x="1716454" y="38873"/>
                    <a:pt x="1716454" y="86826"/>
                  </a:cubicBezTo>
                  <a:lnTo>
                    <a:pt x="1716454" y="781435"/>
                  </a:lnTo>
                  <a:cubicBezTo>
                    <a:pt x="1716454" y="829388"/>
                    <a:pt x="1677581" y="868261"/>
                    <a:pt x="1629628" y="868261"/>
                  </a:cubicBezTo>
                  <a:lnTo>
                    <a:pt x="86826" y="868261"/>
                  </a:lnTo>
                  <a:cubicBezTo>
                    <a:pt x="38873" y="868261"/>
                    <a:pt x="0" y="829388"/>
                    <a:pt x="0" y="781435"/>
                  </a:cubicBezTo>
                  <a:lnTo>
                    <a:pt x="0" y="86826"/>
                  </a:lnTo>
                  <a:close/>
                </a:path>
              </a:pathLst>
            </a:cu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90" tIns="52100" rIns="60990" bIns="52100" numCol="1" spcCol="1270" anchor="ctr" anchorCtr="0">
              <a:noAutofit/>
            </a:bodyPr>
            <a:lstStyle/>
            <a:p>
              <a:pPr algn="ctr" defTabSz="622300" fontAlgn="auto">
                <a:lnSpc>
                  <a:spcPct val="90000"/>
                </a:lnSpc>
                <a:spcAft>
                  <a:spcPct val="35000"/>
                </a:spcAft>
              </a:pPr>
              <a:r>
                <a:rPr lang="en-US" sz="1400" b="1" dirty="0">
                  <a:solidFill>
                    <a:srgbClr val="FFFFFF"/>
                  </a:solidFill>
                </a:rPr>
                <a:t>Negative</a:t>
              </a:r>
            </a:p>
          </p:txBody>
        </p:sp>
      </p:grpSp>
      <p:grpSp>
        <p:nvGrpSpPr>
          <p:cNvPr id="6" name="Group 5"/>
          <p:cNvGrpSpPr/>
          <p:nvPr/>
        </p:nvGrpSpPr>
        <p:grpSpPr>
          <a:xfrm>
            <a:off x="1522401" y="1311323"/>
            <a:ext cx="6758539" cy="2879676"/>
            <a:chOff x="1315560" y="1311323"/>
            <a:chExt cx="6758539" cy="2879676"/>
          </a:xfrm>
        </p:grpSpPr>
        <p:sp>
          <p:nvSpPr>
            <p:cNvPr id="7" name="Rounded Rectangle 6"/>
            <p:cNvSpPr/>
            <p:nvPr/>
          </p:nvSpPr>
          <p:spPr>
            <a:xfrm>
              <a:off x="1315560" y="1311323"/>
              <a:ext cx="2145568" cy="2879676"/>
            </a:xfrm>
            <a:prstGeom prst="roundRect">
              <a:avLst>
                <a:gd name="adj" fmla="val 7027"/>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07213" numCol="1" spcCol="1270" anchor="ctr" anchorCtr="0">
              <a:noAutofit/>
            </a:bodyPr>
            <a:lstStyle/>
            <a:p>
              <a:pPr algn="ctr" defTabSz="1066800" fontAlgn="auto">
                <a:lnSpc>
                  <a:spcPct val="90000"/>
                </a:lnSpc>
                <a:spcAft>
                  <a:spcPct val="35000"/>
                </a:spcAft>
              </a:pPr>
              <a:r>
                <a:rPr lang="en-US" sz="2400" dirty="0">
                  <a:solidFill>
                    <a:srgbClr val="595959">
                      <a:hueOff val="0"/>
                      <a:satOff val="0"/>
                      <a:lumOff val="0"/>
                      <a:alphaOff val="0"/>
                    </a:srgbClr>
                  </a:solidFill>
                </a:rPr>
                <a:t>Item A</a:t>
              </a:r>
            </a:p>
          </p:txBody>
        </p:sp>
        <p:sp>
          <p:nvSpPr>
            <p:cNvPr id="8" name="Freeform 7"/>
            <p:cNvSpPr/>
            <p:nvPr/>
          </p:nvSpPr>
          <p:spPr>
            <a:xfrm>
              <a:off x="1530117" y="2175296"/>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Positive</a:t>
              </a:r>
              <a:endParaRPr lang="en-US" sz="1400" b="1" dirty="0">
                <a:solidFill>
                  <a:srgbClr val="FFFFFF"/>
                </a:solidFill>
              </a:endParaRPr>
            </a:p>
          </p:txBody>
        </p:sp>
        <p:sp>
          <p:nvSpPr>
            <p:cNvPr id="9" name="Freeform 8"/>
            <p:cNvSpPr/>
            <p:nvPr/>
          </p:nvSpPr>
          <p:spPr>
            <a:xfrm>
              <a:off x="1530117" y="2659343"/>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dirty="0">
                  <a:solidFill>
                    <a:srgbClr val="FFFFFF"/>
                  </a:solidFill>
                </a:rPr>
                <a:t>Positive</a:t>
              </a:r>
            </a:p>
          </p:txBody>
        </p:sp>
        <p:sp>
          <p:nvSpPr>
            <p:cNvPr id="10" name="Freeform 9"/>
            <p:cNvSpPr/>
            <p:nvPr/>
          </p:nvSpPr>
          <p:spPr>
            <a:xfrm>
              <a:off x="1530117" y="3143390"/>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Positive</a:t>
              </a:r>
              <a:endParaRPr lang="en-US" sz="1400" b="1" dirty="0">
                <a:solidFill>
                  <a:srgbClr val="FFFFFF"/>
                </a:solidFill>
              </a:endParaRPr>
            </a:p>
          </p:txBody>
        </p:sp>
        <p:sp>
          <p:nvSpPr>
            <p:cNvPr id="11" name="Freeform 10"/>
            <p:cNvSpPr/>
            <p:nvPr/>
          </p:nvSpPr>
          <p:spPr>
            <a:xfrm>
              <a:off x="1530117" y="3627438"/>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dirty="0">
                  <a:solidFill>
                    <a:srgbClr val="FFFFFF"/>
                  </a:solidFill>
                </a:rPr>
                <a:t>Less important positive</a:t>
              </a:r>
            </a:p>
          </p:txBody>
        </p:sp>
        <p:sp>
          <p:nvSpPr>
            <p:cNvPr id="12" name="Rounded Rectangle 11"/>
            <p:cNvSpPr/>
            <p:nvPr/>
          </p:nvSpPr>
          <p:spPr>
            <a:xfrm>
              <a:off x="3622045" y="1311323"/>
              <a:ext cx="2145568" cy="2879676"/>
            </a:xfrm>
            <a:prstGeom prst="roundRect">
              <a:avLst>
                <a:gd name="adj" fmla="val 6520"/>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07213" numCol="1" spcCol="1270" anchor="ctr" anchorCtr="0">
              <a:noAutofit/>
            </a:bodyPr>
            <a:lstStyle/>
            <a:p>
              <a:pPr algn="ctr" defTabSz="1066800" fontAlgn="auto">
                <a:lnSpc>
                  <a:spcPct val="90000"/>
                </a:lnSpc>
                <a:spcAft>
                  <a:spcPct val="35000"/>
                </a:spcAft>
              </a:pPr>
              <a:r>
                <a:rPr lang="en-US" sz="2400" dirty="0">
                  <a:solidFill>
                    <a:srgbClr val="595959">
                      <a:hueOff val="0"/>
                      <a:satOff val="0"/>
                      <a:lumOff val="0"/>
                      <a:alphaOff val="0"/>
                    </a:srgbClr>
                  </a:solidFill>
                </a:rPr>
                <a:t>Item B</a:t>
              </a:r>
              <a:endParaRPr lang="en-US" sz="3200" dirty="0">
                <a:solidFill>
                  <a:srgbClr val="595959">
                    <a:hueOff val="0"/>
                    <a:satOff val="0"/>
                    <a:lumOff val="0"/>
                    <a:alphaOff val="0"/>
                  </a:srgbClr>
                </a:solidFill>
              </a:endParaRPr>
            </a:p>
          </p:txBody>
        </p:sp>
        <p:sp>
          <p:nvSpPr>
            <p:cNvPr id="20" name="Freeform 19"/>
            <p:cNvSpPr/>
            <p:nvPr/>
          </p:nvSpPr>
          <p:spPr>
            <a:xfrm>
              <a:off x="3836602" y="2175296"/>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Positive</a:t>
              </a:r>
              <a:endParaRPr lang="en-US" sz="1400" b="1" dirty="0">
                <a:solidFill>
                  <a:srgbClr val="FFFFFF"/>
                </a:solidFill>
              </a:endParaRPr>
            </a:p>
          </p:txBody>
        </p:sp>
        <p:sp>
          <p:nvSpPr>
            <p:cNvPr id="21" name="Freeform 20"/>
            <p:cNvSpPr/>
            <p:nvPr/>
          </p:nvSpPr>
          <p:spPr>
            <a:xfrm>
              <a:off x="3836602" y="2659343"/>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Positive</a:t>
              </a:r>
              <a:endParaRPr lang="en-US" sz="1400" b="1" dirty="0">
                <a:solidFill>
                  <a:srgbClr val="FFFFFF"/>
                </a:solidFill>
              </a:endParaRPr>
            </a:p>
          </p:txBody>
        </p:sp>
        <p:sp>
          <p:nvSpPr>
            <p:cNvPr id="22" name="Freeform 21"/>
            <p:cNvSpPr/>
            <p:nvPr/>
          </p:nvSpPr>
          <p:spPr>
            <a:xfrm>
              <a:off x="3836602" y="3143390"/>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dirty="0">
                  <a:solidFill>
                    <a:srgbClr val="FFFFFF"/>
                  </a:solidFill>
                </a:rPr>
                <a:t>Less important positive</a:t>
              </a:r>
            </a:p>
          </p:txBody>
        </p:sp>
        <p:sp>
          <p:nvSpPr>
            <p:cNvPr id="23" name="Freeform 22"/>
            <p:cNvSpPr/>
            <p:nvPr/>
          </p:nvSpPr>
          <p:spPr>
            <a:xfrm>
              <a:off x="3836602" y="3627438"/>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dirty="0">
                  <a:solidFill>
                    <a:srgbClr val="FFFFFF"/>
                  </a:solidFill>
                </a:rPr>
                <a:t>Less important positive</a:t>
              </a:r>
            </a:p>
          </p:txBody>
        </p:sp>
        <p:sp>
          <p:nvSpPr>
            <p:cNvPr id="25" name="Rounded Rectangle 24"/>
            <p:cNvSpPr/>
            <p:nvPr/>
          </p:nvSpPr>
          <p:spPr>
            <a:xfrm>
              <a:off x="5928531" y="1311323"/>
              <a:ext cx="2145568" cy="2879676"/>
            </a:xfrm>
            <a:prstGeom prst="roundRect">
              <a:avLst>
                <a:gd name="adj" fmla="val 6012"/>
              </a:avLst>
            </a:prstGeom>
            <a:solidFill>
              <a:schemeClr val="bg2">
                <a:lumMod val="20000"/>
                <a:lumOff val="80000"/>
              </a:schemeClr>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07213" numCol="1" spcCol="1270" anchor="ctr" anchorCtr="0">
              <a:noAutofit/>
            </a:bodyPr>
            <a:lstStyle/>
            <a:p>
              <a:pPr algn="ctr" defTabSz="1066800" fontAlgn="auto">
                <a:lnSpc>
                  <a:spcPct val="90000"/>
                </a:lnSpc>
                <a:spcAft>
                  <a:spcPct val="35000"/>
                </a:spcAft>
              </a:pPr>
              <a:r>
                <a:rPr lang="en-US" sz="2400" dirty="0">
                  <a:solidFill>
                    <a:srgbClr val="595959">
                      <a:hueOff val="0"/>
                      <a:satOff val="0"/>
                      <a:lumOff val="0"/>
                      <a:alphaOff val="0"/>
                    </a:srgbClr>
                  </a:solidFill>
                </a:rPr>
                <a:t>Item C</a:t>
              </a:r>
              <a:endParaRPr lang="en-US" sz="4000" dirty="0">
                <a:solidFill>
                  <a:srgbClr val="595959">
                    <a:hueOff val="0"/>
                    <a:satOff val="0"/>
                    <a:lumOff val="0"/>
                    <a:alphaOff val="0"/>
                  </a:srgbClr>
                </a:solidFill>
              </a:endParaRPr>
            </a:p>
          </p:txBody>
        </p:sp>
        <p:sp>
          <p:nvSpPr>
            <p:cNvPr id="26" name="Freeform 25"/>
            <p:cNvSpPr/>
            <p:nvPr/>
          </p:nvSpPr>
          <p:spPr>
            <a:xfrm>
              <a:off x="6143088" y="2175296"/>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Positive</a:t>
              </a:r>
              <a:endParaRPr lang="en-US" sz="1400" b="1" dirty="0">
                <a:solidFill>
                  <a:srgbClr val="FFFFFF"/>
                </a:solidFill>
              </a:endParaRPr>
            </a:p>
          </p:txBody>
        </p:sp>
        <p:sp>
          <p:nvSpPr>
            <p:cNvPr id="27" name="Freeform 26"/>
            <p:cNvSpPr/>
            <p:nvPr/>
          </p:nvSpPr>
          <p:spPr>
            <a:xfrm>
              <a:off x="6143088" y="2659343"/>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Less important positive</a:t>
              </a:r>
              <a:endParaRPr lang="en-US" sz="1400" b="1" dirty="0">
                <a:solidFill>
                  <a:srgbClr val="FFFFFF"/>
                </a:solidFill>
              </a:endParaRPr>
            </a:p>
          </p:txBody>
        </p:sp>
        <p:sp>
          <p:nvSpPr>
            <p:cNvPr id="28" name="Freeform 27"/>
            <p:cNvSpPr/>
            <p:nvPr/>
          </p:nvSpPr>
          <p:spPr>
            <a:xfrm>
              <a:off x="6143088" y="3143390"/>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Less important positive</a:t>
              </a:r>
              <a:endParaRPr lang="en-US" sz="1400" b="1" dirty="0">
                <a:solidFill>
                  <a:srgbClr val="FFFFFF"/>
                </a:solidFill>
              </a:endParaRPr>
            </a:p>
          </p:txBody>
        </p:sp>
        <p:sp>
          <p:nvSpPr>
            <p:cNvPr id="29" name="Freeform 28"/>
            <p:cNvSpPr/>
            <p:nvPr/>
          </p:nvSpPr>
          <p:spPr>
            <a:xfrm>
              <a:off x="6143088" y="3627438"/>
              <a:ext cx="1716454" cy="419507"/>
            </a:xfrm>
            <a:custGeom>
              <a:avLst/>
              <a:gdLst>
                <a:gd name="connsiteX0" fmla="*/ 0 w 1716454"/>
                <a:gd name="connsiteY0" fmla="*/ 41951 h 419507"/>
                <a:gd name="connsiteX1" fmla="*/ 41951 w 1716454"/>
                <a:gd name="connsiteY1" fmla="*/ 0 h 419507"/>
                <a:gd name="connsiteX2" fmla="*/ 1674503 w 1716454"/>
                <a:gd name="connsiteY2" fmla="*/ 0 h 419507"/>
                <a:gd name="connsiteX3" fmla="*/ 1716454 w 1716454"/>
                <a:gd name="connsiteY3" fmla="*/ 41951 h 419507"/>
                <a:gd name="connsiteX4" fmla="*/ 1716454 w 1716454"/>
                <a:gd name="connsiteY4" fmla="*/ 377556 h 419507"/>
                <a:gd name="connsiteX5" fmla="*/ 1674503 w 1716454"/>
                <a:gd name="connsiteY5" fmla="*/ 419507 h 419507"/>
                <a:gd name="connsiteX6" fmla="*/ 41951 w 1716454"/>
                <a:gd name="connsiteY6" fmla="*/ 419507 h 419507"/>
                <a:gd name="connsiteX7" fmla="*/ 0 w 1716454"/>
                <a:gd name="connsiteY7" fmla="*/ 377556 h 419507"/>
                <a:gd name="connsiteX8" fmla="*/ 0 w 1716454"/>
                <a:gd name="connsiteY8" fmla="*/ 41951 h 4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54" h="419507">
                  <a:moveTo>
                    <a:pt x="0" y="41951"/>
                  </a:moveTo>
                  <a:cubicBezTo>
                    <a:pt x="0" y="18782"/>
                    <a:pt x="18782" y="0"/>
                    <a:pt x="41951" y="0"/>
                  </a:cubicBezTo>
                  <a:lnTo>
                    <a:pt x="1674503" y="0"/>
                  </a:lnTo>
                  <a:cubicBezTo>
                    <a:pt x="1697672" y="0"/>
                    <a:pt x="1716454" y="18782"/>
                    <a:pt x="1716454" y="41951"/>
                  </a:cubicBezTo>
                  <a:lnTo>
                    <a:pt x="1716454" y="377556"/>
                  </a:lnTo>
                  <a:cubicBezTo>
                    <a:pt x="1716454" y="400725"/>
                    <a:pt x="1697672" y="419507"/>
                    <a:pt x="1674503" y="419507"/>
                  </a:cubicBezTo>
                  <a:lnTo>
                    <a:pt x="41951" y="419507"/>
                  </a:lnTo>
                  <a:cubicBezTo>
                    <a:pt x="18782" y="419507"/>
                    <a:pt x="0" y="400725"/>
                    <a:pt x="0" y="377556"/>
                  </a:cubicBezTo>
                  <a:lnTo>
                    <a:pt x="0" y="41951"/>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847" tIns="38957" rIns="47847" bIns="38957" numCol="1" spcCol="1270" anchor="ctr" anchorCtr="0">
              <a:noAutofit/>
            </a:bodyPr>
            <a:lstStyle/>
            <a:p>
              <a:pPr algn="ctr" defTabSz="622300" fontAlgn="auto">
                <a:lnSpc>
                  <a:spcPct val="90000"/>
                </a:lnSpc>
                <a:spcAft>
                  <a:spcPct val="35000"/>
                </a:spcAft>
              </a:pPr>
              <a:r>
                <a:rPr lang="en-US" sz="1400" b="1">
                  <a:solidFill>
                    <a:srgbClr val="FFFFFF"/>
                  </a:solidFill>
                </a:rPr>
                <a:t>Less important positive</a:t>
              </a:r>
              <a:endParaRPr lang="en-US" sz="1400" b="1" dirty="0">
                <a:solidFill>
                  <a:srgbClr val="FFFFFF"/>
                </a:solidFill>
              </a:endParaRPr>
            </a:p>
          </p:txBody>
        </p:sp>
      </p:grpSp>
      <p:sp>
        <p:nvSpPr>
          <p:cNvPr id="17" name="TextBox 16"/>
          <p:cNvSpPr txBox="1"/>
          <p:nvPr/>
        </p:nvSpPr>
        <p:spPr bwMode="auto">
          <a:xfrm>
            <a:off x="246870" y="1513413"/>
            <a:ext cx="1223393" cy="353943"/>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eaLnBrk="0" hangingPunct="0">
              <a:lnSpc>
                <a:spcPct val="85000"/>
              </a:lnSpc>
            </a:pPr>
            <a:r>
              <a:rPr lang="en-US" sz="2000" b="1" kern="0" dirty="0">
                <a:solidFill>
                  <a:schemeClr val="accent1"/>
                </a:solidFill>
                <a:latin typeface="Calibri"/>
                <a:ea typeface="ＭＳ Ｐゴシック" pitchFamily="34" charset="-128"/>
              </a:rPr>
              <a:t>Positives</a:t>
            </a:r>
          </a:p>
        </p:txBody>
      </p:sp>
      <p:sp>
        <p:nvSpPr>
          <p:cNvPr id="18" name="TextBox 17"/>
          <p:cNvSpPr txBox="1"/>
          <p:nvPr/>
        </p:nvSpPr>
        <p:spPr bwMode="auto">
          <a:xfrm>
            <a:off x="152244" y="4324059"/>
            <a:ext cx="1349992" cy="877163"/>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eaLnBrk="0" hangingPunct="0">
              <a:lnSpc>
                <a:spcPct val="85000"/>
              </a:lnSpc>
            </a:pPr>
            <a:r>
              <a:rPr lang="en-US" sz="2000" b="1" kern="0" dirty="0">
                <a:solidFill>
                  <a:schemeClr val="accent4"/>
                </a:solidFill>
                <a:latin typeface="Calibri"/>
                <a:ea typeface="ＭＳ Ｐゴシック" pitchFamily="34" charset="-128"/>
              </a:rPr>
              <a:t>Negatives &amp; Concerns:</a:t>
            </a:r>
          </a:p>
        </p:txBody>
      </p:sp>
      <p:cxnSp>
        <p:nvCxnSpPr>
          <p:cNvPr id="19" name="Straight Connector 18"/>
          <p:cNvCxnSpPr/>
          <p:nvPr/>
        </p:nvCxnSpPr>
        <p:spPr bwMode="auto">
          <a:xfrm>
            <a:off x="-29896" y="4267200"/>
            <a:ext cx="9217441" cy="0"/>
          </a:xfrm>
          <a:prstGeom prst="line">
            <a:avLst/>
          </a:prstGeom>
          <a:gradFill rotWithShape="1">
            <a:gsLst>
              <a:gs pos="0">
                <a:srgbClr val="E5FCFF"/>
              </a:gs>
              <a:gs pos="100000">
                <a:schemeClr val="hlink"/>
              </a:gs>
            </a:gsLst>
            <a:lin ang="18900000" scaled="1"/>
          </a:gradFill>
          <a:ln w="19050" cap="flat" cmpd="sng" algn="ctr">
            <a:solidFill>
              <a:schemeClr val="bg2"/>
            </a:solidFill>
            <a:prstDash val="sysDot"/>
            <a:round/>
            <a:headEnd type="none" w="med" len="med"/>
            <a:tailEnd type="none" w="med" len="med"/>
          </a:ln>
          <a:effectLst/>
        </p:spPr>
      </p:cxnSp>
    </p:spTree>
    <p:extLst>
      <p:ext uri="{BB962C8B-B14F-4D97-AF65-F5344CB8AC3E}">
        <p14:creationId xmlns:p14="http://schemas.microsoft.com/office/powerpoint/2010/main" val="35827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862"/>
            <a:ext cx="8229600" cy="1143000"/>
          </a:xfrm>
        </p:spPr>
        <p:txBody>
          <a:bodyPr>
            <a:noAutofit/>
          </a:bodyPr>
          <a:lstStyle/>
          <a:p>
            <a:r>
              <a:rPr lang="en-US" sz="3600" dirty="0">
                <a:solidFill>
                  <a:srgbClr val="595959"/>
                </a:solidFill>
              </a:rPr>
              <a:t>Comparison by Price, Image, Etc.</a:t>
            </a:r>
          </a:p>
        </p:txBody>
      </p:sp>
      <p:sp>
        <p:nvSpPr>
          <p:cNvPr id="9" name="Text Placeholder 8"/>
          <p:cNvSpPr>
            <a:spLocks noGrp="1"/>
          </p:cNvSpPr>
          <p:nvPr>
            <p:ph idx="1"/>
          </p:nvPr>
        </p:nvSpPr>
        <p:spPr/>
        <p:txBody>
          <a:bodyPr/>
          <a:lstStyle/>
          <a:p>
            <a:r>
              <a:rPr lang="en-US" dirty="0"/>
              <a:t>Headline</a:t>
            </a:r>
          </a:p>
        </p:txBody>
      </p:sp>
      <p:sp>
        <p:nvSpPr>
          <p:cNvPr id="17" name="TextBox 16"/>
          <p:cNvSpPr txBox="1"/>
          <p:nvPr/>
        </p:nvSpPr>
        <p:spPr>
          <a:xfrm>
            <a:off x="3313115" y="1015809"/>
            <a:ext cx="2518901" cy="442674"/>
          </a:xfrm>
          <a:prstGeom prst="roundRect">
            <a:avLst/>
          </a:prstGeom>
          <a:noFill/>
          <a:effectLst/>
        </p:spPr>
        <p:txBody>
          <a:bodyPr>
            <a:spAutoFit/>
          </a:bodyPr>
          <a:lstStyle/>
          <a:p>
            <a:pPr algn="ctr" eaLnBrk="0" fontAlgn="auto" hangingPunct="0">
              <a:spcBef>
                <a:spcPts val="0"/>
              </a:spcBef>
              <a:spcAft>
                <a:spcPts val="0"/>
              </a:spcAft>
              <a:defRPr/>
            </a:pPr>
            <a:r>
              <a:rPr lang="en-US" sz="2000" b="1" dirty="0">
                <a:latin typeface="Calibri"/>
              </a:rPr>
              <a:t>Item B</a:t>
            </a:r>
          </a:p>
        </p:txBody>
      </p:sp>
      <p:sp>
        <p:nvSpPr>
          <p:cNvPr id="19" name="TextBox 18"/>
          <p:cNvSpPr txBox="1"/>
          <p:nvPr/>
        </p:nvSpPr>
        <p:spPr>
          <a:xfrm>
            <a:off x="5846755" y="1015809"/>
            <a:ext cx="2866030" cy="442674"/>
          </a:xfrm>
          <a:prstGeom prst="roundRect">
            <a:avLst/>
          </a:prstGeom>
          <a:noFill/>
          <a:ln>
            <a:noFill/>
          </a:ln>
          <a:effectLst/>
        </p:spPr>
        <p:txBody>
          <a:bodyPr>
            <a:spAutoFit/>
          </a:bodyPr>
          <a:lstStyle/>
          <a:p>
            <a:pPr algn="ctr" eaLnBrk="0" fontAlgn="auto" hangingPunct="0">
              <a:spcBef>
                <a:spcPts val="0"/>
              </a:spcBef>
              <a:spcAft>
                <a:spcPts val="0"/>
              </a:spcAft>
              <a:defRPr/>
            </a:pPr>
            <a:r>
              <a:rPr lang="en-US" sz="2000" b="1" dirty="0">
                <a:solidFill>
                  <a:schemeClr val="accent4"/>
                </a:solidFill>
                <a:latin typeface="Calibri"/>
              </a:rPr>
              <a:t>Item C</a:t>
            </a:r>
          </a:p>
        </p:txBody>
      </p:sp>
      <p:sp>
        <p:nvSpPr>
          <p:cNvPr id="6" name="Freeform 5"/>
          <p:cNvSpPr/>
          <p:nvPr/>
        </p:nvSpPr>
        <p:spPr>
          <a:xfrm>
            <a:off x="764208" y="3468460"/>
            <a:ext cx="2332232" cy="434282"/>
          </a:xfrm>
          <a:custGeom>
            <a:avLst/>
            <a:gdLst>
              <a:gd name="connsiteX0" fmla="*/ 0 w 2332232"/>
              <a:gd name="connsiteY0" fmla="*/ 43428 h 434282"/>
              <a:gd name="connsiteX1" fmla="*/ 43428 w 2332232"/>
              <a:gd name="connsiteY1" fmla="*/ 0 h 434282"/>
              <a:gd name="connsiteX2" fmla="*/ 2288804 w 2332232"/>
              <a:gd name="connsiteY2" fmla="*/ 0 h 434282"/>
              <a:gd name="connsiteX3" fmla="*/ 2332232 w 2332232"/>
              <a:gd name="connsiteY3" fmla="*/ 43428 h 434282"/>
              <a:gd name="connsiteX4" fmla="*/ 2332232 w 2332232"/>
              <a:gd name="connsiteY4" fmla="*/ 390854 h 434282"/>
              <a:gd name="connsiteX5" fmla="*/ 2288804 w 2332232"/>
              <a:gd name="connsiteY5" fmla="*/ 434282 h 434282"/>
              <a:gd name="connsiteX6" fmla="*/ 43428 w 2332232"/>
              <a:gd name="connsiteY6" fmla="*/ 434282 h 434282"/>
              <a:gd name="connsiteX7" fmla="*/ 0 w 2332232"/>
              <a:gd name="connsiteY7" fmla="*/ 390854 h 434282"/>
              <a:gd name="connsiteX8" fmla="*/ 0 w 2332232"/>
              <a:gd name="connsiteY8" fmla="*/ 43428 h 4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434282">
                <a:moveTo>
                  <a:pt x="0" y="43428"/>
                </a:moveTo>
                <a:cubicBezTo>
                  <a:pt x="0" y="19443"/>
                  <a:pt x="19443" y="0"/>
                  <a:pt x="43428" y="0"/>
                </a:cubicBezTo>
                <a:lnTo>
                  <a:pt x="2288804" y="0"/>
                </a:lnTo>
                <a:cubicBezTo>
                  <a:pt x="2312789" y="0"/>
                  <a:pt x="2332232" y="19443"/>
                  <a:pt x="2332232" y="43428"/>
                </a:cubicBezTo>
                <a:lnTo>
                  <a:pt x="2332232" y="390854"/>
                </a:lnTo>
                <a:cubicBezTo>
                  <a:pt x="2332232" y="414839"/>
                  <a:pt x="2312789" y="434282"/>
                  <a:pt x="2288804" y="434282"/>
                </a:cubicBezTo>
                <a:lnTo>
                  <a:pt x="43428" y="434282"/>
                </a:lnTo>
                <a:cubicBezTo>
                  <a:pt x="19443" y="434282"/>
                  <a:pt x="0" y="414839"/>
                  <a:pt x="0" y="390854"/>
                </a:cubicBezTo>
                <a:lnTo>
                  <a:pt x="0" y="43428"/>
                </a:lnTo>
                <a:close/>
              </a:path>
            </a:pathLst>
          </a:custGeom>
          <a:solidFill>
            <a:schemeClr val="accent1">
              <a:lumMod val="20000"/>
              <a:lumOff val="80000"/>
              <a:alpha val="58824"/>
            </a:schemeClr>
          </a:solidFill>
          <a:ln>
            <a:noFill/>
          </a:ln>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90" tIns="30500" rIns="39390" bIns="30500" numCol="1" spcCol="1270" anchor="ctr" anchorCtr="0">
            <a:noAutofit/>
          </a:bodyPr>
          <a:lstStyle/>
          <a:p>
            <a:pPr algn="ctr" defTabSz="622300" fontAlgn="auto">
              <a:lnSpc>
                <a:spcPct val="90000"/>
              </a:lnSpc>
              <a:spcAft>
                <a:spcPct val="35000"/>
              </a:spcAft>
            </a:pPr>
            <a:r>
              <a:rPr lang="en-US" sz="1400" dirty="0">
                <a:solidFill>
                  <a:srgbClr val="595959"/>
                </a:solidFill>
              </a:rPr>
              <a:t>A moderately good value</a:t>
            </a:r>
          </a:p>
        </p:txBody>
      </p:sp>
      <p:sp>
        <p:nvSpPr>
          <p:cNvPr id="8" name="Freeform 7"/>
          <p:cNvSpPr/>
          <p:nvPr/>
        </p:nvSpPr>
        <p:spPr>
          <a:xfrm>
            <a:off x="764208" y="4034875"/>
            <a:ext cx="2332232" cy="804511"/>
          </a:xfrm>
          <a:custGeom>
            <a:avLst/>
            <a:gdLst>
              <a:gd name="connsiteX0" fmla="*/ 0 w 2332232"/>
              <a:gd name="connsiteY0" fmla="*/ 80451 h 804511"/>
              <a:gd name="connsiteX1" fmla="*/ 80451 w 2332232"/>
              <a:gd name="connsiteY1" fmla="*/ 0 h 804511"/>
              <a:gd name="connsiteX2" fmla="*/ 2251781 w 2332232"/>
              <a:gd name="connsiteY2" fmla="*/ 0 h 804511"/>
              <a:gd name="connsiteX3" fmla="*/ 2332232 w 2332232"/>
              <a:gd name="connsiteY3" fmla="*/ 80451 h 804511"/>
              <a:gd name="connsiteX4" fmla="*/ 2332232 w 2332232"/>
              <a:gd name="connsiteY4" fmla="*/ 724060 h 804511"/>
              <a:gd name="connsiteX5" fmla="*/ 2251781 w 2332232"/>
              <a:gd name="connsiteY5" fmla="*/ 804511 h 804511"/>
              <a:gd name="connsiteX6" fmla="*/ 80451 w 2332232"/>
              <a:gd name="connsiteY6" fmla="*/ 804511 h 804511"/>
              <a:gd name="connsiteX7" fmla="*/ 0 w 2332232"/>
              <a:gd name="connsiteY7" fmla="*/ 724060 h 804511"/>
              <a:gd name="connsiteX8" fmla="*/ 0 w 2332232"/>
              <a:gd name="connsiteY8" fmla="*/ 80451 h 80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804511">
                <a:moveTo>
                  <a:pt x="0" y="80451"/>
                </a:moveTo>
                <a:cubicBezTo>
                  <a:pt x="0" y="36019"/>
                  <a:pt x="36019" y="0"/>
                  <a:pt x="80451" y="0"/>
                </a:cubicBezTo>
                <a:lnTo>
                  <a:pt x="2251781" y="0"/>
                </a:lnTo>
                <a:cubicBezTo>
                  <a:pt x="2296213" y="0"/>
                  <a:pt x="2332232" y="36019"/>
                  <a:pt x="2332232" y="80451"/>
                </a:cubicBezTo>
                <a:lnTo>
                  <a:pt x="2332232" y="724060"/>
                </a:lnTo>
                <a:cubicBezTo>
                  <a:pt x="2332232" y="768492"/>
                  <a:pt x="2296213" y="804511"/>
                  <a:pt x="2251781" y="804511"/>
                </a:cubicBezTo>
                <a:lnTo>
                  <a:pt x="80451" y="804511"/>
                </a:lnTo>
                <a:cubicBezTo>
                  <a:pt x="36019" y="804511"/>
                  <a:pt x="0" y="768492"/>
                  <a:pt x="0" y="724060"/>
                </a:cubicBezTo>
                <a:lnTo>
                  <a:pt x="0" y="80451"/>
                </a:lnTo>
                <a:close/>
              </a:path>
            </a:pathLst>
          </a:custGeom>
          <a:solidFill>
            <a:schemeClr val="accent1">
              <a:lumMod val="20000"/>
              <a:lumOff val="80000"/>
              <a:alpha val="58824"/>
            </a:schemeClr>
          </a:solidFill>
          <a:ln>
            <a:noFill/>
          </a:ln>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233" tIns="41343" rIns="50233" bIns="41343" numCol="1" spcCol="1270" anchor="ctr" anchorCtr="0">
            <a:noAutofit/>
          </a:bodyPr>
          <a:lstStyle/>
          <a:p>
            <a:pPr algn="ctr" defTabSz="622300" fontAlgn="auto">
              <a:lnSpc>
                <a:spcPct val="90000"/>
              </a:lnSpc>
              <a:spcAft>
                <a:spcPct val="35000"/>
              </a:spcAft>
            </a:pPr>
            <a:r>
              <a:rPr lang="en-US" sz="1400" dirty="0">
                <a:solidFill>
                  <a:srgbClr val="595959"/>
                </a:solidFill>
              </a:rPr>
              <a:t>More practical, less exciting</a:t>
            </a:r>
          </a:p>
          <a:p>
            <a:pPr algn="ctr" defTabSz="622300" fontAlgn="auto">
              <a:lnSpc>
                <a:spcPct val="90000"/>
              </a:lnSpc>
              <a:spcAft>
                <a:spcPct val="35000"/>
              </a:spcAft>
            </a:pPr>
            <a:r>
              <a:rPr lang="en-US" sz="1400" dirty="0">
                <a:solidFill>
                  <a:srgbClr val="595959"/>
                </a:solidFill>
              </a:rPr>
              <a:t>Underpowered</a:t>
            </a:r>
          </a:p>
          <a:p>
            <a:pPr algn="ctr" defTabSz="622300" fontAlgn="auto">
              <a:lnSpc>
                <a:spcPct val="90000"/>
              </a:lnSpc>
              <a:spcAft>
                <a:spcPct val="35000"/>
              </a:spcAft>
            </a:pPr>
            <a:r>
              <a:rPr lang="en-US" sz="1400" dirty="0">
                <a:solidFill>
                  <a:srgbClr val="595959"/>
                </a:solidFill>
              </a:rPr>
              <a:t>Simpler, more basic</a:t>
            </a:r>
          </a:p>
        </p:txBody>
      </p:sp>
      <p:sp>
        <p:nvSpPr>
          <p:cNvPr id="10" name="Freeform 9"/>
          <p:cNvSpPr/>
          <p:nvPr/>
        </p:nvSpPr>
        <p:spPr>
          <a:xfrm>
            <a:off x="764208" y="4953226"/>
            <a:ext cx="2332232" cy="668032"/>
          </a:xfrm>
          <a:custGeom>
            <a:avLst/>
            <a:gdLst>
              <a:gd name="connsiteX0" fmla="*/ 0 w 2332232"/>
              <a:gd name="connsiteY0" fmla="*/ 66803 h 668032"/>
              <a:gd name="connsiteX1" fmla="*/ 66803 w 2332232"/>
              <a:gd name="connsiteY1" fmla="*/ 0 h 668032"/>
              <a:gd name="connsiteX2" fmla="*/ 2265429 w 2332232"/>
              <a:gd name="connsiteY2" fmla="*/ 0 h 668032"/>
              <a:gd name="connsiteX3" fmla="*/ 2332232 w 2332232"/>
              <a:gd name="connsiteY3" fmla="*/ 66803 h 668032"/>
              <a:gd name="connsiteX4" fmla="*/ 2332232 w 2332232"/>
              <a:gd name="connsiteY4" fmla="*/ 601229 h 668032"/>
              <a:gd name="connsiteX5" fmla="*/ 2265429 w 2332232"/>
              <a:gd name="connsiteY5" fmla="*/ 668032 h 668032"/>
              <a:gd name="connsiteX6" fmla="*/ 66803 w 2332232"/>
              <a:gd name="connsiteY6" fmla="*/ 668032 h 668032"/>
              <a:gd name="connsiteX7" fmla="*/ 0 w 2332232"/>
              <a:gd name="connsiteY7" fmla="*/ 601229 h 668032"/>
              <a:gd name="connsiteX8" fmla="*/ 0 w 2332232"/>
              <a:gd name="connsiteY8" fmla="*/ 66803 h 6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668032">
                <a:moveTo>
                  <a:pt x="0" y="66803"/>
                </a:moveTo>
                <a:cubicBezTo>
                  <a:pt x="0" y="29909"/>
                  <a:pt x="29909" y="0"/>
                  <a:pt x="66803" y="0"/>
                </a:cubicBezTo>
                <a:lnTo>
                  <a:pt x="2265429" y="0"/>
                </a:lnTo>
                <a:cubicBezTo>
                  <a:pt x="2302323" y="0"/>
                  <a:pt x="2332232" y="29909"/>
                  <a:pt x="2332232" y="66803"/>
                </a:cubicBezTo>
                <a:lnTo>
                  <a:pt x="2332232" y="601229"/>
                </a:lnTo>
                <a:cubicBezTo>
                  <a:pt x="2332232" y="638123"/>
                  <a:pt x="2302323" y="668032"/>
                  <a:pt x="2265429" y="668032"/>
                </a:cubicBezTo>
                <a:lnTo>
                  <a:pt x="66803" y="668032"/>
                </a:lnTo>
                <a:cubicBezTo>
                  <a:pt x="29909" y="668032"/>
                  <a:pt x="0" y="638123"/>
                  <a:pt x="0" y="601229"/>
                </a:cubicBezTo>
                <a:lnTo>
                  <a:pt x="0" y="66803"/>
                </a:lnTo>
                <a:close/>
              </a:path>
            </a:pathLst>
          </a:custGeom>
          <a:solidFill>
            <a:schemeClr val="accent1">
              <a:lumMod val="20000"/>
              <a:lumOff val="80000"/>
              <a:alpha val="58824"/>
            </a:schemeClr>
          </a:solidFill>
          <a:ln>
            <a:noFill/>
          </a:ln>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236" tIns="37346" rIns="46236" bIns="37346" numCol="1" spcCol="1270" anchor="ctr" anchorCtr="0">
            <a:noAutofit/>
          </a:bodyPr>
          <a:lstStyle/>
          <a:p>
            <a:pPr algn="ctr" defTabSz="622300" fontAlgn="auto">
              <a:lnSpc>
                <a:spcPct val="90000"/>
              </a:lnSpc>
              <a:spcAft>
                <a:spcPct val="35000"/>
              </a:spcAft>
            </a:pPr>
            <a:r>
              <a:rPr lang="en-US" sz="1400">
                <a:solidFill>
                  <a:srgbClr val="595959"/>
                </a:solidFill>
              </a:rPr>
              <a:t>Noisier (engine noise) A bit rougher, more pronounced road feel</a:t>
            </a:r>
            <a:endParaRPr lang="en-US" sz="1400" dirty="0">
              <a:solidFill>
                <a:srgbClr val="595959"/>
              </a:solidFill>
            </a:endParaRPr>
          </a:p>
        </p:txBody>
      </p:sp>
      <p:sp>
        <p:nvSpPr>
          <p:cNvPr id="13" name="Freeform 12"/>
          <p:cNvSpPr/>
          <p:nvPr/>
        </p:nvSpPr>
        <p:spPr>
          <a:xfrm>
            <a:off x="3406446" y="3468460"/>
            <a:ext cx="2332232" cy="434282"/>
          </a:xfrm>
          <a:custGeom>
            <a:avLst/>
            <a:gdLst>
              <a:gd name="connsiteX0" fmla="*/ 0 w 2332232"/>
              <a:gd name="connsiteY0" fmla="*/ 43428 h 434282"/>
              <a:gd name="connsiteX1" fmla="*/ 43428 w 2332232"/>
              <a:gd name="connsiteY1" fmla="*/ 0 h 434282"/>
              <a:gd name="connsiteX2" fmla="*/ 2288804 w 2332232"/>
              <a:gd name="connsiteY2" fmla="*/ 0 h 434282"/>
              <a:gd name="connsiteX3" fmla="*/ 2332232 w 2332232"/>
              <a:gd name="connsiteY3" fmla="*/ 43428 h 434282"/>
              <a:gd name="connsiteX4" fmla="*/ 2332232 w 2332232"/>
              <a:gd name="connsiteY4" fmla="*/ 390854 h 434282"/>
              <a:gd name="connsiteX5" fmla="*/ 2288804 w 2332232"/>
              <a:gd name="connsiteY5" fmla="*/ 434282 h 434282"/>
              <a:gd name="connsiteX6" fmla="*/ 43428 w 2332232"/>
              <a:gd name="connsiteY6" fmla="*/ 434282 h 434282"/>
              <a:gd name="connsiteX7" fmla="*/ 0 w 2332232"/>
              <a:gd name="connsiteY7" fmla="*/ 390854 h 434282"/>
              <a:gd name="connsiteX8" fmla="*/ 0 w 2332232"/>
              <a:gd name="connsiteY8" fmla="*/ 43428 h 4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434282">
                <a:moveTo>
                  <a:pt x="0" y="43428"/>
                </a:moveTo>
                <a:cubicBezTo>
                  <a:pt x="0" y="19443"/>
                  <a:pt x="19443" y="0"/>
                  <a:pt x="43428" y="0"/>
                </a:cubicBezTo>
                <a:lnTo>
                  <a:pt x="2288804" y="0"/>
                </a:lnTo>
                <a:cubicBezTo>
                  <a:pt x="2312789" y="0"/>
                  <a:pt x="2332232" y="19443"/>
                  <a:pt x="2332232" y="43428"/>
                </a:cubicBezTo>
                <a:lnTo>
                  <a:pt x="2332232" y="390854"/>
                </a:lnTo>
                <a:cubicBezTo>
                  <a:pt x="2332232" y="414839"/>
                  <a:pt x="2312789" y="434282"/>
                  <a:pt x="2288804" y="434282"/>
                </a:cubicBezTo>
                <a:lnTo>
                  <a:pt x="43428" y="434282"/>
                </a:lnTo>
                <a:cubicBezTo>
                  <a:pt x="19443" y="434282"/>
                  <a:pt x="0" y="414839"/>
                  <a:pt x="0" y="390854"/>
                </a:cubicBezTo>
                <a:lnTo>
                  <a:pt x="0" y="43428"/>
                </a:lnTo>
                <a:close/>
              </a:path>
            </a:pathLst>
          </a:custGeom>
          <a:solidFill>
            <a:schemeClr val="tx1">
              <a:lumMod val="20000"/>
              <a:lumOff val="80000"/>
              <a:alpha val="59000"/>
            </a:schemeClr>
          </a:solidFill>
          <a:ln>
            <a:noFill/>
          </a:ln>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90" tIns="30500" rIns="39390" bIns="30500" numCol="1" spcCol="1270" anchor="ctr" anchorCtr="0">
            <a:noAutofit/>
          </a:bodyPr>
          <a:lstStyle/>
          <a:p>
            <a:pPr algn="ctr" defTabSz="622300" fontAlgn="auto">
              <a:lnSpc>
                <a:spcPct val="90000"/>
              </a:lnSpc>
              <a:spcAft>
                <a:spcPct val="35000"/>
              </a:spcAft>
            </a:pPr>
            <a:r>
              <a:rPr lang="en-US" sz="1400" dirty="0">
                <a:solidFill>
                  <a:srgbClr val="595959"/>
                </a:solidFill>
              </a:rPr>
              <a:t>A good value</a:t>
            </a:r>
          </a:p>
        </p:txBody>
      </p:sp>
      <p:sp>
        <p:nvSpPr>
          <p:cNvPr id="32" name="Freeform 31"/>
          <p:cNvSpPr/>
          <p:nvPr/>
        </p:nvSpPr>
        <p:spPr>
          <a:xfrm>
            <a:off x="3406446" y="4034879"/>
            <a:ext cx="2332232" cy="822171"/>
          </a:xfrm>
          <a:custGeom>
            <a:avLst/>
            <a:gdLst>
              <a:gd name="connsiteX0" fmla="*/ 0 w 2332232"/>
              <a:gd name="connsiteY0" fmla="*/ 82217 h 822171"/>
              <a:gd name="connsiteX1" fmla="*/ 82217 w 2332232"/>
              <a:gd name="connsiteY1" fmla="*/ 0 h 822171"/>
              <a:gd name="connsiteX2" fmla="*/ 2250015 w 2332232"/>
              <a:gd name="connsiteY2" fmla="*/ 0 h 822171"/>
              <a:gd name="connsiteX3" fmla="*/ 2332232 w 2332232"/>
              <a:gd name="connsiteY3" fmla="*/ 82217 h 822171"/>
              <a:gd name="connsiteX4" fmla="*/ 2332232 w 2332232"/>
              <a:gd name="connsiteY4" fmla="*/ 739954 h 822171"/>
              <a:gd name="connsiteX5" fmla="*/ 2250015 w 2332232"/>
              <a:gd name="connsiteY5" fmla="*/ 822171 h 822171"/>
              <a:gd name="connsiteX6" fmla="*/ 82217 w 2332232"/>
              <a:gd name="connsiteY6" fmla="*/ 822171 h 822171"/>
              <a:gd name="connsiteX7" fmla="*/ 0 w 2332232"/>
              <a:gd name="connsiteY7" fmla="*/ 739954 h 822171"/>
              <a:gd name="connsiteX8" fmla="*/ 0 w 2332232"/>
              <a:gd name="connsiteY8" fmla="*/ 82217 h 8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822171">
                <a:moveTo>
                  <a:pt x="0" y="82217"/>
                </a:moveTo>
                <a:cubicBezTo>
                  <a:pt x="0" y="36810"/>
                  <a:pt x="36810" y="0"/>
                  <a:pt x="82217" y="0"/>
                </a:cubicBezTo>
                <a:lnTo>
                  <a:pt x="2250015" y="0"/>
                </a:lnTo>
                <a:cubicBezTo>
                  <a:pt x="2295422" y="0"/>
                  <a:pt x="2332232" y="36810"/>
                  <a:pt x="2332232" y="82217"/>
                </a:cubicBezTo>
                <a:lnTo>
                  <a:pt x="2332232" y="739954"/>
                </a:lnTo>
                <a:cubicBezTo>
                  <a:pt x="2332232" y="785361"/>
                  <a:pt x="2295422" y="822171"/>
                  <a:pt x="2250015" y="822171"/>
                </a:cubicBezTo>
                <a:lnTo>
                  <a:pt x="82217" y="822171"/>
                </a:lnTo>
                <a:cubicBezTo>
                  <a:pt x="36810" y="822171"/>
                  <a:pt x="0" y="785361"/>
                  <a:pt x="0" y="739954"/>
                </a:cubicBezTo>
                <a:lnTo>
                  <a:pt x="0" y="82217"/>
                </a:lnTo>
                <a:close/>
              </a:path>
            </a:pathLst>
          </a:custGeom>
          <a:solidFill>
            <a:schemeClr val="tx1">
              <a:lumMod val="20000"/>
              <a:lumOff val="80000"/>
              <a:alpha val="59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751" tIns="41861" rIns="50751" bIns="41861" numCol="1" spcCol="1270" anchor="ctr" anchorCtr="0">
            <a:noAutofit/>
          </a:bodyPr>
          <a:lstStyle/>
          <a:p>
            <a:pPr algn="ctr" defTabSz="622300" fontAlgn="auto">
              <a:lnSpc>
                <a:spcPct val="90000"/>
              </a:lnSpc>
              <a:spcAft>
                <a:spcPct val="35000"/>
              </a:spcAft>
            </a:pPr>
            <a:r>
              <a:rPr lang="en-US" sz="1400" dirty="0">
                <a:solidFill>
                  <a:srgbClr val="595959"/>
                </a:solidFill>
              </a:rPr>
              <a:t>Exhilarating</a:t>
            </a:r>
          </a:p>
          <a:p>
            <a:pPr algn="ctr" defTabSz="622300" fontAlgn="auto">
              <a:lnSpc>
                <a:spcPct val="90000"/>
              </a:lnSpc>
              <a:spcAft>
                <a:spcPct val="35000"/>
              </a:spcAft>
            </a:pPr>
            <a:r>
              <a:rPr lang="en-US" sz="1400" dirty="0">
                <a:solidFill>
                  <a:srgbClr val="595959"/>
                </a:solidFill>
              </a:rPr>
              <a:t>Confident and muscular</a:t>
            </a:r>
          </a:p>
          <a:p>
            <a:pPr algn="ctr" defTabSz="622300" fontAlgn="auto">
              <a:lnSpc>
                <a:spcPct val="90000"/>
              </a:lnSpc>
              <a:spcAft>
                <a:spcPct val="35000"/>
              </a:spcAft>
            </a:pPr>
            <a:r>
              <a:rPr lang="en-US" sz="1400" dirty="0">
                <a:solidFill>
                  <a:srgbClr val="595959"/>
                </a:solidFill>
              </a:rPr>
              <a:t>Fun to drive, playfu</a:t>
            </a:r>
            <a:r>
              <a:rPr lang="en-US" sz="1200" dirty="0">
                <a:solidFill>
                  <a:srgbClr val="595959"/>
                </a:solidFill>
              </a:rPr>
              <a:t>l</a:t>
            </a:r>
          </a:p>
        </p:txBody>
      </p:sp>
      <p:sp>
        <p:nvSpPr>
          <p:cNvPr id="34" name="Freeform 33"/>
          <p:cNvSpPr/>
          <p:nvPr/>
        </p:nvSpPr>
        <p:spPr>
          <a:xfrm>
            <a:off x="3406446" y="4970893"/>
            <a:ext cx="2332232" cy="685693"/>
          </a:xfrm>
          <a:custGeom>
            <a:avLst/>
            <a:gdLst>
              <a:gd name="connsiteX0" fmla="*/ 0 w 2332232"/>
              <a:gd name="connsiteY0" fmla="*/ 68569 h 685693"/>
              <a:gd name="connsiteX1" fmla="*/ 68569 w 2332232"/>
              <a:gd name="connsiteY1" fmla="*/ 0 h 685693"/>
              <a:gd name="connsiteX2" fmla="*/ 2263663 w 2332232"/>
              <a:gd name="connsiteY2" fmla="*/ 0 h 685693"/>
              <a:gd name="connsiteX3" fmla="*/ 2332232 w 2332232"/>
              <a:gd name="connsiteY3" fmla="*/ 68569 h 685693"/>
              <a:gd name="connsiteX4" fmla="*/ 2332232 w 2332232"/>
              <a:gd name="connsiteY4" fmla="*/ 617124 h 685693"/>
              <a:gd name="connsiteX5" fmla="*/ 2263663 w 2332232"/>
              <a:gd name="connsiteY5" fmla="*/ 685693 h 685693"/>
              <a:gd name="connsiteX6" fmla="*/ 68569 w 2332232"/>
              <a:gd name="connsiteY6" fmla="*/ 685693 h 685693"/>
              <a:gd name="connsiteX7" fmla="*/ 0 w 2332232"/>
              <a:gd name="connsiteY7" fmla="*/ 617124 h 685693"/>
              <a:gd name="connsiteX8" fmla="*/ 0 w 2332232"/>
              <a:gd name="connsiteY8" fmla="*/ 68569 h 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685693">
                <a:moveTo>
                  <a:pt x="0" y="68569"/>
                </a:moveTo>
                <a:cubicBezTo>
                  <a:pt x="0" y="30699"/>
                  <a:pt x="30699" y="0"/>
                  <a:pt x="68569" y="0"/>
                </a:cubicBezTo>
                <a:lnTo>
                  <a:pt x="2263663" y="0"/>
                </a:lnTo>
                <a:cubicBezTo>
                  <a:pt x="2301533" y="0"/>
                  <a:pt x="2332232" y="30699"/>
                  <a:pt x="2332232" y="68569"/>
                </a:cubicBezTo>
                <a:lnTo>
                  <a:pt x="2332232" y="617124"/>
                </a:lnTo>
                <a:cubicBezTo>
                  <a:pt x="2332232" y="654994"/>
                  <a:pt x="2301533" y="685693"/>
                  <a:pt x="2263663" y="685693"/>
                </a:cubicBezTo>
                <a:lnTo>
                  <a:pt x="68569" y="685693"/>
                </a:lnTo>
                <a:cubicBezTo>
                  <a:pt x="30699" y="685693"/>
                  <a:pt x="0" y="654994"/>
                  <a:pt x="0" y="617124"/>
                </a:cubicBezTo>
                <a:lnTo>
                  <a:pt x="0" y="68569"/>
                </a:lnTo>
                <a:close/>
              </a:path>
            </a:pathLst>
          </a:custGeom>
          <a:solidFill>
            <a:schemeClr val="tx1">
              <a:lumMod val="20000"/>
              <a:lumOff val="80000"/>
              <a:alpha val="59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753" tIns="37863" rIns="46753" bIns="37863" numCol="1" spcCol="1270" anchor="ctr" anchorCtr="0">
            <a:noAutofit/>
          </a:bodyPr>
          <a:lstStyle/>
          <a:p>
            <a:pPr algn="ctr" defTabSz="622300" fontAlgn="auto">
              <a:lnSpc>
                <a:spcPct val="90000"/>
              </a:lnSpc>
              <a:spcAft>
                <a:spcPct val="35000"/>
              </a:spcAft>
            </a:pPr>
            <a:r>
              <a:rPr lang="en-US" sz="1400">
                <a:solidFill>
                  <a:srgbClr val="595959"/>
                </a:solidFill>
              </a:rPr>
              <a:t>Quiet inside</a:t>
            </a:r>
          </a:p>
          <a:p>
            <a:pPr algn="ctr" defTabSz="622300" fontAlgn="auto">
              <a:lnSpc>
                <a:spcPct val="90000"/>
              </a:lnSpc>
              <a:spcAft>
                <a:spcPct val="35000"/>
              </a:spcAft>
            </a:pPr>
            <a:r>
              <a:rPr lang="en-US" sz="1400">
                <a:solidFill>
                  <a:srgbClr val="595959"/>
                </a:solidFill>
              </a:rPr>
              <a:t>Smooth</a:t>
            </a:r>
            <a:endParaRPr lang="en-US" sz="1400" dirty="0">
              <a:solidFill>
                <a:srgbClr val="595959"/>
              </a:solidFill>
            </a:endParaRPr>
          </a:p>
        </p:txBody>
      </p:sp>
      <p:sp>
        <p:nvSpPr>
          <p:cNvPr id="37" name="Freeform 36"/>
          <p:cNvSpPr/>
          <p:nvPr/>
        </p:nvSpPr>
        <p:spPr>
          <a:xfrm>
            <a:off x="6113654" y="3468460"/>
            <a:ext cx="2332232" cy="434282"/>
          </a:xfrm>
          <a:custGeom>
            <a:avLst/>
            <a:gdLst>
              <a:gd name="connsiteX0" fmla="*/ 0 w 2332232"/>
              <a:gd name="connsiteY0" fmla="*/ 43428 h 434282"/>
              <a:gd name="connsiteX1" fmla="*/ 43428 w 2332232"/>
              <a:gd name="connsiteY1" fmla="*/ 0 h 434282"/>
              <a:gd name="connsiteX2" fmla="*/ 2288804 w 2332232"/>
              <a:gd name="connsiteY2" fmla="*/ 0 h 434282"/>
              <a:gd name="connsiteX3" fmla="*/ 2332232 w 2332232"/>
              <a:gd name="connsiteY3" fmla="*/ 43428 h 434282"/>
              <a:gd name="connsiteX4" fmla="*/ 2332232 w 2332232"/>
              <a:gd name="connsiteY4" fmla="*/ 390854 h 434282"/>
              <a:gd name="connsiteX5" fmla="*/ 2288804 w 2332232"/>
              <a:gd name="connsiteY5" fmla="*/ 434282 h 434282"/>
              <a:gd name="connsiteX6" fmla="*/ 43428 w 2332232"/>
              <a:gd name="connsiteY6" fmla="*/ 434282 h 434282"/>
              <a:gd name="connsiteX7" fmla="*/ 0 w 2332232"/>
              <a:gd name="connsiteY7" fmla="*/ 390854 h 434282"/>
              <a:gd name="connsiteX8" fmla="*/ 0 w 2332232"/>
              <a:gd name="connsiteY8" fmla="*/ 43428 h 4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434282">
                <a:moveTo>
                  <a:pt x="0" y="43428"/>
                </a:moveTo>
                <a:cubicBezTo>
                  <a:pt x="0" y="19443"/>
                  <a:pt x="19443" y="0"/>
                  <a:pt x="43428" y="0"/>
                </a:cubicBezTo>
                <a:lnTo>
                  <a:pt x="2288804" y="0"/>
                </a:lnTo>
                <a:cubicBezTo>
                  <a:pt x="2312789" y="0"/>
                  <a:pt x="2332232" y="19443"/>
                  <a:pt x="2332232" y="43428"/>
                </a:cubicBezTo>
                <a:lnTo>
                  <a:pt x="2332232" y="390854"/>
                </a:lnTo>
                <a:cubicBezTo>
                  <a:pt x="2332232" y="414839"/>
                  <a:pt x="2312789" y="434282"/>
                  <a:pt x="2288804" y="434282"/>
                </a:cubicBezTo>
                <a:lnTo>
                  <a:pt x="43428" y="434282"/>
                </a:lnTo>
                <a:cubicBezTo>
                  <a:pt x="19443" y="434282"/>
                  <a:pt x="0" y="414839"/>
                  <a:pt x="0" y="390854"/>
                </a:cubicBezTo>
                <a:lnTo>
                  <a:pt x="0" y="43428"/>
                </a:lnTo>
                <a:close/>
              </a:path>
            </a:pathLst>
          </a:custGeom>
          <a:solidFill>
            <a:schemeClr val="accent4">
              <a:lumMod val="20000"/>
              <a:lumOff val="80000"/>
              <a:alpha val="59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390" tIns="30500" rIns="39390" bIns="30500" numCol="1" spcCol="1270" anchor="ctr" anchorCtr="0">
            <a:noAutofit/>
          </a:bodyPr>
          <a:lstStyle/>
          <a:p>
            <a:pPr algn="ctr" defTabSz="622300" fontAlgn="auto">
              <a:lnSpc>
                <a:spcPct val="90000"/>
              </a:lnSpc>
              <a:spcAft>
                <a:spcPct val="35000"/>
              </a:spcAft>
            </a:pPr>
            <a:r>
              <a:rPr lang="en-US" sz="1400" dirty="0">
                <a:solidFill>
                  <a:srgbClr val="595959"/>
                </a:solidFill>
              </a:rPr>
              <a:t>Somewhat expensive, but good value</a:t>
            </a:r>
          </a:p>
        </p:txBody>
      </p:sp>
      <p:sp>
        <p:nvSpPr>
          <p:cNvPr id="39" name="Freeform 38"/>
          <p:cNvSpPr/>
          <p:nvPr/>
        </p:nvSpPr>
        <p:spPr>
          <a:xfrm>
            <a:off x="6113654" y="4034879"/>
            <a:ext cx="2332232" cy="822171"/>
          </a:xfrm>
          <a:custGeom>
            <a:avLst/>
            <a:gdLst>
              <a:gd name="connsiteX0" fmla="*/ 0 w 2332232"/>
              <a:gd name="connsiteY0" fmla="*/ 82217 h 822171"/>
              <a:gd name="connsiteX1" fmla="*/ 82217 w 2332232"/>
              <a:gd name="connsiteY1" fmla="*/ 0 h 822171"/>
              <a:gd name="connsiteX2" fmla="*/ 2250015 w 2332232"/>
              <a:gd name="connsiteY2" fmla="*/ 0 h 822171"/>
              <a:gd name="connsiteX3" fmla="*/ 2332232 w 2332232"/>
              <a:gd name="connsiteY3" fmla="*/ 82217 h 822171"/>
              <a:gd name="connsiteX4" fmla="*/ 2332232 w 2332232"/>
              <a:gd name="connsiteY4" fmla="*/ 739954 h 822171"/>
              <a:gd name="connsiteX5" fmla="*/ 2250015 w 2332232"/>
              <a:gd name="connsiteY5" fmla="*/ 822171 h 822171"/>
              <a:gd name="connsiteX6" fmla="*/ 82217 w 2332232"/>
              <a:gd name="connsiteY6" fmla="*/ 822171 h 822171"/>
              <a:gd name="connsiteX7" fmla="*/ 0 w 2332232"/>
              <a:gd name="connsiteY7" fmla="*/ 739954 h 822171"/>
              <a:gd name="connsiteX8" fmla="*/ 0 w 2332232"/>
              <a:gd name="connsiteY8" fmla="*/ 82217 h 8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822171">
                <a:moveTo>
                  <a:pt x="0" y="82217"/>
                </a:moveTo>
                <a:cubicBezTo>
                  <a:pt x="0" y="36810"/>
                  <a:pt x="36810" y="0"/>
                  <a:pt x="82217" y="0"/>
                </a:cubicBezTo>
                <a:lnTo>
                  <a:pt x="2250015" y="0"/>
                </a:lnTo>
                <a:cubicBezTo>
                  <a:pt x="2295422" y="0"/>
                  <a:pt x="2332232" y="36810"/>
                  <a:pt x="2332232" y="82217"/>
                </a:cubicBezTo>
                <a:lnTo>
                  <a:pt x="2332232" y="739954"/>
                </a:lnTo>
                <a:cubicBezTo>
                  <a:pt x="2332232" y="785361"/>
                  <a:pt x="2295422" y="822171"/>
                  <a:pt x="2250015" y="822171"/>
                </a:cubicBezTo>
                <a:lnTo>
                  <a:pt x="82217" y="822171"/>
                </a:lnTo>
                <a:cubicBezTo>
                  <a:pt x="36810" y="822171"/>
                  <a:pt x="0" y="785361"/>
                  <a:pt x="0" y="739954"/>
                </a:cubicBezTo>
                <a:lnTo>
                  <a:pt x="0" y="82217"/>
                </a:lnTo>
                <a:close/>
              </a:path>
            </a:pathLst>
          </a:custGeom>
          <a:solidFill>
            <a:schemeClr val="accent4">
              <a:lumMod val="20000"/>
              <a:lumOff val="80000"/>
              <a:alpha val="59000"/>
            </a:schemeClr>
          </a:solid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751" tIns="41861" rIns="50751" bIns="41861" numCol="1" spcCol="1270" anchor="ctr" anchorCtr="0">
            <a:noAutofit/>
          </a:bodyPr>
          <a:lstStyle/>
          <a:p>
            <a:pPr algn="ctr" defTabSz="622300" fontAlgn="auto">
              <a:lnSpc>
                <a:spcPct val="90000"/>
              </a:lnSpc>
              <a:spcAft>
                <a:spcPct val="35000"/>
              </a:spcAft>
            </a:pPr>
            <a:r>
              <a:rPr lang="en-US" sz="1400" dirty="0">
                <a:solidFill>
                  <a:srgbClr val="595959"/>
                </a:solidFill>
              </a:rPr>
              <a:t>More traditional</a:t>
            </a:r>
          </a:p>
          <a:p>
            <a:pPr algn="ctr" defTabSz="622300" fontAlgn="auto">
              <a:lnSpc>
                <a:spcPct val="90000"/>
              </a:lnSpc>
              <a:spcAft>
                <a:spcPct val="35000"/>
              </a:spcAft>
            </a:pPr>
            <a:r>
              <a:rPr lang="en-US" sz="1400" dirty="0">
                <a:solidFill>
                  <a:srgbClr val="595959"/>
                </a:solidFill>
              </a:rPr>
              <a:t>Understated power</a:t>
            </a:r>
          </a:p>
          <a:p>
            <a:pPr algn="ctr" defTabSz="622300" fontAlgn="auto">
              <a:lnSpc>
                <a:spcPct val="90000"/>
              </a:lnSpc>
              <a:spcAft>
                <a:spcPct val="35000"/>
              </a:spcAft>
            </a:pPr>
            <a:r>
              <a:rPr lang="en-US" sz="1400" dirty="0">
                <a:solidFill>
                  <a:srgbClr val="595959"/>
                </a:solidFill>
              </a:rPr>
              <a:t>More sophisticated</a:t>
            </a:r>
          </a:p>
        </p:txBody>
      </p:sp>
      <p:sp>
        <p:nvSpPr>
          <p:cNvPr id="41" name="Freeform 40"/>
          <p:cNvSpPr/>
          <p:nvPr/>
        </p:nvSpPr>
        <p:spPr>
          <a:xfrm>
            <a:off x="6113654" y="4970887"/>
            <a:ext cx="2332232" cy="650372"/>
          </a:xfrm>
          <a:custGeom>
            <a:avLst/>
            <a:gdLst>
              <a:gd name="connsiteX0" fmla="*/ 0 w 2332232"/>
              <a:gd name="connsiteY0" fmla="*/ 65037 h 650372"/>
              <a:gd name="connsiteX1" fmla="*/ 65037 w 2332232"/>
              <a:gd name="connsiteY1" fmla="*/ 0 h 650372"/>
              <a:gd name="connsiteX2" fmla="*/ 2267195 w 2332232"/>
              <a:gd name="connsiteY2" fmla="*/ 0 h 650372"/>
              <a:gd name="connsiteX3" fmla="*/ 2332232 w 2332232"/>
              <a:gd name="connsiteY3" fmla="*/ 65037 h 650372"/>
              <a:gd name="connsiteX4" fmla="*/ 2332232 w 2332232"/>
              <a:gd name="connsiteY4" fmla="*/ 585335 h 650372"/>
              <a:gd name="connsiteX5" fmla="*/ 2267195 w 2332232"/>
              <a:gd name="connsiteY5" fmla="*/ 650372 h 650372"/>
              <a:gd name="connsiteX6" fmla="*/ 65037 w 2332232"/>
              <a:gd name="connsiteY6" fmla="*/ 650372 h 650372"/>
              <a:gd name="connsiteX7" fmla="*/ 0 w 2332232"/>
              <a:gd name="connsiteY7" fmla="*/ 585335 h 650372"/>
              <a:gd name="connsiteX8" fmla="*/ 0 w 2332232"/>
              <a:gd name="connsiteY8" fmla="*/ 65037 h 65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232" h="650372">
                <a:moveTo>
                  <a:pt x="0" y="65037"/>
                </a:moveTo>
                <a:cubicBezTo>
                  <a:pt x="0" y="29118"/>
                  <a:pt x="29118" y="0"/>
                  <a:pt x="65037" y="0"/>
                </a:cubicBezTo>
                <a:lnTo>
                  <a:pt x="2267195" y="0"/>
                </a:lnTo>
                <a:cubicBezTo>
                  <a:pt x="2303114" y="0"/>
                  <a:pt x="2332232" y="29118"/>
                  <a:pt x="2332232" y="65037"/>
                </a:cubicBezTo>
                <a:lnTo>
                  <a:pt x="2332232" y="585335"/>
                </a:lnTo>
                <a:cubicBezTo>
                  <a:pt x="2332232" y="621254"/>
                  <a:pt x="2303114" y="650372"/>
                  <a:pt x="2267195" y="650372"/>
                </a:cubicBezTo>
                <a:lnTo>
                  <a:pt x="65037" y="650372"/>
                </a:lnTo>
                <a:cubicBezTo>
                  <a:pt x="29118" y="650372"/>
                  <a:pt x="0" y="621254"/>
                  <a:pt x="0" y="585335"/>
                </a:cubicBezTo>
                <a:lnTo>
                  <a:pt x="0" y="65037"/>
                </a:lnTo>
                <a:close/>
              </a:path>
            </a:pathLst>
          </a:custGeom>
          <a:solidFill>
            <a:schemeClr val="accent4">
              <a:lumMod val="20000"/>
              <a:lumOff val="80000"/>
              <a:alpha val="59000"/>
            </a:schemeClr>
          </a:solidFill>
          <a:ln>
            <a:solidFill>
              <a:srgbClr val="FFFFF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19" tIns="36829" rIns="45719" bIns="36829" numCol="1" spcCol="1270" anchor="ctr" anchorCtr="0">
            <a:noAutofit/>
          </a:bodyPr>
          <a:lstStyle/>
          <a:p>
            <a:pPr algn="ctr" defTabSz="622300" fontAlgn="auto">
              <a:lnSpc>
                <a:spcPct val="90000"/>
              </a:lnSpc>
              <a:spcAft>
                <a:spcPct val="35000"/>
              </a:spcAft>
            </a:pPr>
            <a:r>
              <a:rPr lang="en-US" sz="1400" dirty="0">
                <a:solidFill>
                  <a:srgbClr val="595959"/>
                </a:solidFill>
              </a:rPr>
              <a:t>Sleek and stylish</a:t>
            </a:r>
          </a:p>
          <a:p>
            <a:pPr algn="ctr" defTabSz="622300" fontAlgn="auto">
              <a:lnSpc>
                <a:spcPct val="90000"/>
              </a:lnSpc>
              <a:spcAft>
                <a:spcPct val="35000"/>
              </a:spcAft>
            </a:pPr>
            <a:r>
              <a:rPr lang="en-US" sz="1400" dirty="0">
                <a:solidFill>
                  <a:srgbClr val="595959"/>
                </a:solidFill>
              </a:rPr>
              <a:t>Softer, more comfortable</a:t>
            </a:r>
          </a:p>
        </p:txBody>
      </p:sp>
      <p:sp>
        <p:nvSpPr>
          <p:cNvPr id="25" name="Freeform 10"/>
          <p:cNvSpPr>
            <a:spLocks noChangeAspect="1"/>
          </p:cNvSpPr>
          <p:nvPr/>
        </p:nvSpPr>
        <p:spPr bwMode="auto">
          <a:xfrm flipV="1">
            <a:off x="1695625" y="5708488"/>
            <a:ext cx="307882" cy="319727"/>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6" name="TextBox 12"/>
          <p:cNvSpPr txBox="1">
            <a:spLocks noChangeArrowheads="1"/>
          </p:cNvSpPr>
          <p:nvPr/>
        </p:nvSpPr>
        <p:spPr bwMode="auto">
          <a:xfrm>
            <a:off x="921652" y="6011086"/>
            <a:ext cx="190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dirty="0">
                <a:solidFill>
                  <a:schemeClr val="accent1"/>
                </a:solidFill>
                <a:latin typeface="Calibri"/>
              </a:rPr>
              <a:t>Practical and basic</a:t>
            </a:r>
          </a:p>
        </p:txBody>
      </p:sp>
      <p:sp>
        <p:nvSpPr>
          <p:cNvPr id="27" name="TextBox 13"/>
          <p:cNvSpPr txBox="1">
            <a:spLocks noChangeArrowheads="1"/>
          </p:cNvSpPr>
          <p:nvPr/>
        </p:nvSpPr>
        <p:spPr bwMode="auto">
          <a:xfrm>
            <a:off x="3397753" y="6010331"/>
            <a:ext cx="234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dirty="0">
                <a:latin typeface="Calibri"/>
              </a:rPr>
              <a:t>Sporty and exhilarating</a:t>
            </a:r>
          </a:p>
        </p:txBody>
      </p:sp>
      <p:sp>
        <p:nvSpPr>
          <p:cNvPr id="28" name="TextBox 14"/>
          <p:cNvSpPr txBox="1">
            <a:spLocks noChangeArrowheads="1"/>
          </p:cNvSpPr>
          <p:nvPr/>
        </p:nvSpPr>
        <p:spPr bwMode="auto">
          <a:xfrm>
            <a:off x="6416396" y="5994546"/>
            <a:ext cx="1726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dirty="0">
                <a:solidFill>
                  <a:schemeClr val="accent4"/>
                </a:solidFill>
                <a:latin typeface="Calibri"/>
              </a:rPr>
              <a:t>Stylish and sleek</a:t>
            </a:r>
          </a:p>
        </p:txBody>
      </p:sp>
      <p:sp>
        <p:nvSpPr>
          <p:cNvPr id="29" name="Freeform 10"/>
          <p:cNvSpPr>
            <a:spLocks noChangeAspect="1"/>
          </p:cNvSpPr>
          <p:nvPr/>
        </p:nvSpPr>
        <p:spPr bwMode="auto">
          <a:xfrm flipV="1">
            <a:off x="4418621" y="5704468"/>
            <a:ext cx="307882" cy="319727"/>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tx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30" name="Freeform 10"/>
          <p:cNvSpPr>
            <a:spLocks noChangeAspect="1"/>
          </p:cNvSpPr>
          <p:nvPr/>
        </p:nvSpPr>
        <p:spPr bwMode="auto">
          <a:xfrm flipV="1">
            <a:off x="7125829" y="5697004"/>
            <a:ext cx="307882" cy="319727"/>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cxnSp>
        <p:nvCxnSpPr>
          <p:cNvPr id="44" name="Straight Connector 43"/>
          <p:cNvCxnSpPr/>
          <p:nvPr/>
        </p:nvCxnSpPr>
        <p:spPr>
          <a:xfrm rot="5400000">
            <a:off x="498049" y="3826545"/>
            <a:ext cx="5498182" cy="15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912479" y="1077454"/>
            <a:ext cx="0" cy="54973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81813" y="1015809"/>
            <a:ext cx="2518901" cy="442674"/>
          </a:xfrm>
          <a:prstGeom prst="roundRect">
            <a:avLst/>
          </a:prstGeom>
          <a:noFill/>
          <a:effectLst/>
        </p:spPr>
        <p:txBody>
          <a:bodyPr>
            <a:spAutoFit/>
          </a:bodyPr>
          <a:lstStyle/>
          <a:p>
            <a:pPr algn="ctr" eaLnBrk="0" fontAlgn="auto" hangingPunct="0">
              <a:spcBef>
                <a:spcPts val="0"/>
              </a:spcBef>
              <a:spcAft>
                <a:spcPts val="0"/>
              </a:spcAft>
              <a:defRPr/>
            </a:pPr>
            <a:r>
              <a:rPr lang="en-US" sz="2000" b="1" dirty="0">
                <a:solidFill>
                  <a:schemeClr val="accent1"/>
                </a:solidFill>
                <a:latin typeface="Calibri"/>
              </a:rPr>
              <a:t>Item A</a:t>
            </a:r>
          </a:p>
        </p:txBody>
      </p:sp>
      <p:pic>
        <p:nvPicPr>
          <p:cNvPr id="2" name="Picture 1"/>
          <p:cNvPicPr>
            <a:picLocks noChangeAspect="1"/>
          </p:cNvPicPr>
          <p:nvPr/>
        </p:nvPicPr>
        <p:blipFill>
          <a:blip r:embed="rId3"/>
          <a:stretch>
            <a:fillRect/>
          </a:stretch>
        </p:blipFill>
        <p:spPr>
          <a:xfrm>
            <a:off x="906036" y="1498237"/>
            <a:ext cx="1924857" cy="18189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a:picLocks noChangeAspect="1"/>
          </p:cNvPicPr>
          <p:nvPr/>
        </p:nvPicPr>
        <p:blipFill>
          <a:blip r:embed="rId3"/>
          <a:stretch>
            <a:fillRect/>
          </a:stretch>
        </p:blipFill>
        <p:spPr>
          <a:xfrm>
            <a:off x="6335264" y="1517393"/>
            <a:ext cx="1924857" cy="18189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3"/>
          <a:stretch>
            <a:fillRect/>
          </a:stretch>
        </p:blipFill>
        <p:spPr>
          <a:xfrm>
            <a:off x="3577822" y="1530348"/>
            <a:ext cx="1924857" cy="18189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212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704634" y="2251469"/>
            <a:ext cx="333497" cy="4241144"/>
            <a:chOff x="930275" y="2716120"/>
            <a:chExt cx="333497" cy="4241144"/>
          </a:xfrm>
        </p:grpSpPr>
        <p:grpSp>
          <p:nvGrpSpPr>
            <p:cNvPr id="30" name="Group 29"/>
            <p:cNvGrpSpPr/>
            <p:nvPr/>
          </p:nvGrpSpPr>
          <p:grpSpPr>
            <a:xfrm>
              <a:off x="930275" y="2716120"/>
              <a:ext cx="333497" cy="3538229"/>
              <a:chOff x="1041066" y="1895104"/>
              <a:chExt cx="333497" cy="4448066"/>
            </a:xfrm>
          </p:grpSpPr>
          <p:cxnSp>
            <p:nvCxnSpPr>
              <p:cNvPr id="11" name="Straight Connector 10"/>
              <p:cNvCxnSpPr/>
              <p:nvPr/>
            </p:nvCxnSpPr>
            <p:spPr>
              <a:xfrm>
                <a:off x="1041070" y="1895104"/>
                <a:ext cx="0" cy="4448066"/>
              </a:xfrm>
              <a:prstGeom prst="line">
                <a:avLst/>
              </a:prstGeom>
              <a:ln w="38100" cap="rnd">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56898" y="1895104"/>
                <a:ext cx="317665" cy="0"/>
              </a:xfrm>
              <a:prstGeom prst="line">
                <a:avLst/>
              </a:prstGeom>
              <a:ln w="38100" cap="rnd">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41066" y="3581400"/>
                <a:ext cx="317665" cy="0"/>
              </a:xfrm>
              <a:prstGeom prst="line">
                <a:avLst/>
              </a:prstGeom>
              <a:ln w="38100" cap="rnd">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56897" y="5105400"/>
                <a:ext cx="317665" cy="0"/>
              </a:xfrm>
              <a:prstGeom prst="line">
                <a:avLst/>
              </a:prstGeom>
              <a:ln w="38100" cap="rnd">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p:nvCxnSpPr>
          <p:spPr>
            <a:xfrm>
              <a:off x="931417" y="6263735"/>
              <a:ext cx="0" cy="693529"/>
            </a:xfrm>
            <a:prstGeom prst="line">
              <a:avLst/>
            </a:prstGeom>
            <a:ln w="38100" cmpd="sng">
              <a:solidFill>
                <a:srgbClr val="595959"/>
              </a:solidFill>
            </a:ln>
            <a:effectLst/>
          </p:spPr>
          <p:style>
            <a:lnRef idx="2">
              <a:schemeClr val="accent1"/>
            </a:lnRef>
            <a:fillRef idx="0">
              <a:schemeClr val="accent1"/>
            </a:fillRef>
            <a:effectRef idx="1">
              <a:schemeClr val="accent1"/>
            </a:effectRef>
            <a:fontRef idx="minor">
              <a:schemeClr val="tx1"/>
            </a:fontRef>
          </p:style>
        </p:cxnSp>
      </p:grpSp>
      <p:sp>
        <p:nvSpPr>
          <p:cNvPr id="53" name="Rounded Rectangle 52"/>
          <p:cNvSpPr/>
          <p:nvPr/>
        </p:nvSpPr>
        <p:spPr>
          <a:xfrm>
            <a:off x="2368826" y="4294504"/>
            <a:ext cx="2011680" cy="1234782"/>
          </a:xfrm>
          <a:prstGeom prst="roundRect">
            <a:avLst>
              <a:gd name="adj" fmla="val 87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bg1"/>
              </a:solidFill>
            </a:endParaRPr>
          </a:p>
        </p:txBody>
      </p:sp>
      <p:sp>
        <p:nvSpPr>
          <p:cNvPr id="54" name="Rounded Rectangle 53"/>
          <p:cNvSpPr/>
          <p:nvPr/>
        </p:nvSpPr>
        <p:spPr>
          <a:xfrm>
            <a:off x="4490943" y="4288374"/>
            <a:ext cx="2011680" cy="1240803"/>
          </a:xfrm>
          <a:prstGeom prst="roundRect">
            <a:avLst>
              <a:gd name="adj" fmla="val 105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5" name="Rounded Rectangle 54"/>
          <p:cNvSpPr/>
          <p:nvPr/>
        </p:nvSpPr>
        <p:spPr>
          <a:xfrm>
            <a:off x="6624556" y="4294505"/>
            <a:ext cx="2011680" cy="1234782"/>
          </a:xfrm>
          <a:prstGeom prst="roundRect">
            <a:avLst>
              <a:gd name="adj" fmla="val 122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0" name="Rounded Rectangle 49"/>
          <p:cNvSpPr/>
          <p:nvPr/>
        </p:nvSpPr>
        <p:spPr>
          <a:xfrm>
            <a:off x="2368826" y="2943093"/>
            <a:ext cx="2011680" cy="1234782"/>
          </a:xfrm>
          <a:prstGeom prst="roundRect">
            <a:avLst>
              <a:gd name="adj" fmla="val 87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bg1"/>
              </a:solidFill>
            </a:endParaRPr>
          </a:p>
        </p:txBody>
      </p:sp>
      <p:sp>
        <p:nvSpPr>
          <p:cNvPr id="51" name="Rounded Rectangle 50"/>
          <p:cNvSpPr/>
          <p:nvPr/>
        </p:nvSpPr>
        <p:spPr>
          <a:xfrm>
            <a:off x="4490943" y="2943093"/>
            <a:ext cx="2011680" cy="1240805"/>
          </a:xfrm>
          <a:prstGeom prst="roundRect">
            <a:avLst>
              <a:gd name="adj" fmla="val 78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2" name="Rounded Rectangle 51"/>
          <p:cNvSpPr/>
          <p:nvPr/>
        </p:nvSpPr>
        <p:spPr>
          <a:xfrm>
            <a:off x="6625313" y="2949224"/>
            <a:ext cx="2011680" cy="1234782"/>
          </a:xfrm>
          <a:prstGeom prst="roundRect">
            <a:avLst>
              <a:gd name="adj" fmla="val 87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98196" y="22951"/>
            <a:ext cx="8229600" cy="1143000"/>
          </a:xfrm>
        </p:spPr>
        <p:txBody>
          <a:bodyPr>
            <a:noAutofit/>
          </a:bodyPr>
          <a:lstStyle/>
          <a:p>
            <a:r>
              <a:rPr lang="en-US" sz="3200" dirty="0"/>
              <a:t>Better Perception of X vs. competitors</a:t>
            </a:r>
          </a:p>
        </p:txBody>
      </p:sp>
      <p:sp>
        <p:nvSpPr>
          <p:cNvPr id="27" name="Rounded Rectangle 26"/>
          <p:cNvSpPr/>
          <p:nvPr/>
        </p:nvSpPr>
        <p:spPr>
          <a:xfrm>
            <a:off x="2350611" y="1601950"/>
            <a:ext cx="2011680" cy="1234782"/>
          </a:xfrm>
          <a:prstGeom prst="roundRect">
            <a:avLst>
              <a:gd name="adj" fmla="val 9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bg1"/>
              </a:solidFill>
            </a:endParaRPr>
          </a:p>
        </p:txBody>
      </p:sp>
      <p:sp>
        <p:nvSpPr>
          <p:cNvPr id="20" name="Oval 19"/>
          <p:cNvSpPr/>
          <p:nvPr/>
        </p:nvSpPr>
        <p:spPr>
          <a:xfrm>
            <a:off x="1043405" y="2017293"/>
            <a:ext cx="457200" cy="4572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1" name="TextBox 20"/>
          <p:cNvSpPr txBox="1"/>
          <p:nvPr/>
        </p:nvSpPr>
        <p:spPr>
          <a:xfrm>
            <a:off x="1458829" y="1981503"/>
            <a:ext cx="990600" cy="307777"/>
          </a:xfrm>
          <a:prstGeom prst="rect">
            <a:avLst/>
          </a:prstGeom>
          <a:noFill/>
        </p:spPr>
        <p:txBody>
          <a:bodyPr wrap="square" rtlCol="0">
            <a:spAutoFit/>
          </a:bodyPr>
          <a:lstStyle/>
          <a:p>
            <a:pPr fontAlgn="auto">
              <a:spcBef>
                <a:spcPts val="0"/>
              </a:spcBef>
              <a:spcAft>
                <a:spcPts val="0"/>
              </a:spcAft>
            </a:pPr>
            <a:r>
              <a:rPr lang="en-US" sz="1400" b="1" dirty="0">
                <a:solidFill>
                  <a:srgbClr val="000000"/>
                </a:solidFill>
                <a:latin typeface="Calibri"/>
              </a:rPr>
              <a:t>Quality</a:t>
            </a:r>
          </a:p>
        </p:txBody>
      </p:sp>
      <p:sp>
        <p:nvSpPr>
          <p:cNvPr id="22" name="TextBox 21"/>
          <p:cNvSpPr txBox="1"/>
          <p:nvPr/>
        </p:nvSpPr>
        <p:spPr>
          <a:xfrm>
            <a:off x="1437931" y="3323932"/>
            <a:ext cx="1166751" cy="307777"/>
          </a:xfrm>
          <a:prstGeom prst="rect">
            <a:avLst/>
          </a:prstGeom>
          <a:noFill/>
        </p:spPr>
        <p:txBody>
          <a:bodyPr wrap="square" rtlCol="0">
            <a:spAutoFit/>
          </a:bodyPr>
          <a:lstStyle/>
          <a:p>
            <a:pPr fontAlgn="auto">
              <a:spcBef>
                <a:spcPts val="0"/>
              </a:spcBef>
              <a:spcAft>
                <a:spcPts val="0"/>
              </a:spcAft>
            </a:pPr>
            <a:r>
              <a:rPr lang="en-US" sz="1400" b="1" dirty="0">
                <a:solidFill>
                  <a:srgbClr val="000000"/>
                </a:solidFill>
                <a:latin typeface="Calibri"/>
              </a:rPr>
              <a:t>Experience</a:t>
            </a:r>
          </a:p>
        </p:txBody>
      </p:sp>
      <p:sp>
        <p:nvSpPr>
          <p:cNvPr id="23" name="TextBox 22"/>
          <p:cNvSpPr txBox="1"/>
          <p:nvPr/>
        </p:nvSpPr>
        <p:spPr>
          <a:xfrm>
            <a:off x="1465202" y="4626780"/>
            <a:ext cx="1166751" cy="307777"/>
          </a:xfrm>
          <a:prstGeom prst="rect">
            <a:avLst/>
          </a:prstGeom>
          <a:noFill/>
        </p:spPr>
        <p:txBody>
          <a:bodyPr wrap="square" rtlCol="0">
            <a:spAutoFit/>
          </a:bodyPr>
          <a:lstStyle/>
          <a:p>
            <a:pPr fontAlgn="auto">
              <a:spcBef>
                <a:spcPts val="0"/>
              </a:spcBef>
              <a:spcAft>
                <a:spcPts val="0"/>
              </a:spcAft>
            </a:pPr>
            <a:r>
              <a:rPr lang="en-US" sz="1400" b="1" dirty="0">
                <a:solidFill>
                  <a:srgbClr val="000000"/>
                </a:solidFill>
                <a:latin typeface="Calibri"/>
              </a:rPr>
              <a:t>Service</a:t>
            </a:r>
          </a:p>
        </p:txBody>
      </p:sp>
      <p:sp>
        <p:nvSpPr>
          <p:cNvPr id="24" name="TextBox 23"/>
          <p:cNvSpPr txBox="1"/>
          <p:nvPr/>
        </p:nvSpPr>
        <p:spPr>
          <a:xfrm>
            <a:off x="2531278" y="1271616"/>
            <a:ext cx="1600200" cy="338554"/>
          </a:xfrm>
          <a:prstGeom prst="rect">
            <a:avLst/>
          </a:prstGeom>
        </p:spPr>
        <p:txBody>
          <a:bodyPr wrap="square" rtlCol="0">
            <a:spAutoFit/>
          </a:bodyPr>
          <a:lstStyle/>
          <a:p>
            <a:pPr algn="ctr" fontAlgn="auto">
              <a:spcBef>
                <a:spcPts val="0"/>
              </a:spcBef>
              <a:spcAft>
                <a:spcPts val="0"/>
              </a:spcAft>
            </a:pPr>
            <a:r>
              <a:rPr lang="en-US" sz="1600" b="1" dirty="0">
                <a:solidFill>
                  <a:schemeClr val="accent1"/>
                </a:solidFill>
                <a:latin typeface="Calibri"/>
              </a:rPr>
              <a:t>PRODUCT 1</a:t>
            </a:r>
          </a:p>
        </p:txBody>
      </p:sp>
      <p:sp>
        <p:nvSpPr>
          <p:cNvPr id="25" name="TextBox 24"/>
          <p:cNvSpPr txBox="1"/>
          <p:nvPr/>
        </p:nvSpPr>
        <p:spPr>
          <a:xfrm>
            <a:off x="4645809" y="1271818"/>
            <a:ext cx="1600200" cy="338554"/>
          </a:xfrm>
          <a:prstGeom prst="rect">
            <a:avLst/>
          </a:prstGeom>
          <a:noFill/>
        </p:spPr>
        <p:txBody>
          <a:bodyPr wrap="square" rtlCol="0">
            <a:spAutoFit/>
          </a:bodyPr>
          <a:lstStyle/>
          <a:p>
            <a:pPr algn="ctr" fontAlgn="auto">
              <a:spcBef>
                <a:spcPts val="0"/>
              </a:spcBef>
              <a:spcAft>
                <a:spcPts val="0"/>
              </a:spcAft>
            </a:pPr>
            <a:r>
              <a:rPr lang="en-US" sz="1600" b="1" dirty="0">
                <a:latin typeface="Calibri"/>
              </a:rPr>
              <a:t>PRODUCT 2</a:t>
            </a:r>
          </a:p>
        </p:txBody>
      </p:sp>
      <p:sp>
        <p:nvSpPr>
          <p:cNvPr id="26" name="TextBox 25"/>
          <p:cNvSpPr txBox="1"/>
          <p:nvPr/>
        </p:nvSpPr>
        <p:spPr>
          <a:xfrm>
            <a:off x="6796119" y="1271818"/>
            <a:ext cx="1600200" cy="338554"/>
          </a:xfrm>
          <a:prstGeom prst="rect">
            <a:avLst/>
          </a:prstGeom>
          <a:noFill/>
        </p:spPr>
        <p:txBody>
          <a:bodyPr wrap="square" rtlCol="0">
            <a:spAutoFit/>
          </a:bodyPr>
          <a:lstStyle/>
          <a:p>
            <a:pPr algn="ctr" fontAlgn="auto">
              <a:spcBef>
                <a:spcPts val="0"/>
              </a:spcBef>
              <a:spcAft>
                <a:spcPts val="0"/>
              </a:spcAft>
            </a:pPr>
            <a:r>
              <a:rPr lang="en-US" sz="1600" b="1" dirty="0">
                <a:solidFill>
                  <a:schemeClr val="accent4"/>
                </a:solidFill>
                <a:latin typeface="Calibri"/>
              </a:rPr>
              <a:t>PRODUCT 3</a:t>
            </a:r>
          </a:p>
        </p:txBody>
      </p:sp>
      <p:sp>
        <p:nvSpPr>
          <p:cNvPr id="31" name="Rounded Rectangle 30"/>
          <p:cNvSpPr/>
          <p:nvPr/>
        </p:nvSpPr>
        <p:spPr>
          <a:xfrm>
            <a:off x="4473480" y="1604170"/>
            <a:ext cx="2011680" cy="1234443"/>
          </a:xfrm>
          <a:prstGeom prst="roundRect">
            <a:avLst>
              <a:gd name="adj" fmla="val 96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2" name="Rounded Rectangle 31"/>
          <p:cNvSpPr/>
          <p:nvPr/>
        </p:nvSpPr>
        <p:spPr>
          <a:xfrm>
            <a:off x="6607850" y="1601950"/>
            <a:ext cx="2011680" cy="1234782"/>
          </a:xfrm>
          <a:prstGeom prst="roundRect">
            <a:avLst>
              <a:gd name="adj" fmla="val 961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4" name="Oval 43"/>
          <p:cNvSpPr/>
          <p:nvPr/>
        </p:nvSpPr>
        <p:spPr>
          <a:xfrm>
            <a:off x="1024719" y="3360308"/>
            <a:ext cx="457200" cy="4572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5" name="Oval 44"/>
          <p:cNvSpPr/>
          <p:nvPr/>
        </p:nvSpPr>
        <p:spPr>
          <a:xfrm>
            <a:off x="1049784" y="4575136"/>
            <a:ext cx="457200" cy="4572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93962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21256" y="618497"/>
            <a:ext cx="8229600" cy="1143000"/>
          </a:xfrm>
        </p:spPr>
        <p:txBody>
          <a:bodyPr/>
          <a:lstStyle/>
          <a:p>
            <a:r>
              <a:rPr lang="en-US" dirty="0"/>
              <a:t>Barriers &amp; Opportunities</a:t>
            </a:r>
          </a:p>
        </p:txBody>
      </p:sp>
      <p:sp>
        <p:nvSpPr>
          <p:cNvPr id="5" name="TextBox 4"/>
          <p:cNvSpPr txBox="1"/>
          <p:nvPr/>
        </p:nvSpPr>
        <p:spPr>
          <a:xfrm>
            <a:off x="867432" y="1763551"/>
            <a:ext cx="2529444" cy="400110"/>
          </a:xfrm>
          <a:prstGeom prst="rect">
            <a:avLst/>
          </a:prstGeom>
          <a:noFill/>
        </p:spPr>
        <p:txBody>
          <a:bodyPr wrap="square" rtlCol="0">
            <a:spAutoFit/>
          </a:bodyPr>
          <a:lstStyle/>
          <a:p>
            <a:pPr algn="ctr"/>
            <a:r>
              <a:rPr lang="en-US" sz="2000" b="1" dirty="0">
                <a:solidFill>
                  <a:schemeClr val="accent1"/>
                </a:solidFill>
                <a:latin typeface="Calibri"/>
              </a:rPr>
              <a:t>KEY BARRIERS</a:t>
            </a:r>
          </a:p>
        </p:txBody>
      </p:sp>
      <p:sp>
        <p:nvSpPr>
          <p:cNvPr id="13" name="TextBox 12"/>
          <p:cNvSpPr txBox="1"/>
          <p:nvPr/>
        </p:nvSpPr>
        <p:spPr>
          <a:xfrm>
            <a:off x="5752107" y="1763551"/>
            <a:ext cx="2524957" cy="400110"/>
          </a:xfrm>
          <a:prstGeom prst="rect">
            <a:avLst/>
          </a:prstGeom>
          <a:noFill/>
        </p:spPr>
        <p:txBody>
          <a:bodyPr wrap="square" rtlCol="0">
            <a:spAutoFit/>
          </a:bodyPr>
          <a:lstStyle/>
          <a:p>
            <a:pPr algn="ctr"/>
            <a:r>
              <a:rPr lang="en-US" sz="2000" b="1" dirty="0">
                <a:solidFill>
                  <a:schemeClr val="accent4"/>
                </a:solidFill>
                <a:latin typeface="Calibri"/>
              </a:rPr>
              <a:t>KEY OPPORTUNITIES</a:t>
            </a:r>
          </a:p>
        </p:txBody>
      </p:sp>
      <p:sp>
        <p:nvSpPr>
          <p:cNvPr id="16" name="Rounded Rectangle 15"/>
          <p:cNvSpPr/>
          <p:nvPr/>
        </p:nvSpPr>
        <p:spPr>
          <a:xfrm>
            <a:off x="435209" y="2411403"/>
            <a:ext cx="3472543" cy="3211286"/>
          </a:xfrm>
          <a:prstGeom prst="roundRect">
            <a:avLst>
              <a:gd name="adj" fmla="val 954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1"/>
              </a:buClr>
              <a:buFont typeface="Arial" panose="020B0604020202020204" pitchFamily="34" charset="0"/>
              <a:buChar char="•"/>
            </a:pPr>
            <a:r>
              <a:rPr lang="en-US" b="1" dirty="0">
                <a:solidFill>
                  <a:srgbClr val="595959"/>
                </a:solidFill>
              </a:rPr>
              <a:t>Text</a:t>
            </a:r>
          </a:p>
        </p:txBody>
      </p:sp>
      <p:sp>
        <p:nvSpPr>
          <p:cNvPr id="18" name="Rounded Rectangle 17"/>
          <p:cNvSpPr/>
          <p:nvPr/>
        </p:nvSpPr>
        <p:spPr>
          <a:xfrm>
            <a:off x="5317641" y="2411403"/>
            <a:ext cx="3472543" cy="3211286"/>
          </a:xfrm>
          <a:prstGeom prst="roundRect">
            <a:avLst>
              <a:gd name="adj" fmla="val 954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4"/>
              </a:buClr>
              <a:buFont typeface="Arial" panose="020B0604020202020204" pitchFamily="34" charset="0"/>
              <a:buChar char="•"/>
            </a:pPr>
            <a:r>
              <a:rPr lang="en-US" b="1" dirty="0">
                <a:solidFill>
                  <a:srgbClr val="595959"/>
                </a:solidFill>
              </a:rPr>
              <a:t>Text</a:t>
            </a:r>
          </a:p>
        </p:txBody>
      </p:sp>
    </p:spTree>
    <p:extLst>
      <p:ext uri="{BB962C8B-B14F-4D97-AF65-F5344CB8AC3E}">
        <p14:creationId xmlns:p14="http://schemas.microsoft.com/office/powerpoint/2010/main" val="2354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508881621"/>
              </p:ext>
            </p:extLst>
          </p:nvPr>
        </p:nvGraphicFramePr>
        <p:xfrm>
          <a:off x="-130071" y="1973069"/>
          <a:ext cx="4232366" cy="3435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251960" y="1607305"/>
            <a:ext cx="4543908" cy="381771"/>
          </a:xfrm>
          <a:prstGeom prst="rect">
            <a:avLst/>
          </a:prstGeom>
          <a:noFill/>
        </p:spPr>
        <p:txBody>
          <a:bodyPr wrap="square" rtlCol="0">
            <a:spAutoFit/>
          </a:bodyPr>
          <a:lstStyle/>
          <a:p>
            <a:pPr marL="342900" indent="-342900" fontAlgn="auto">
              <a:lnSpc>
                <a:spcPct val="110000"/>
              </a:lnSpc>
              <a:spcBef>
                <a:spcPts val="0"/>
              </a:spcBef>
              <a:spcAft>
                <a:spcPts val="600"/>
              </a:spcAft>
              <a:defRPr/>
            </a:pPr>
            <a:r>
              <a:rPr lang="en-US" b="1" kern="0" dirty="0">
                <a:latin typeface="Calibri"/>
                <a:cs typeface="Rockwell"/>
              </a:rPr>
              <a:t>1. STEP ONE</a:t>
            </a:r>
          </a:p>
        </p:txBody>
      </p:sp>
      <p:cxnSp>
        <p:nvCxnSpPr>
          <p:cNvPr id="6" name="Straight Connector 5"/>
          <p:cNvCxnSpPr/>
          <p:nvPr/>
        </p:nvCxnSpPr>
        <p:spPr>
          <a:xfrm>
            <a:off x="3914860" y="1685313"/>
            <a:ext cx="0" cy="4289664"/>
          </a:xfrm>
          <a:prstGeom prst="line">
            <a:avLst/>
          </a:prstGeom>
          <a:noFill/>
          <a:ln w="25400" cap="flat" cmpd="sng" algn="ctr">
            <a:solidFill>
              <a:srgbClr val="595959"/>
            </a:solidFill>
            <a:prstDash val="dash"/>
          </a:ln>
          <a:effectLst/>
        </p:spPr>
      </p:cxnSp>
      <p:sp>
        <p:nvSpPr>
          <p:cNvPr id="10" name="TextBox 9"/>
          <p:cNvSpPr txBox="1"/>
          <p:nvPr/>
        </p:nvSpPr>
        <p:spPr>
          <a:xfrm>
            <a:off x="438477" y="1596212"/>
            <a:ext cx="3162299" cy="369332"/>
          </a:xfrm>
          <a:prstGeom prst="rect">
            <a:avLst/>
          </a:prstGeom>
          <a:noFill/>
        </p:spPr>
        <p:txBody>
          <a:bodyPr wrap="square" rtlCol="0">
            <a:spAutoFit/>
          </a:bodyPr>
          <a:lstStyle/>
          <a:p>
            <a:pPr algn="ctr" fontAlgn="auto">
              <a:spcBef>
                <a:spcPts val="0"/>
              </a:spcBef>
              <a:spcAft>
                <a:spcPts val="0"/>
              </a:spcAft>
              <a:defRPr/>
            </a:pPr>
            <a:r>
              <a:rPr lang="en-US" b="1" kern="0" dirty="0">
                <a:solidFill>
                  <a:srgbClr val="595959"/>
                </a:solidFill>
                <a:latin typeface="Calibri"/>
              </a:rPr>
              <a:t>THREE-STEP APPROACH</a:t>
            </a:r>
          </a:p>
        </p:txBody>
      </p:sp>
      <p:sp>
        <p:nvSpPr>
          <p:cNvPr id="25" name="Title 24"/>
          <p:cNvSpPr>
            <a:spLocks noGrp="1"/>
          </p:cNvSpPr>
          <p:nvPr>
            <p:ph type="title"/>
          </p:nvPr>
        </p:nvSpPr>
        <p:spPr>
          <a:xfrm>
            <a:off x="457200" y="728907"/>
            <a:ext cx="8229600" cy="739166"/>
          </a:xfrm>
        </p:spPr>
        <p:txBody>
          <a:bodyPr anchor="t">
            <a:noAutofit/>
          </a:bodyPr>
          <a:lstStyle/>
          <a:p>
            <a:pPr>
              <a:lnSpc>
                <a:spcPct val="80000"/>
              </a:lnSpc>
            </a:pPr>
            <a:r>
              <a:rPr lang="en-US" dirty="0"/>
              <a:t>3 step approach</a:t>
            </a:r>
          </a:p>
        </p:txBody>
      </p:sp>
      <p:pic>
        <p:nvPicPr>
          <p:cNvPr id="2" name="Picture 1"/>
          <p:cNvPicPr>
            <a:picLocks noChangeAspect="1"/>
          </p:cNvPicPr>
          <p:nvPr/>
        </p:nvPicPr>
        <p:blipFill>
          <a:blip r:embed="rId7"/>
          <a:stretch>
            <a:fillRect/>
          </a:stretch>
        </p:blipFill>
        <p:spPr>
          <a:xfrm>
            <a:off x="6764308" y="388498"/>
            <a:ext cx="1762798" cy="1706287"/>
          </a:xfrm>
          <a:prstGeom prst="ellipse">
            <a:avLst/>
          </a:prstGeom>
          <a:ln w="63500" cap="rnd">
            <a:noFill/>
          </a:ln>
          <a:effectLst>
            <a:outerShdw blurRad="50800" dist="38100" dir="16200000"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147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98535" y="5879461"/>
            <a:ext cx="8910534" cy="525538"/>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8" name="Rounded Rectangle 27"/>
          <p:cNvSpPr/>
          <p:nvPr/>
        </p:nvSpPr>
        <p:spPr>
          <a:xfrm>
            <a:off x="6890478" y="2995619"/>
            <a:ext cx="2112891" cy="2731497"/>
          </a:xfrm>
          <a:prstGeom prst="roundRect">
            <a:avLst>
              <a:gd name="adj" fmla="val 6363"/>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7" name="Rounded Rectangle 26"/>
          <p:cNvSpPr/>
          <p:nvPr/>
        </p:nvSpPr>
        <p:spPr>
          <a:xfrm>
            <a:off x="4627696" y="2995619"/>
            <a:ext cx="2112891" cy="2731497"/>
          </a:xfrm>
          <a:prstGeom prst="roundRect">
            <a:avLst>
              <a:gd name="adj" fmla="val 5332"/>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5" name="Rounded Rectangle 24"/>
          <p:cNvSpPr/>
          <p:nvPr/>
        </p:nvSpPr>
        <p:spPr>
          <a:xfrm>
            <a:off x="2361537" y="2995619"/>
            <a:ext cx="2112891" cy="2731497"/>
          </a:xfrm>
          <a:prstGeom prst="roundRect">
            <a:avLst>
              <a:gd name="adj" fmla="val 5333"/>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3" name="Rounded Rectangle 22"/>
          <p:cNvSpPr/>
          <p:nvPr/>
        </p:nvSpPr>
        <p:spPr>
          <a:xfrm>
            <a:off x="96247" y="2995619"/>
            <a:ext cx="2112891" cy="2731497"/>
          </a:xfrm>
          <a:prstGeom prst="roundRect">
            <a:avLst>
              <a:gd name="adj" fmla="val 5333"/>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Round Same Side Corner Rectangle 4"/>
          <p:cNvSpPr/>
          <p:nvPr/>
        </p:nvSpPr>
        <p:spPr>
          <a:xfrm>
            <a:off x="142768" y="3060735"/>
            <a:ext cx="1854200" cy="2517608"/>
          </a:xfrm>
          <a:prstGeom prst="rect">
            <a:avLst/>
          </a:prstGeom>
          <a:noFill/>
          <a:ln>
            <a:noFill/>
          </a:ln>
          <a:effectLst/>
        </p:spPr>
        <p:txBody>
          <a:bodyPr spcFirstLastPara="0" vert="horz" wrap="square" lIns="128016" tIns="128016" rIns="128016" bIns="128016" numCol="1" spcCol="1270" anchor="t" anchorCtr="0">
            <a:noAutofit/>
          </a:bodyPr>
          <a:lstStyle/>
          <a:p>
            <a:pPr defTabSz="800100" fontAlgn="auto">
              <a:lnSpc>
                <a:spcPct val="90000"/>
              </a:lnSpc>
              <a:spcAft>
                <a:spcPts val="600"/>
              </a:spcAft>
              <a:defRPr/>
            </a:pPr>
            <a:r>
              <a:rPr lang="en-US" sz="1600" b="1" kern="0" dirty="0">
                <a:solidFill>
                  <a:srgbClr val="C00000"/>
                </a:solidFill>
                <a:latin typeface="Calibri"/>
              </a:rPr>
              <a:t>STATE ONE</a:t>
            </a:r>
          </a:p>
          <a:p>
            <a:pPr defTabSz="800100" fontAlgn="auto">
              <a:lnSpc>
                <a:spcPct val="90000"/>
              </a:lnSpc>
              <a:spcAft>
                <a:spcPts val="600"/>
              </a:spcAft>
              <a:defRPr/>
            </a:pPr>
            <a:r>
              <a:rPr lang="en-US" sz="1400" kern="0" dirty="0">
                <a:solidFill>
                  <a:srgbClr val="595959"/>
                </a:solidFill>
                <a:latin typeface="Calibri"/>
                <a:cs typeface="Rockwell"/>
              </a:rPr>
              <a:t>Details</a:t>
            </a:r>
          </a:p>
          <a:p>
            <a:pPr defTabSz="800100" fontAlgn="auto">
              <a:lnSpc>
                <a:spcPct val="90000"/>
              </a:lnSpc>
              <a:spcAft>
                <a:spcPct val="35000"/>
              </a:spcAft>
              <a:defRPr/>
            </a:pPr>
            <a:endParaRPr lang="en-US" dirty="0">
              <a:solidFill>
                <a:srgbClr val="000000"/>
              </a:solidFill>
              <a:latin typeface="Calibri"/>
            </a:endParaRPr>
          </a:p>
        </p:txBody>
      </p:sp>
      <p:sp>
        <p:nvSpPr>
          <p:cNvPr id="11" name="Round Same Side Corner Rectangle 4"/>
          <p:cNvSpPr/>
          <p:nvPr/>
        </p:nvSpPr>
        <p:spPr>
          <a:xfrm>
            <a:off x="2394684" y="3060735"/>
            <a:ext cx="2120901" cy="2807380"/>
          </a:xfrm>
          <a:prstGeom prst="rect">
            <a:avLst/>
          </a:prstGeom>
          <a:noFill/>
          <a:ln>
            <a:noFill/>
          </a:ln>
          <a:effectLst/>
        </p:spPr>
        <p:txBody>
          <a:bodyPr spcFirstLastPara="0" vert="horz" wrap="square" lIns="128016" tIns="128016" rIns="128016" bIns="128016" numCol="1" spcCol="1270" anchor="t" anchorCtr="0">
            <a:noAutofit/>
          </a:bodyPr>
          <a:lstStyle/>
          <a:p>
            <a:pPr defTabSz="800100" fontAlgn="auto">
              <a:lnSpc>
                <a:spcPct val="90000"/>
              </a:lnSpc>
              <a:spcAft>
                <a:spcPts val="600"/>
              </a:spcAft>
              <a:defRPr/>
            </a:pPr>
            <a:r>
              <a:rPr lang="en-US" sz="1600" b="1" kern="0" dirty="0">
                <a:solidFill>
                  <a:srgbClr val="C00000"/>
                </a:solidFill>
                <a:latin typeface="Calibri"/>
              </a:rPr>
              <a:t>STATE TWO</a:t>
            </a:r>
          </a:p>
          <a:p>
            <a:pPr defTabSz="800100" fontAlgn="auto">
              <a:lnSpc>
                <a:spcPct val="90000"/>
              </a:lnSpc>
              <a:spcAft>
                <a:spcPts val="600"/>
              </a:spcAft>
              <a:defRPr/>
            </a:pPr>
            <a:r>
              <a:rPr lang="en-US" sz="1400" kern="0" dirty="0">
                <a:solidFill>
                  <a:srgbClr val="595959"/>
                </a:solidFill>
                <a:latin typeface="Calibri"/>
                <a:cs typeface="Rockwell"/>
              </a:rPr>
              <a:t>Details</a:t>
            </a:r>
          </a:p>
        </p:txBody>
      </p:sp>
      <p:sp>
        <p:nvSpPr>
          <p:cNvPr id="13" name="Round Same Side Corner Rectangle 4"/>
          <p:cNvSpPr/>
          <p:nvPr/>
        </p:nvSpPr>
        <p:spPr>
          <a:xfrm>
            <a:off x="4667984" y="3060735"/>
            <a:ext cx="1986821" cy="2807380"/>
          </a:xfrm>
          <a:prstGeom prst="rect">
            <a:avLst/>
          </a:prstGeom>
          <a:noFill/>
          <a:ln>
            <a:noFill/>
          </a:ln>
          <a:effectLst/>
        </p:spPr>
        <p:txBody>
          <a:bodyPr spcFirstLastPara="0" vert="horz" wrap="square" lIns="128016" tIns="128016" rIns="128016" bIns="128016" numCol="1" spcCol="1270" anchor="t" anchorCtr="0">
            <a:noAutofit/>
          </a:bodyPr>
          <a:lstStyle/>
          <a:p>
            <a:pPr defTabSz="800100" fontAlgn="auto">
              <a:lnSpc>
                <a:spcPct val="90000"/>
              </a:lnSpc>
              <a:spcAft>
                <a:spcPts val="600"/>
              </a:spcAft>
              <a:defRPr/>
            </a:pPr>
            <a:r>
              <a:rPr lang="en-US" sz="1600" b="1" kern="0" dirty="0">
                <a:solidFill>
                  <a:srgbClr val="C00000"/>
                </a:solidFill>
                <a:latin typeface="Calibri"/>
              </a:rPr>
              <a:t>STATE THREE</a:t>
            </a:r>
          </a:p>
          <a:p>
            <a:pPr defTabSz="800100" fontAlgn="auto">
              <a:lnSpc>
                <a:spcPct val="90000"/>
              </a:lnSpc>
              <a:spcAft>
                <a:spcPts val="600"/>
              </a:spcAft>
              <a:defRPr/>
            </a:pPr>
            <a:r>
              <a:rPr lang="en-US" sz="1400" kern="0" dirty="0">
                <a:solidFill>
                  <a:srgbClr val="595959"/>
                </a:solidFill>
                <a:latin typeface="Calibri"/>
                <a:cs typeface="Rockwell"/>
              </a:rPr>
              <a:t>Details</a:t>
            </a:r>
          </a:p>
        </p:txBody>
      </p:sp>
      <p:sp>
        <p:nvSpPr>
          <p:cNvPr id="15" name="Round Same Side Corner Rectangle 4"/>
          <p:cNvSpPr/>
          <p:nvPr/>
        </p:nvSpPr>
        <p:spPr>
          <a:xfrm>
            <a:off x="6918882" y="3060735"/>
            <a:ext cx="1904999" cy="2517608"/>
          </a:xfrm>
          <a:prstGeom prst="rect">
            <a:avLst/>
          </a:prstGeom>
          <a:noFill/>
          <a:ln>
            <a:noFill/>
          </a:ln>
          <a:effectLst/>
        </p:spPr>
        <p:txBody>
          <a:bodyPr spcFirstLastPara="0" vert="horz" wrap="square" lIns="128016" tIns="128016" rIns="128016" bIns="128016" numCol="1" spcCol="1270" anchor="t" anchorCtr="0">
            <a:noAutofit/>
          </a:bodyPr>
          <a:lstStyle/>
          <a:p>
            <a:pPr defTabSz="800100" fontAlgn="auto">
              <a:lnSpc>
                <a:spcPct val="90000"/>
              </a:lnSpc>
              <a:spcAft>
                <a:spcPts val="600"/>
              </a:spcAft>
              <a:defRPr/>
            </a:pPr>
            <a:r>
              <a:rPr lang="en-US" sz="1600" b="1" kern="0" dirty="0">
                <a:solidFill>
                  <a:srgbClr val="C00000"/>
                </a:solidFill>
                <a:latin typeface="Calibri"/>
              </a:rPr>
              <a:t>STATE FOUR</a:t>
            </a:r>
          </a:p>
          <a:p>
            <a:pPr defTabSz="800100" fontAlgn="auto">
              <a:lnSpc>
                <a:spcPct val="90000"/>
              </a:lnSpc>
              <a:spcAft>
                <a:spcPts val="600"/>
              </a:spcAft>
              <a:defRPr/>
            </a:pPr>
            <a:r>
              <a:rPr lang="en-US" sz="1400" kern="0" dirty="0">
                <a:solidFill>
                  <a:srgbClr val="595959"/>
                </a:solidFill>
                <a:latin typeface="Calibri"/>
                <a:cs typeface="Rockwell"/>
              </a:rPr>
              <a:t>Details</a:t>
            </a:r>
          </a:p>
        </p:txBody>
      </p:sp>
      <p:sp>
        <p:nvSpPr>
          <p:cNvPr id="19" name="TextBox 18"/>
          <p:cNvSpPr txBox="1"/>
          <p:nvPr/>
        </p:nvSpPr>
        <p:spPr>
          <a:xfrm>
            <a:off x="10948" y="5984377"/>
            <a:ext cx="2285998" cy="307777"/>
          </a:xfrm>
          <a:prstGeom prst="rect">
            <a:avLst/>
          </a:prstGeom>
          <a:noFill/>
        </p:spPr>
        <p:txBody>
          <a:bodyPr wrap="square" rtlCol="0">
            <a:spAutoFit/>
          </a:bodyPr>
          <a:lstStyle/>
          <a:p>
            <a:pPr algn="ctr" fontAlgn="auto">
              <a:spcBef>
                <a:spcPts val="0"/>
              </a:spcBef>
              <a:spcAft>
                <a:spcPts val="0"/>
              </a:spcAft>
              <a:buClr>
                <a:srgbClr val="FF6600"/>
              </a:buClr>
              <a:defRPr/>
            </a:pPr>
            <a:r>
              <a:rPr lang="en-US" sz="1400" kern="0" dirty="0">
                <a:solidFill>
                  <a:srgbClr val="FFFFFF"/>
                </a:solidFill>
                <a:latin typeface="Calibri"/>
              </a:rPr>
              <a:t>STATE ONE</a:t>
            </a:r>
          </a:p>
        </p:txBody>
      </p:sp>
      <p:sp>
        <p:nvSpPr>
          <p:cNvPr id="20" name="TextBox 19"/>
          <p:cNvSpPr txBox="1"/>
          <p:nvPr/>
        </p:nvSpPr>
        <p:spPr>
          <a:xfrm>
            <a:off x="2286823" y="5987408"/>
            <a:ext cx="2285998" cy="307777"/>
          </a:xfrm>
          <a:prstGeom prst="rect">
            <a:avLst/>
          </a:prstGeom>
          <a:noFill/>
        </p:spPr>
        <p:txBody>
          <a:bodyPr wrap="square" rtlCol="0">
            <a:spAutoFit/>
          </a:bodyPr>
          <a:lstStyle/>
          <a:p>
            <a:pPr algn="ctr" fontAlgn="auto">
              <a:spcBef>
                <a:spcPts val="0"/>
              </a:spcBef>
              <a:spcAft>
                <a:spcPts val="0"/>
              </a:spcAft>
              <a:buClr>
                <a:srgbClr val="FF6600"/>
              </a:buClr>
              <a:defRPr/>
            </a:pPr>
            <a:r>
              <a:rPr lang="en-US" sz="1400" kern="0" dirty="0">
                <a:solidFill>
                  <a:srgbClr val="FFFFFF"/>
                </a:solidFill>
                <a:latin typeface="Calibri"/>
              </a:rPr>
              <a:t>STATE TWO</a:t>
            </a:r>
          </a:p>
        </p:txBody>
      </p:sp>
      <p:sp>
        <p:nvSpPr>
          <p:cNvPr id="21" name="TextBox 20"/>
          <p:cNvSpPr txBox="1"/>
          <p:nvPr/>
        </p:nvSpPr>
        <p:spPr>
          <a:xfrm>
            <a:off x="4577845" y="5984377"/>
            <a:ext cx="2285998" cy="307777"/>
          </a:xfrm>
          <a:prstGeom prst="rect">
            <a:avLst/>
          </a:prstGeom>
          <a:noFill/>
        </p:spPr>
        <p:txBody>
          <a:bodyPr wrap="square" rtlCol="0">
            <a:spAutoFit/>
          </a:bodyPr>
          <a:lstStyle/>
          <a:p>
            <a:pPr algn="ctr" fontAlgn="auto">
              <a:spcBef>
                <a:spcPts val="0"/>
              </a:spcBef>
              <a:spcAft>
                <a:spcPts val="0"/>
              </a:spcAft>
              <a:buClr>
                <a:srgbClr val="FF6600"/>
              </a:buClr>
              <a:defRPr/>
            </a:pPr>
            <a:r>
              <a:rPr lang="en-US" sz="1400" kern="0" dirty="0">
                <a:solidFill>
                  <a:srgbClr val="FFFFFF"/>
                </a:solidFill>
                <a:latin typeface="Calibri"/>
              </a:rPr>
              <a:t>STATE THREE</a:t>
            </a:r>
          </a:p>
        </p:txBody>
      </p:sp>
      <p:sp>
        <p:nvSpPr>
          <p:cNvPr id="22" name="TextBox 21"/>
          <p:cNvSpPr txBox="1"/>
          <p:nvPr/>
        </p:nvSpPr>
        <p:spPr>
          <a:xfrm>
            <a:off x="6858002" y="5984377"/>
            <a:ext cx="2285998" cy="307777"/>
          </a:xfrm>
          <a:prstGeom prst="rect">
            <a:avLst/>
          </a:prstGeom>
          <a:noFill/>
        </p:spPr>
        <p:txBody>
          <a:bodyPr wrap="square" rtlCol="0">
            <a:spAutoFit/>
          </a:bodyPr>
          <a:lstStyle/>
          <a:p>
            <a:pPr algn="ctr" fontAlgn="auto">
              <a:spcBef>
                <a:spcPts val="0"/>
              </a:spcBef>
              <a:spcAft>
                <a:spcPts val="0"/>
              </a:spcAft>
              <a:buClr>
                <a:srgbClr val="FF6600"/>
              </a:buClr>
              <a:defRPr/>
            </a:pPr>
            <a:r>
              <a:rPr lang="en-US" sz="1400" kern="0" dirty="0">
                <a:solidFill>
                  <a:srgbClr val="FFFFFF"/>
                </a:solidFill>
                <a:latin typeface="Calibri"/>
              </a:rPr>
              <a:t>STATE FOUR</a:t>
            </a:r>
          </a:p>
        </p:txBody>
      </p:sp>
      <p:sp>
        <p:nvSpPr>
          <p:cNvPr id="24" name="Title 23"/>
          <p:cNvSpPr>
            <a:spLocks noGrp="1"/>
          </p:cNvSpPr>
          <p:nvPr>
            <p:ph type="title"/>
          </p:nvPr>
        </p:nvSpPr>
        <p:spPr>
          <a:xfrm>
            <a:off x="439002" y="373625"/>
            <a:ext cx="8229600" cy="854411"/>
          </a:xfrm>
        </p:spPr>
        <p:txBody>
          <a:bodyPr anchor="t">
            <a:noAutofit/>
          </a:bodyPr>
          <a:lstStyle/>
          <a:p>
            <a:pPr>
              <a:lnSpc>
                <a:spcPct val="80000"/>
              </a:lnSpc>
            </a:pPr>
            <a:r>
              <a:rPr lang="en-US" dirty="0"/>
              <a:t>EVOLUTION OF STATES</a:t>
            </a:r>
          </a:p>
        </p:txBody>
      </p:sp>
      <p:pic>
        <p:nvPicPr>
          <p:cNvPr id="8" name="Picture 7"/>
          <p:cNvPicPr>
            <a:picLocks noChangeAspect="1"/>
          </p:cNvPicPr>
          <p:nvPr/>
        </p:nvPicPr>
        <p:blipFill>
          <a:blip r:embed="rId2"/>
          <a:stretch>
            <a:fillRect/>
          </a:stretch>
        </p:blipFill>
        <p:spPr>
          <a:xfrm>
            <a:off x="56938" y="1204858"/>
            <a:ext cx="2185347" cy="2677336"/>
          </a:xfrm>
          <a:prstGeom prst="rect">
            <a:avLst/>
          </a:prstGeom>
          <a:ln>
            <a:noFill/>
          </a:ln>
          <a:effectLst>
            <a:softEdge rad="112500"/>
          </a:effectLst>
        </p:spPr>
      </p:pic>
      <p:pic>
        <p:nvPicPr>
          <p:cNvPr id="26" name="Picture 25"/>
          <p:cNvPicPr>
            <a:picLocks noChangeAspect="1"/>
          </p:cNvPicPr>
          <p:nvPr/>
        </p:nvPicPr>
        <p:blipFill>
          <a:blip r:embed="rId2"/>
          <a:stretch>
            <a:fillRect/>
          </a:stretch>
        </p:blipFill>
        <p:spPr>
          <a:xfrm>
            <a:off x="2303149" y="1204858"/>
            <a:ext cx="2185347" cy="2677336"/>
          </a:xfrm>
          <a:prstGeom prst="rect">
            <a:avLst/>
          </a:prstGeom>
          <a:ln>
            <a:noFill/>
          </a:ln>
          <a:effectLst>
            <a:softEdge rad="112500"/>
          </a:effectLst>
        </p:spPr>
      </p:pic>
      <p:pic>
        <p:nvPicPr>
          <p:cNvPr id="29" name="Picture 28"/>
          <p:cNvPicPr>
            <a:picLocks noChangeAspect="1"/>
          </p:cNvPicPr>
          <p:nvPr/>
        </p:nvPicPr>
        <p:blipFill>
          <a:blip r:embed="rId2"/>
          <a:stretch>
            <a:fillRect/>
          </a:stretch>
        </p:blipFill>
        <p:spPr>
          <a:xfrm>
            <a:off x="4624319" y="1204858"/>
            <a:ext cx="2185347" cy="2677336"/>
          </a:xfrm>
          <a:prstGeom prst="rect">
            <a:avLst/>
          </a:prstGeom>
          <a:ln>
            <a:noFill/>
          </a:ln>
          <a:effectLst>
            <a:softEdge rad="112500"/>
          </a:effectLst>
        </p:spPr>
      </p:pic>
      <p:pic>
        <p:nvPicPr>
          <p:cNvPr id="32" name="Picture 31"/>
          <p:cNvPicPr>
            <a:picLocks noChangeAspect="1"/>
          </p:cNvPicPr>
          <p:nvPr/>
        </p:nvPicPr>
        <p:blipFill>
          <a:blip r:embed="rId2"/>
          <a:stretch>
            <a:fillRect/>
          </a:stretch>
        </p:blipFill>
        <p:spPr>
          <a:xfrm>
            <a:off x="6890478" y="1216447"/>
            <a:ext cx="2185347" cy="2677336"/>
          </a:xfrm>
          <a:prstGeom prst="rect">
            <a:avLst/>
          </a:prstGeom>
          <a:ln>
            <a:noFill/>
          </a:ln>
          <a:effectLst>
            <a:softEdge rad="112500"/>
          </a:effectLst>
        </p:spPr>
      </p:pic>
    </p:spTree>
    <p:extLst>
      <p:ext uri="{BB962C8B-B14F-4D97-AF65-F5344CB8AC3E}">
        <p14:creationId xmlns:p14="http://schemas.microsoft.com/office/powerpoint/2010/main" val="35406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607"/>
            <a:ext cx="9144000" cy="730066"/>
          </a:xfrm>
        </p:spPr>
        <p:txBody>
          <a:bodyPr anchor="t">
            <a:noAutofit/>
          </a:bodyPr>
          <a:lstStyle/>
          <a:p>
            <a:pPr>
              <a:lnSpc>
                <a:spcPct val="80000"/>
              </a:lnSpc>
            </a:pPr>
            <a:r>
              <a:rPr lang="en-US" dirty="0"/>
              <a:t>Cycle</a:t>
            </a:r>
          </a:p>
        </p:txBody>
      </p:sp>
      <p:sp>
        <p:nvSpPr>
          <p:cNvPr id="9" name="Text Box 8"/>
          <p:cNvSpPr txBox="1">
            <a:spLocks noChangeArrowheads="1"/>
          </p:cNvSpPr>
          <p:nvPr/>
        </p:nvSpPr>
        <p:spPr bwMode="gray">
          <a:xfrm>
            <a:off x="3399382" y="2816042"/>
            <a:ext cx="2514336" cy="130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lnSpc>
                <a:spcPct val="110000"/>
              </a:lnSpc>
              <a:spcBef>
                <a:spcPts val="0"/>
              </a:spcBef>
              <a:defRPr/>
            </a:pPr>
            <a:r>
              <a:rPr lang="en-US" b="1" kern="0" dirty="0">
                <a:solidFill>
                  <a:srgbClr val="595959"/>
                </a:solidFill>
                <a:latin typeface="Calibri"/>
              </a:rPr>
              <a:t>The Frustrating, </a:t>
            </a:r>
          </a:p>
          <a:p>
            <a:pPr algn="ctr" eaLnBrk="0" hangingPunct="0">
              <a:lnSpc>
                <a:spcPct val="110000"/>
              </a:lnSpc>
              <a:spcBef>
                <a:spcPts val="0"/>
              </a:spcBef>
              <a:defRPr/>
            </a:pPr>
            <a:r>
              <a:rPr lang="en-US" b="1" kern="0" dirty="0">
                <a:solidFill>
                  <a:srgbClr val="595959"/>
                </a:solidFill>
                <a:latin typeface="Calibri"/>
              </a:rPr>
              <a:t>Never-Ending</a:t>
            </a:r>
          </a:p>
          <a:p>
            <a:pPr algn="ctr" eaLnBrk="0" hangingPunct="0">
              <a:lnSpc>
                <a:spcPct val="110000"/>
              </a:lnSpc>
              <a:spcBef>
                <a:spcPts val="0"/>
              </a:spcBef>
              <a:defRPr/>
            </a:pPr>
            <a:r>
              <a:rPr lang="en-US" b="1" kern="0" dirty="0">
                <a:solidFill>
                  <a:srgbClr val="595959"/>
                </a:solidFill>
                <a:latin typeface="Calibri"/>
              </a:rPr>
              <a:t>Pet Hair Removal</a:t>
            </a:r>
          </a:p>
          <a:p>
            <a:pPr algn="ctr" eaLnBrk="0" hangingPunct="0">
              <a:lnSpc>
                <a:spcPct val="110000"/>
              </a:lnSpc>
              <a:spcBef>
                <a:spcPts val="0"/>
              </a:spcBef>
              <a:defRPr/>
            </a:pPr>
            <a:r>
              <a:rPr lang="en-US" b="1" kern="0" dirty="0">
                <a:solidFill>
                  <a:srgbClr val="595959"/>
                </a:solidFill>
                <a:latin typeface="Calibri"/>
              </a:rPr>
              <a:t>Problem</a:t>
            </a:r>
          </a:p>
        </p:txBody>
      </p:sp>
      <p:sp>
        <p:nvSpPr>
          <p:cNvPr id="11" name="Text Box 10"/>
          <p:cNvSpPr txBox="1">
            <a:spLocks noChangeArrowheads="1"/>
          </p:cNvSpPr>
          <p:nvPr/>
        </p:nvSpPr>
        <p:spPr bwMode="gray">
          <a:xfrm>
            <a:off x="6498714" y="1531013"/>
            <a:ext cx="2133650" cy="150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lnSpc>
                <a:spcPct val="110000"/>
              </a:lnSpc>
              <a:spcBef>
                <a:spcPct val="50000"/>
              </a:spcBef>
              <a:defRPr/>
            </a:pPr>
            <a:r>
              <a:rPr lang="en-US" sz="1400" b="1" kern="0" dirty="0">
                <a:solidFill>
                  <a:srgbClr val="595959"/>
                </a:solidFill>
                <a:latin typeface="Calibri"/>
              </a:rPr>
              <a:t>Current cleaning strategies include: vacuuming, sweeping, Swiffer and Grab-it mops, whisk brooms, scotch tape, wet hands, etc. etc.</a:t>
            </a:r>
          </a:p>
        </p:txBody>
      </p:sp>
      <p:sp>
        <p:nvSpPr>
          <p:cNvPr id="12" name="Text Box 11"/>
          <p:cNvSpPr txBox="1">
            <a:spLocks noChangeArrowheads="1"/>
          </p:cNvSpPr>
          <p:nvPr/>
        </p:nvSpPr>
        <p:spPr bwMode="gray">
          <a:xfrm>
            <a:off x="5894694" y="4771585"/>
            <a:ext cx="2134785" cy="103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lnSpc>
                <a:spcPct val="110000"/>
              </a:lnSpc>
              <a:spcBef>
                <a:spcPct val="50000"/>
              </a:spcBef>
              <a:defRPr/>
            </a:pPr>
            <a:r>
              <a:rPr lang="en-US" sz="1400" b="1" kern="0" dirty="0">
                <a:solidFill>
                  <a:srgbClr val="595959"/>
                </a:solidFill>
                <a:latin typeface="Calibri"/>
              </a:rPr>
              <a:t>“I never get it all and, as soon as I’m through cleaning, the pet hair is back again.”</a:t>
            </a:r>
          </a:p>
        </p:txBody>
      </p:sp>
      <p:sp>
        <p:nvSpPr>
          <p:cNvPr id="13" name="Text Box 12"/>
          <p:cNvSpPr txBox="1">
            <a:spLocks noChangeArrowheads="1"/>
          </p:cNvSpPr>
          <p:nvPr/>
        </p:nvSpPr>
        <p:spPr bwMode="gray">
          <a:xfrm>
            <a:off x="1842700" y="1288253"/>
            <a:ext cx="647017" cy="4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2400" b="1" kern="0" dirty="0">
                <a:solidFill>
                  <a:schemeClr val="accent1"/>
                </a:solidFill>
                <a:latin typeface="Calibri"/>
              </a:rPr>
              <a:t>1</a:t>
            </a:r>
          </a:p>
        </p:txBody>
      </p:sp>
      <p:sp>
        <p:nvSpPr>
          <p:cNvPr id="14" name="Text Box 13"/>
          <p:cNvSpPr txBox="1">
            <a:spLocks noChangeArrowheads="1"/>
          </p:cNvSpPr>
          <p:nvPr/>
        </p:nvSpPr>
        <p:spPr bwMode="gray">
          <a:xfrm>
            <a:off x="7241278" y="1104768"/>
            <a:ext cx="648522" cy="4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2400" b="1" kern="0" dirty="0">
                <a:solidFill>
                  <a:schemeClr val="accent2"/>
                </a:solidFill>
                <a:latin typeface="Calibri"/>
              </a:rPr>
              <a:t>2</a:t>
            </a:r>
          </a:p>
        </p:txBody>
      </p:sp>
      <p:sp>
        <p:nvSpPr>
          <p:cNvPr id="15" name="Text Box 14"/>
          <p:cNvSpPr txBox="1">
            <a:spLocks noChangeArrowheads="1"/>
          </p:cNvSpPr>
          <p:nvPr/>
        </p:nvSpPr>
        <p:spPr bwMode="gray">
          <a:xfrm>
            <a:off x="6663086" y="4334526"/>
            <a:ext cx="598001" cy="4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2400" b="1" kern="0" dirty="0">
                <a:solidFill>
                  <a:schemeClr val="accent6"/>
                </a:solidFill>
                <a:latin typeface="Calibri"/>
              </a:rPr>
              <a:t>3</a:t>
            </a:r>
          </a:p>
        </p:txBody>
      </p:sp>
      <p:sp>
        <p:nvSpPr>
          <p:cNvPr id="16" name="Text Box 15"/>
          <p:cNvSpPr txBox="1">
            <a:spLocks noChangeArrowheads="1"/>
          </p:cNvSpPr>
          <p:nvPr/>
        </p:nvSpPr>
        <p:spPr bwMode="gray">
          <a:xfrm>
            <a:off x="2010715" y="4329134"/>
            <a:ext cx="648522" cy="4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2400" b="1" kern="0" dirty="0">
                <a:solidFill>
                  <a:schemeClr val="accent4"/>
                </a:solidFill>
                <a:latin typeface="Calibri"/>
              </a:rPr>
              <a:t>4</a:t>
            </a:r>
          </a:p>
        </p:txBody>
      </p:sp>
      <p:sp>
        <p:nvSpPr>
          <p:cNvPr id="17" name="Text Box 16"/>
          <p:cNvSpPr txBox="1">
            <a:spLocks noChangeArrowheads="1"/>
          </p:cNvSpPr>
          <p:nvPr/>
        </p:nvSpPr>
        <p:spPr bwMode="gray">
          <a:xfrm>
            <a:off x="1189505" y="4780011"/>
            <a:ext cx="2290949" cy="103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lnSpc>
                <a:spcPct val="110000"/>
              </a:lnSpc>
              <a:spcBef>
                <a:spcPct val="50000"/>
              </a:spcBef>
              <a:defRPr/>
            </a:pPr>
            <a:r>
              <a:rPr lang="en-US" sz="1400" b="1" kern="0" dirty="0">
                <a:solidFill>
                  <a:srgbClr val="595959"/>
                </a:solidFill>
                <a:latin typeface="Calibri"/>
              </a:rPr>
              <a:t>Frustration, embarrassment, resort to camouflaging pet hair or covering furniture.</a:t>
            </a:r>
          </a:p>
        </p:txBody>
      </p:sp>
      <p:sp>
        <p:nvSpPr>
          <p:cNvPr id="18" name="Text Box 9"/>
          <p:cNvSpPr txBox="1">
            <a:spLocks noChangeArrowheads="1"/>
          </p:cNvSpPr>
          <p:nvPr/>
        </p:nvSpPr>
        <p:spPr bwMode="gray">
          <a:xfrm>
            <a:off x="1213737" y="1741713"/>
            <a:ext cx="1904937" cy="797091"/>
          </a:xfrm>
          <a:prstGeom prst="rect">
            <a:avLst/>
          </a:prstGeom>
          <a:solidFill>
            <a:schemeClr val="bg1"/>
          </a:solidFill>
          <a:ln>
            <a:noFill/>
          </a:ln>
          <a:effectLst/>
          <a:extLst/>
        </p:spPr>
        <p:txBody>
          <a:bodyPr wrap="square" lIns="88849" tIns="44425" rIns="88849" bIns="44425">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lnSpc>
                <a:spcPct val="110000"/>
              </a:lnSpc>
              <a:spcBef>
                <a:spcPct val="50000"/>
              </a:spcBef>
            </a:pPr>
            <a:r>
              <a:rPr lang="en-US" sz="1400" b="1" dirty="0">
                <a:solidFill>
                  <a:srgbClr val="595959"/>
                </a:solidFill>
                <a:latin typeface="Calibri"/>
              </a:rPr>
              <a:t>Pet hair is everywhere: on furniture, floors, carpets, drapes, etc…</a:t>
            </a:r>
          </a:p>
        </p:txBody>
      </p:sp>
      <p:grpSp>
        <p:nvGrpSpPr>
          <p:cNvPr id="3" name="Group 2"/>
          <p:cNvGrpSpPr/>
          <p:nvPr/>
        </p:nvGrpSpPr>
        <p:grpSpPr>
          <a:xfrm>
            <a:off x="2880245" y="1703680"/>
            <a:ext cx="3387957" cy="3455144"/>
            <a:chOff x="2880239" y="1726304"/>
            <a:chExt cx="3387957" cy="3455144"/>
          </a:xfrm>
        </p:grpSpPr>
        <p:sp>
          <p:nvSpPr>
            <p:cNvPr id="19" name="Freeform 21"/>
            <p:cNvSpPr>
              <a:spLocks/>
            </p:cNvSpPr>
            <p:nvPr/>
          </p:nvSpPr>
          <p:spPr bwMode="auto">
            <a:xfrm rot="7661904">
              <a:off x="4713317" y="3518286"/>
              <a:ext cx="2043729" cy="1066029"/>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6"/>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0" name="Freeform 21"/>
            <p:cNvSpPr>
              <a:spLocks/>
            </p:cNvSpPr>
            <p:nvPr/>
          </p:nvSpPr>
          <p:spPr bwMode="auto">
            <a:xfrm rot="3441402">
              <a:off x="4587135" y="2215154"/>
              <a:ext cx="2043729" cy="1066029"/>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2"/>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1" name="Freeform 21"/>
            <p:cNvSpPr>
              <a:spLocks/>
            </p:cNvSpPr>
            <p:nvPr/>
          </p:nvSpPr>
          <p:spPr bwMode="auto">
            <a:xfrm rot="20823771">
              <a:off x="3072304" y="1876700"/>
              <a:ext cx="2043729" cy="1066029"/>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1"/>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2" name="Freeform 21"/>
            <p:cNvSpPr>
              <a:spLocks/>
            </p:cNvSpPr>
            <p:nvPr/>
          </p:nvSpPr>
          <p:spPr bwMode="auto">
            <a:xfrm rot="16200000">
              <a:off x="2391389" y="3154139"/>
              <a:ext cx="2043729" cy="1066029"/>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tx2"/>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23" name="Freeform 21"/>
            <p:cNvSpPr>
              <a:spLocks/>
            </p:cNvSpPr>
            <p:nvPr/>
          </p:nvSpPr>
          <p:spPr bwMode="auto">
            <a:xfrm rot="12679923">
              <a:off x="3140309" y="4115419"/>
              <a:ext cx="2043729" cy="1066029"/>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accent4"/>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grpSp>
    </p:spTree>
    <p:extLst>
      <p:ext uri="{BB962C8B-B14F-4D97-AF65-F5344CB8AC3E}">
        <p14:creationId xmlns:p14="http://schemas.microsoft.com/office/powerpoint/2010/main" val="845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05661"/>
            <a:ext cx="9144001" cy="1143000"/>
          </a:xfrm>
        </p:spPr>
        <p:txBody>
          <a:bodyPr/>
          <a:lstStyle/>
          <a:p>
            <a:r>
              <a:rPr lang="en-US" dirty="0"/>
              <a:t>Insert Title</a:t>
            </a:r>
          </a:p>
        </p:txBody>
      </p:sp>
      <p:sp>
        <p:nvSpPr>
          <p:cNvPr id="8" name="Text Box 4"/>
          <p:cNvSpPr txBox="1">
            <a:spLocks noChangeArrowheads="1"/>
          </p:cNvSpPr>
          <p:nvPr/>
        </p:nvSpPr>
        <p:spPr bwMode="auto">
          <a:xfrm>
            <a:off x="1040188" y="1483894"/>
            <a:ext cx="7153032" cy="1566279"/>
          </a:xfrm>
          <a:prstGeom prst="roundRect">
            <a:avLst>
              <a:gd name="adj" fmla="val 6851"/>
            </a:avLst>
          </a:prstGeom>
          <a:solidFill>
            <a:schemeClr val="accent1"/>
          </a:solidFill>
          <a:ln>
            <a:solidFill>
              <a:schemeClr val="accent1"/>
            </a:solidFill>
          </a:ln>
          <a:effectLst/>
        </p:spPr>
        <p:txBody>
          <a:bodyPr wrap="square" lIns="90000" tIns="90000" rIns="90000" bIns="90000">
            <a:noAutofit/>
          </a:bodyPr>
          <a:lstStyle/>
          <a:p>
            <a:pPr algn="ctr" eaLnBrk="0" hangingPunct="0">
              <a:lnSpc>
                <a:spcPct val="110000"/>
              </a:lnSpc>
              <a:spcBef>
                <a:spcPts val="0"/>
              </a:spcBef>
              <a:spcAft>
                <a:spcPts val="600"/>
              </a:spcAft>
            </a:pPr>
            <a:r>
              <a:rPr lang="en-US" sz="2400" b="1" dirty="0">
                <a:solidFill>
                  <a:srgbClr val="FFFFFF"/>
                </a:solidFill>
                <a:latin typeface="Calibri"/>
                <a:ea typeface="Arial Unicode MS" pitchFamily="34" charset="-128"/>
                <a:cs typeface="Arial Unicode MS" pitchFamily="34" charset="-128"/>
              </a:rPr>
              <a:t>XX Focus Groups</a:t>
            </a:r>
            <a:br>
              <a:rPr lang="en-US" sz="2400" b="1" dirty="0">
                <a:solidFill>
                  <a:srgbClr val="FFFFFF"/>
                </a:solidFill>
                <a:latin typeface="Calibri"/>
                <a:ea typeface="Arial Unicode MS" pitchFamily="34" charset="-128"/>
                <a:cs typeface="Arial Unicode MS" pitchFamily="34" charset="-128"/>
              </a:rPr>
            </a:br>
            <a:r>
              <a:rPr lang="en-US" sz="2000" b="1" dirty="0">
                <a:solidFill>
                  <a:srgbClr val="FFFFFF"/>
                </a:solidFill>
                <a:latin typeface="Calibri"/>
                <a:ea typeface="Arial Unicode MS" pitchFamily="34" charset="-128"/>
                <a:cs typeface="Arial Unicode MS" pitchFamily="34" charset="-128"/>
              </a:rPr>
              <a:t>Among YY Users</a:t>
            </a:r>
            <a:br>
              <a:rPr lang="en-US" sz="2400" b="1" dirty="0">
                <a:solidFill>
                  <a:srgbClr val="FFFFFF"/>
                </a:solidFill>
                <a:latin typeface="Calibri"/>
                <a:ea typeface="Arial Unicode MS" pitchFamily="34" charset="-128"/>
                <a:cs typeface="Arial Unicode MS" pitchFamily="34" charset="-128"/>
              </a:rPr>
            </a:br>
            <a:r>
              <a:rPr lang="en-US" b="1" dirty="0">
                <a:solidFill>
                  <a:srgbClr val="FFFFFF"/>
                </a:solidFill>
                <a:latin typeface="Calibri"/>
                <a:ea typeface="Arial Unicode MS" pitchFamily="34" charset="-128"/>
                <a:cs typeface="Arial Unicode MS" pitchFamily="34" charset="-128"/>
              </a:rPr>
              <a:t>Market A and Market B</a:t>
            </a:r>
            <a:br>
              <a:rPr lang="en-US" sz="2400" b="1" dirty="0">
                <a:solidFill>
                  <a:srgbClr val="FFFFFF"/>
                </a:solidFill>
                <a:latin typeface="Calibri"/>
                <a:ea typeface="Arial Unicode MS" pitchFamily="34" charset="-128"/>
                <a:cs typeface="Arial Unicode MS" pitchFamily="34" charset="-128"/>
              </a:rPr>
            </a:br>
            <a:r>
              <a:rPr lang="en-US" sz="1600" b="1" dirty="0">
                <a:solidFill>
                  <a:srgbClr val="FFFFFF"/>
                </a:solidFill>
                <a:latin typeface="Calibri"/>
                <a:ea typeface="Arial Unicode MS" pitchFamily="34" charset="-128"/>
                <a:cs typeface="Arial Unicode MS" pitchFamily="34" charset="-128"/>
              </a:rPr>
              <a:t>MM/DD and/through MM/DD, YYYY</a:t>
            </a:r>
          </a:p>
        </p:txBody>
      </p:sp>
      <p:graphicFrame>
        <p:nvGraphicFramePr>
          <p:cNvPr id="10" name="Table 9"/>
          <p:cNvGraphicFramePr>
            <a:graphicFrameLocks noGrp="1"/>
          </p:cNvGraphicFramePr>
          <p:nvPr>
            <p:extLst>
              <p:ext uri="{D42A27DB-BD31-4B8C-83A1-F6EECF244321}">
                <p14:modId xmlns:p14="http://schemas.microsoft.com/office/powerpoint/2010/main" val="2033536512"/>
              </p:ext>
            </p:extLst>
          </p:nvPr>
        </p:nvGraphicFramePr>
        <p:xfrm>
          <a:off x="2868987" y="4105880"/>
          <a:ext cx="5334000" cy="1112520"/>
        </p:xfrm>
        <a:graphic>
          <a:graphicData uri="http://schemas.openxmlformats.org/drawingml/2006/table">
            <a:tbl>
              <a:tblPr firstRow="1" bandRow="1">
                <a:tableStyleId>{2D5ABB26-0587-4C30-8999-92F81FD0307C}</a:tableStyleId>
              </a:tblPr>
              <a:tblGrid>
                <a:gridCol w="177800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tblGrid>
              <a:tr h="370840">
                <a:tc>
                  <a:txBody>
                    <a:bodyPr/>
                    <a:lstStyle/>
                    <a:p>
                      <a:pPr algn="ct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R w="12700" cap="flat" cmpd="sng" algn="ctr">
                      <a:solidFill>
                        <a:srgbClr val="58595B"/>
                      </a:solidFill>
                      <a:prstDash val="solid"/>
                      <a:round/>
                      <a:headEnd type="none" w="med" len="med"/>
                      <a:tailEnd type="none" w="med" len="med"/>
                    </a:lnR>
                    <a:lnB w="12700" cap="flat" cmpd="sng" algn="ctr">
                      <a:solidFill>
                        <a:srgbClr val="58595B"/>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B w="12700" cap="flat" cmpd="sng" algn="ctr">
                      <a:solidFill>
                        <a:srgbClr val="58595B"/>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85959"/>
                          </a:solidFill>
                        </a:rPr>
                        <a:t>XX</a:t>
                      </a:r>
                      <a:r>
                        <a:rPr lang="en-US" baseline="0" dirty="0">
                          <a:solidFill>
                            <a:srgbClr val="585959"/>
                          </a:solidFill>
                        </a:rPr>
                        <a:t> Groups</a:t>
                      </a:r>
                      <a:endParaRPr lang="en-US" dirty="0">
                        <a:solidFill>
                          <a:srgbClr val="585959"/>
                        </a:solidFill>
                      </a:endParaRPr>
                    </a:p>
                  </a:txBody>
                  <a:tcPr anchor="ctr">
                    <a:lnL w="12700" cap="flat" cmpd="sng" algn="ctr">
                      <a:solidFill>
                        <a:srgbClr val="58595B"/>
                      </a:solidFill>
                      <a:prstDash val="solid"/>
                      <a:round/>
                      <a:headEnd type="none" w="med" len="med"/>
                      <a:tailEnd type="none" w="med" len="med"/>
                    </a:lnL>
                    <a:lnT w="12700" cap="flat" cmpd="sng" algn="ctr">
                      <a:solidFill>
                        <a:srgbClr val="58595B"/>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11" name="Rounded Rectangle 10"/>
          <p:cNvSpPr/>
          <p:nvPr/>
        </p:nvSpPr>
        <p:spPr>
          <a:xfrm>
            <a:off x="1040187" y="4097278"/>
            <a:ext cx="1773936" cy="339583"/>
          </a:xfrm>
          <a:prstGeom prst="round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Segment 1</a:t>
            </a:r>
            <a:endParaRPr lang="en-US" sz="1600" dirty="0">
              <a:solidFill>
                <a:srgbClr val="595959"/>
              </a:solidFill>
            </a:endParaRPr>
          </a:p>
        </p:txBody>
      </p:sp>
      <p:sp>
        <p:nvSpPr>
          <p:cNvPr id="12" name="Rounded Rectangle 11"/>
          <p:cNvSpPr/>
          <p:nvPr/>
        </p:nvSpPr>
        <p:spPr>
          <a:xfrm>
            <a:off x="2868989" y="3609874"/>
            <a:ext cx="1734860" cy="389329"/>
          </a:xfrm>
          <a:prstGeom prst="roundRect">
            <a:avLst/>
          </a:prstGeom>
          <a:solidFill>
            <a:srgbClr val="FFFFFF"/>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Other Criteria 1</a:t>
            </a:r>
            <a:endParaRPr lang="en-US" sz="1600" dirty="0">
              <a:solidFill>
                <a:srgbClr val="595959"/>
              </a:solidFill>
            </a:endParaRPr>
          </a:p>
        </p:txBody>
      </p:sp>
      <p:sp>
        <p:nvSpPr>
          <p:cNvPr id="13" name="Rounded Rectangle 12"/>
          <p:cNvSpPr/>
          <p:nvPr/>
        </p:nvSpPr>
        <p:spPr>
          <a:xfrm>
            <a:off x="1040187" y="4497813"/>
            <a:ext cx="1773936" cy="339584"/>
          </a:xfrm>
          <a:prstGeom prst="round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Segment 2</a:t>
            </a:r>
            <a:endParaRPr lang="en-US" sz="1600" dirty="0">
              <a:solidFill>
                <a:srgbClr val="595959"/>
              </a:solidFill>
            </a:endParaRPr>
          </a:p>
        </p:txBody>
      </p:sp>
      <p:sp>
        <p:nvSpPr>
          <p:cNvPr id="14" name="Rounded Rectangle 13"/>
          <p:cNvSpPr/>
          <p:nvPr/>
        </p:nvSpPr>
        <p:spPr>
          <a:xfrm>
            <a:off x="1040187" y="4898392"/>
            <a:ext cx="1773936" cy="339583"/>
          </a:xfrm>
          <a:prstGeom prst="round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dirty="0">
                <a:solidFill>
                  <a:srgbClr val="595959"/>
                </a:solidFill>
              </a:rPr>
              <a:t>Segment 3</a:t>
            </a:r>
            <a:endParaRPr lang="en-US" sz="1600" dirty="0">
              <a:solidFill>
                <a:srgbClr val="595959"/>
              </a:solidFill>
            </a:endParaRPr>
          </a:p>
        </p:txBody>
      </p:sp>
      <p:sp>
        <p:nvSpPr>
          <p:cNvPr id="15" name="Rounded Rectangle 14"/>
          <p:cNvSpPr/>
          <p:nvPr/>
        </p:nvSpPr>
        <p:spPr>
          <a:xfrm>
            <a:off x="4662461" y="3609874"/>
            <a:ext cx="1734860" cy="389329"/>
          </a:xfrm>
          <a:prstGeom prst="roundRect">
            <a:avLst/>
          </a:prstGeom>
          <a:solidFill>
            <a:srgbClr val="FFFFFF"/>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Other Criteria 2</a:t>
            </a:r>
            <a:endParaRPr lang="en-US" sz="1600" dirty="0">
              <a:solidFill>
                <a:srgbClr val="595959"/>
              </a:solidFill>
            </a:endParaRPr>
          </a:p>
        </p:txBody>
      </p:sp>
      <p:sp>
        <p:nvSpPr>
          <p:cNvPr id="19" name="Rounded Rectangle 18"/>
          <p:cNvSpPr/>
          <p:nvPr/>
        </p:nvSpPr>
        <p:spPr>
          <a:xfrm>
            <a:off x="6458360" y="3609874"/>
            <a:ext cx="1734860" cy="389329"/>
          </a:xfrm>
          <a:prstGeom prst="roundRect">
            <a:avLst/>
          </a:prstGeom>
          <a:solidFill>
            <a:srgbClr val="FFFFFF"/>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95959"/>
                </a:solidFill>
              </a:rPr>
              <a:t>Other Criteria 3</a:t>
            </a:r>
            <a:endParaRPr lang="en-US" sz="1600" dirty="0">
              <a:solidFill>
                <a:srgbClr val="595959"/>
              </a:solidFill>
            </a:endParaRPr>
          </a:p>
        </p:txBody>
      </p:sp>
    </p:spTree>
    <p:extLst>
      <p:ext uri="{BB962C8B-B14F-4D97-AF65-F5344CB8AC3E}">
        <p14:creationId xmlns:p14="http://schemas.microsoft.com/office/powerpoint/2010/main" val="222120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a:spLocks noChangeArrowheads="1"/>
          </p:cNvSpPr>
          <p:nvPr/>
        </p:nvSpPr>
        <p:spPr bwMode="gray">
          <a:xfrm>
            <a:off x="1497388" y="1960576"/>
            <a:ext cx="1370773" cy="503641"/>
          </a:xfrm>
          <a:prstGeom prst="roundRect">
            <a:avLst/>
          </a:prstGeom>
          <a:solidFill>
            <a:schemeClr val="tx1"/>
          </a:solidFill>
          <a:ln w="22225">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6" name="Text Box 5"/>
          <p:cNvSpPr txBox="1">
            <a:spLocks noChangeArrowheads="1"/>
          </p:cNvSpPr>
          <p:nvPr/>
        </p:nvSpPr>
        <p:spPr bwMode="gray">
          <a:xfrm>
            <a:off x="1572621" y="2043664"/>
            <a:ext cx="1218799" cy="320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500" b="1" kern="0" dirty="0">
                <a:solidFill>
                  <a:srgbClr val="FFFFFF"/>
                </a:solidFill>
                <a:latin typeface="Calibri"/>
              </a:rPr>
              <a:t>First</a:t>
            </a:r>
          </a:p>
        </p:txBody>
      </p:sp>
      <p:sp>
        <p:nvSpPr>
          <p:cNvPr id="8" name="Rounded Rectangle 7"/>
          <p:cNvSpPr>
            <a:spLocks noChangeArrowheads="1"/>
          </p:cNvSpPr>
          <p:nvPr/>
        </p:nvSpPr>
        <p:spPr bwMode="gray">
          <a:xfrm>
            <a:off x="3397813" y="1961411"/>
            <a:ext cx="1372277" cy="499893"/>
          </a:xfrm>
          <a:prstGeom prst="roundRect">
            <a:avLst/>
          </a:prstGeom>
          <a:solidFill>
            <a:schemeClr val="accent1"/>
          </a:solidFill>
          <a:ln w="22225">
            <a:solidFill>
              <a:schemeClr val="accent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9" name="Text Box 8"/>
          <p:cNvSpPr txBox="1">
            <a:spLocks noChangeArrowheads="1"/>
          </p:cNvSpPr>
          <p:nvPr/>
        </p:nvSpPr>
        <p:spPr bwMode="gray">
          <a:xfrm>
            <a:off x="3474548" y="2042197"/>
            <a:ext cx="1218799" cy="32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500" b="1" kern="0" dirty="0">
                <a:solidFill>
                  <a:srgbClr val="FFFFFF"/>
                </a:solidFill>
                <a:latin typeface="Calibri"/>
              </a:rPr>
              <a:t>Second</a:t>
            </a:r>
          </a:p>
        </p:txBody>
      </p:sp>
      <p:sp>
        <p:nvSpPr>
          <p:cNvPr id="11" name="Rounded Rectangle 10"/>
          <p:cNvSpPr>
            <a:spLocks noChangeArrowheads="1"/>
          </p:cNvSpPr>
          <p:nvPr/>
        </p:nvSpPr>
        <p:spPr bwMode="gray">
          <a:xfrm>
            <a:off x="5260620" y="1961411"/>
            <a:ext cx="1372277" cy="499893"/>
          </a:xfrm>
          <a:prstGeom prst="roundRect">
            <a:avLst/>
          </a:prstGeom>
          <a:solidFill>
            <a:schemeClr val="accent2"/>
          </a:solidFill>
          <a:ln w="22225">
            <a:no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12" name="Text Box 11"/>
          <p:cNvSpPr txBox="1">
            <a:spLocks noChangeArrowheads="1"/>
          </p:cNvSpPr>
          <p:nvPr/>
        </p:nvSpPr>
        <p:spPr bwMode="gray">
          <a:xfrm>
            <a:off x="5337356" y="2043673"/>
            <a:ext cx="1218799" cy="32058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500" b="1" kern="0" dirty="0">
                <a:solidFill>
                  <a:srgbClr val="FFFFFF"/>
                </a:solidFill>
                <a:latin typeface="Calibri"/>
              </a:rPr>
              <a:t>Third</a:t>
            </a:r>
          </a:p>
        </p:txBody>
      </p:sp>
      <p:sp>
        <p:nvSpPr>
          <p:cNvPr id="14" name="Rounded Rectangle 13"/>
          <p:cNvSpPr>
            <a:spLocks noChangeArrowheads="1"/>
          </p:cNvSpPr>
          <p:nvPr/>
        </p:nvSpPr>
        <p:spPr bwMode="gray">
          <a:xfrm>
            <a:off x="7130148" y="1961411"/>
            <a:ext cx="1372277" cy="499893"/>
          </a:xfrm>
          <a:prstGeom prst="roundRect">
            <a:avLst/>
          </a:prstGeom>
          <a:solidFill>
            <a:schemeClr val="accent4"/>
          </a:solidFill>
          <a:ln w="22225">
            <a:no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15" name="Text Box 14"/>
          <p:cNvSpPr txBox="1">
            <a:spLocks noChangeArrowheads="1"/>
          </p:cNvSpPr>
          <p:nvPr/>
        </p:nvSpPr>
        <p:spPr bwMode="gray">
          <a:xfrm>
            <a:off x="7206884" y="2042197"/>
            <a:ext cx="1218799" cy="32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500" b="1" kern="0" dirty="0">
                <a:solidFill>
                  <a:srgbClr val="FFFFFF"/>
                </a:solidFill>
                <a:latin typeface="Calibri"/>
              </a:rPr>
              <a:t>Fourth</a:t>
            </a:r>
          </a:p>
        </p:txBody>
      </p:sp>
      <p:sp>
        <p:nvSpPr>
          <p:cNvPr id="16" name="Text Box 15"/>
          <p:cNvSpPr txBox="1">
            <a:spLocks noChangeArrowheads="1"/>
          </p:cNvSpPr>
          <p:nvPr/>
        </p:nvSpPr>
        <p:spPr bwMode="gray">
          <a:xfrm>
            <a:off x="424545" y="2829015"/>
            <a:ext cx="1295537" cy="32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eaLnBrk="0" hangingPunct="0">
              <a:spcBef>
                <a:spcPct val="50000"/>
              </a:spcBef>
              <a:defRPr/>
            </a:pPr>
            <a:r>
              <a:rPr lang="en-US" sz="1500" b="1" kern="0" dirty="0">
                <a:solidFill>
                  <a:srgbClr val="595959"/>
                </a:solidFill>
                <a:latin typeface="Calibri"/>
              </a:rPr>
              <a:t>Motivation</a:t>
            </a:r>
          </a:p>
        </p:txBody>
      </p:sp>
      <p:sp>
        <p:nvSpPr>
          <p:cNvPr id="17" name="Text Box 16"/>
          <p:cNvSpPr txBox="1">
            <a:spLocks noChangeArrowheads="1"/>
          </p:cNvSpPr>
          <p:nvPr/>
        </p:nvSpPr>
        <p:spPr bwMode="gray">
          <a:xfrm>
            <a:off x="424545" y="2041451"/>
            <a:ext cx="1295537" cy="32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eaLnBrk="0" hangingPunct="0">
              <a:spcBef>
                <a:spcPct val="50000"/>
              </a:spcBef>
              <a:defRPr/>
            </a:pPr>
            <a:r>
              <a:rPr lang="en-US" sz="1500" b="1" kern="0" dirty="0">
                <a:solidFill>
                  <a:srgbClr val="595959"/>
                </a:solidFill>
                <a:latin typeface="Calibri"/>
              </a:rPr>
              <a:t>Stage</a:t>
            </a:r>
          </a:p>
        </p:txBody>
      </p:sp>
      <p:sp>
        <p:nvSpPr>
          <p:cNvPr id="18" name="Rounded Rectangle 17"/>
          <p:cNvSpPr>
            <a:spLocks noChangeArrowheads="1"/>
          </p:cNvSpPr>
          <p:nvPr/>
        </p:nvSpPr>
        <p:spPr bwMode="gray">
          <a:xfrm>
            <a:off x="1497388" y="2649128"/>
            <a:ext cx="1370773" cy="714344"/>
          </a:xfrm>
          <a:prstGeom prst="roundRect">
            <a:avLst/>
          </a:prstGeom>
          <a:ln w="22225">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19" name="Text Box 18"/>
          <p:cNvSpPr txBox="1">
            <a:spLocks noChangeArrowheads="1"/>
          </p:cNvSpPr>
          <p:nvPr/>
        </p:nvSpPr>
        <p:spPr bwMode="gray">
          <a:xfrm>
            <a:off x="1497388" y="2854456"/>
            <a:ext cx="1370773" cy="30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400" i="1" kern="0" dirty="0">
                <a:solidFill>
                  <a:srgbClr val="595959"/>
                </a:solidFill>
                <a:latin typeface="Calibri"/>
              </a:rPr>
              <a:t>“Quote”</a:t>
            </a:r>
          </a:p>
        </p:txBody>
      </p:sp>
      <p:sp>
        <p:nvSpPr>
          <p:cNvPr id="20" name="Rounded Rectangle 19"/>
          <p:cNvSpPr>
            <a:spLocks noChangeArrowheads="1"/>
          </p:cNvSpPr>
          <p:nvPr/>
        </p:nvSpPr>
        <p:spPr bwMode="gray">
          <a:xfrm>
            <a:off x="3397810" y="2649128"/>
            <a:ext cx="1370772" cy="714344"/>
          </a:xfrm>
          <a:prstGeom prst="roundRect">
            <a:avLst/>
          </a:prstGeom>
          <a:ln>
            <a:solidFill>
              <a:schemeClr val="accent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sz="2000" kern="0">
              <a:solidFill>
                <a:srgbClr val="595959"/>
              </a:solidFill>
            </a:endParaRPr>
          </a:p>
        </p:txBody>
      </p:sp>
      <p:sp>
        <p:nvSpPr>
          <p:cNvPr id="24" name="Rounded Rectangle 23"/>
          <p:cNvSpPr>
            <a:spLocks noChangeArrowheads="1"/>
          </p:cNvSpPr>
          <p:nvPr/>
        </p:nvSpPr>
        <p:spPr bwMode="gray">
          <a:xfrm>
            <a:off x="7130148" y="2649128"/>
            <a:ext cx="1372277" cy="714344"/>
          </a:xfrm>
          <a:prstGeom prst="roundRect">
            <a:avLst/>
          </a:prstGeom>
          <a:ln w="22225">
            <a:solidFill>
              <a:schemeClr val="accent4"/>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sz="2000" kern="0">
              <a:solidFill>
                <a:srgbClr val="595959"/>
              </a:solidFill>
            </a:endParaRPr>
          </a:p>
        </p:txBody>
      </p:sp>
      <p:sp>
        <p:nvSpPr>
          <p:cNvPr id="26" name="Rounded Rectangle 25"/>
          <p:cNvSpPr>
            <a:spLocks noChangeArrowheads="1"/>
          </p:cNvSpPr>
          <p:nvPr/>
        </p:nvSpPr>
        <p:spPr bwMode="gray">
          <a:xfrm>
            <a:off x="1495885" y="3551302"/>
            <a:ext cx="1372277" cy="1201192"/>
          </a:xfrm>
          <a:prstGeom prst="roundRect">
            <a:avLst>
              <a:gd name="adj" fmla="val 6698"/>
            </a:avLst>
          </a:prstGeom>
          <a:ln w="22225">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kern="0">
              <a:solidFill>
                <a:srgbClr val="595959"/>
              </a:solidFill>
            </a:endParaRPr>
          </a:p>
        </p:txBody>
      </p:sp>
      <p:sp>
        <p:nvSpPr>
          <p:cNvPr id="28" name="Text Box 27"/>
          <p:cNvSpPr txBox="1">
            <a:spLocks noChangeArrowheads="1"/>
          </p:cNvSpPr>
          <p:nvPr/>
        </p:nvSpPr>
        <p:spPr bwMode="gray">
          <a:xfrm>
            <a:off x="435080" y="3882772"/>
            <a:ext cx="1294033" cy="32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square"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eaLnBrk="0" hangingPunct="0">
              <a:spcBef>
                <a:spcPct val="50000"/>
              </a:spcBef>
              <a:defRPr/>
            </a:pPr>
            <a:r>
              <a:rPr lang="en-US" sz="1500" b="1" kern="0" dirty="0">
                <a:solidFill>
                  <a:srgbClr val="595959"/>
                </a:solidFill>
                <a:latin typeface="Calibri"/>
              </a:rPr>
              <a:t>Activities </a:t>
            </a:r>
          </a:p>
        </p:txBody>
      </p:sp>
      <p:sp>
        <p:nvSpPr>
          <p:cNvPr id="29" name="Rounded Rectangle 28"/>
          <p:cNvSpPr>
            <a:spLocks noChangeArrowheads="1"/>
          </p:cNvSpPr>
          <p:nvPr/>
        </p:nvSpPr>
        <p:spPr bwMode="gray">
          <a:xfrm>
            <a:off x="3397810" y="3560176"/>
            <a:ext cx="1370772" cy="1192318"/>
          </a:xfrm>
          <a:prstGeom prst="roundRect">
            <a:avLst>
              <a:gd name="adj" fmla="val 8450"/>
            </a:avLst>
          </a:prstGeom>
          <a:ln w="22225">
            <a:solidFill>
              <a:schemeClr val="accent1"/>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defTabSz="860268">
              <a:defRPr/>
            </a:pPr>
            <a:endParaRPr lang="en-US" sz="2000" kern="0">
              <a:solidFill>
                <a:srgbClr val="595959"/>
              </a:solidFill>
            </a:endParaRPr>
          </a:p>
        </p:txBody>
      </p:sp>
      <p:sp>
        <p:nvSpPr>
          <p:cNvPr id="31" name="Rounded Rectangle 30"/>
          <p:cNvSpPr>
            <a:spLocks noChangeArrowheads="1"/>
          </p:cNvSpPr>
          <p:nvPr/>
        </p:nvSpPr>
        <p:spPr bwMode="gray">
          <a:xfrm>
            <a:off x="5262123" y="3569049"/>
            <a:ext cx="1370773" cy="1186644"/>
          </a:xfrm>
          <a:prstGeom prst="roundRect">
            <a:avLst>
              <a:gd name="adj" fmla="val 9328"/>
            </a:avLst>
          </a:prstGeom>
          <a:ln w="22225">
            <a:solidFill>
              <a:schemeClr val="accent2"/>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algn="ctr" defTabSz="944563" eaLnBrk="0" hangingPunct="0">
              <a:lnSpc>
                <a:spcPct val="90000"/>
              </a:lnSpc>
              <a:spcBef>
                <a:spcPct val="5000"/>
              </a:spcBef>
              <a:defRPr/>
            </a:pPr>
            <a:endParaRPr lang="en-US" sz="1400" kern="0" dirty="0">
              <a:solidFill>
                <a:srgbClr val="595959"/>
              </a:solidFill>
            </a:endParaRPr>
          </a:p>
        </p:txBody>
      </p:sp>
      <p:sp>
        <p:nvSpPr>
          <p:cNvPr id="33" name="Rounded Rectangle 32"/>
          <p:cNvSpPr>
            <a:spLocks noChangeArrowheads="1"/>
          </p:cNvSpPr>
          <p:nvPr/>
        </p:nvSpPr>
        <p:spPr bwMode="gray">
          <a:xfrm>
            <a:off x="7130148" y="3577930"/>
            <a:ext cx="1372277" cy="1152673"/>
          </a:xfrm>
          <a:prstGeom prst="roundRect">
            <a:avLst>
              <a:gd name="adj" fmla="val 10056"/>
            </a:avLst>
          </a:prstGeom>
          <a:ln w="22225">
            <a:solidFill>
              <a:schemeClr val="accent4"/>
            </a:solidFill>
            <a:headEnd/>
            <a:tailEnd/>
          </a:ln>
        </p:spPr>
        <p:style>
          <a:lnRef idx="2">
            <a:schemeClr val="dk1"/>
          </a:lnRef>
          <a:fillRef idx="1">
            <a:schemeClr val="lt1"/>
          </a:fillRef>
          <a:effectRef idx="0">
            <a:schemeClr val="dk1"/>
          </a:effectRef>
          <a:fontRef idx="minor">
            <a:schemeClr val="dk1"/>
          </a:fontRef>
        </p:style>
        <p:txBody>
          <a:bodyPr wrap="none" lIns="86016" tIns="43008" rIns="86016" bIns="43008" anchor="ctr"/>
          <a:lstStyle/>
          <a:p>
            <a:pPr algn="ctr" defTabSz="944563" eaLnBrk="0" hangingPunct="0">
              <a:lnSpc>
                <a:spcPct val="90000"/>
              </a:lnSpc>
              <a:spcBef>
                <a:spcPct val="5000"/>
              </a:spcBef>
              <a:defRPr/>
            </a:pPr>
            <a:endParaRPr lang="en-US" sz="1400" kern="0" dirty="0">
              <a:solidFill>
                <a:srgbClr val="595959"/>
              </a:solidFill>
            </a:endParaRPr>
          </a:p>
        </p:txBody>
      </p:sp>
      <p:sp>
        <p:nvSpPr>
          <p:cNvPr id="44" name="Text Box 22"/>
          <p:cNvSpPr txBox="1">
            <a:spLocks noChangeArrowheads="1"/>
          </p:cNvSpPr>
          <p:nvPr/>
        </p:nvSpPr>
        <p:spPr bwMode="gray">
          <a:xfrm>
            <a:off x="5260620" y="2660191"/>
            <a:ext cx="1372278" cy="695203"/>
          </a:xfrm>
          <a:prstGeom prst="roundRect">
            <a:avLst/>
          </a:prstGeom>
          <a:ln w="22225">
            <a:solidFill>
              <a:schemeClr val="accent2"/>
            </a:solidFill>
          </a:ln>
          <a:extLst/>
        </p:spPr>
        <p:style>
          <a:lnRef idx="2">
            <a:schemeClr val="dk1"/>
          </a:lnRef>
          <a:fillRef idx="1">
            <a:schemeClr val="lt1"/>
          </a:fillRef>
          <a:effectRef idx="0">
            <a:schemeClr val="dk1"/>
          </a:effectRef>
          <a:fontRef idx="minor">
            <a:schemeClr val="dk1"/>
          </a:fontRef>
        </p:style>
        <p:txBody>
          <a:bodyPr wrap="square"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endParaRPr lang="en-US" sz="1400" i="1" kern="0" dirty="0">
              <a:solidFill>
                <a:srgbClr val="595959"/>
              </a:solidFill>
              <a:latin typeface="Calibri"/>
            </a:endParaRPr>
          </a:p>
          <a:p>
            <a:pPr algn="ctr" eaLnBrk="0" hangingPunct="0">
              <a:spcBef>
                <a:spcPct val="50000"/>
              </a:spcBef>
              <a:defRPr/>
            </a:pPr>
            <a:endParaRPr lang="en-US" sz="1400" i="1" kern="0" dirty="0">
              <a:solidFill>
                <a:srgbClr val="595959"/>
              </a:solidFill>
              <a:latin typeface="Calibri"/>
            </a:endParaRPr>
          </a:p>
        </p:txBody>
      </p:sp>
      <p:sp>
        <p:nvSpPr>
          <p:cNvPr id="46" name="Text Box 20"/>
          <p:cNvSpPr txBox="1">
            <a:spLocks noChangeArrowheads="1"/>
          </p:cNvSpPr>
          <p:nvPr/>
        </p:nvSpPr>
        <p:spPr bwMode="gray">
          <a:xfrm>
            <a:off x="3376746" y="2853466"/>
            <a:ext cx="1411399" cy="305192"/>
          </a:xfrm>
          <a:prstGeom prst="rect">
            <a:avLst/>
          </a:prstGeom>
          <a:noFill/>
          <a:ln w="222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400" i="1" kern="0" dirty="0">
                <a:solidFill>
                  <a:srgbClr val="595959"/>
                </a:solidFill>
                <a:latin typeface="Calibri"/>
              </a:rPr>
              <a:t>“Quote”</a:t>
            </a:r>
          </a:p>
        </p:txBody>
      </p:sp>
      <p:sp>
        <p:nvSpPr>
          <p:cNvPr id="51" name="Rectangle 50"/>
          <p:cNvSpPr/>
          <p:nvPr/>
        </p:nvSpPr>
        <p:spPr>
          <a:xfrm>
            <a:off x="5225148" y="2849513"/>
            <a:ext cx="1483950" cy="300082"/>
          </a:xfrm>
          <a:prstGeom prst="rect">
            <a:avLst/>
          </a:prstGeom>
        </p:spPr>
        <p:txBody>
          <a:bodyPr wrap="square">
            <a:spAutoFit/>
          </a:bodyPr>
          <a:lstStyle/>
          <a:p>
            <a:pPr algn="ctr" fontAlgn="auto">
              <a:spcBef>
                <a:spcPts val="0"/>
              </a:spcBef>
              <a:spcAft>
                <a:spcPts val="0"/>
              </a:spcAft>
            </a:pPr>
            <a:r>
              <a:rPr lang="en-US" sz="1350" i="1" dirty="0">
                <a:solidFill>
                  <a:srgbClr val="595959"/>
                </a:solidFill>
                <a:latin typeface="Calibri"/>
              </a:rPr>
              <a:t>“Quote”</a:t>
            </a:r>
          </a:p>
        </p:txBody>
      </p:sp>
      <p:sp>
        <p:nvSpPr>
          <p:cNvPr id="52" name="Text Box 24"/>
          <p:cNvSpPr txBox="1">
            <a:spLocks noChangeArrowheads="1"/>
          </p:cNvSpPr>
          <p:nvPr/>
        </p:nvSpPr>
        <p:spPr bwMode="gray">
          <a:xfrm>
            <a:off x="7130148" y="2854456"/>
            <a:ext cx="1372277" cy="30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outerShdw>
                </a:effectLst>
              </a14:hiddenEffects>
            </a:ext>
          </a:extLst>
        </p:spPr>
        <p:txBody>
          <a:bodyPr lIns="88880" tIns="44440" rIns="88880" bIns="44440" anchor="ctr">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hangingPunct="0">
              <a:spcBef>
                <a:spcPct val="50000"/>
              </a:spcBef>
              <a:defRPr/>
            </a:pPr>
            <a:r>
              <a:rPr lang="en-US" sz="1400" i="1" kern="0" dirty="0">
                <a:solidFill>
                  <a:srgbClr val="595959"/>
                </a:solidFill>
                <a:latin typeface="Calibri"/>
              </a:rPr>
              <a:t>“Quote”</a:t>
            </a:r>
          </a:p>
        </p:txBody>
      </p:sp>
      <p:sp>
        <p:nvSpPr>
          <p:cNvPr id="60" name="Title 1"/>
          <p:cNvSpPr>
            <a:spLocks noGrp="1"/>
          </p:cNvSpPr>
          <p:nvPr>
            <p:ph type="title"/>
          </p:nvPr>
        </p:nvSpPr>
        <p:spPr>
          <a:xfrm>
            <a:off x="457200" y="110385"/>
            <a:ext cx="8229600" cy="1143000"/>
          </a:xfrm>
        </p:spPr>
        <p:txBody>
          <a:bodyPr>
            <a:noAutofit/>
          </a:bodyPr>
          <a:lstStyle/>
          <a:p>
            <a:r>
              <a:rPr lang="en-US" dirty="0"/>
              <a:t>Stages</a:t>
            </a:r>
          </a:p>
        </p:txBody>
      </p:sp>
      <p:sp>
        <p:nvSpPr>
          <p:cNvPr id="63" name="Freeform 10"/>
          <p:cNvSpPr>
            <a:spLocks noChangeAspect="1"/>
          </p:cNvSpPr>
          <p:nvPr/>
        </p:nvSpPr>
        <p:spPr bwMode="auto">
          <a:xfrm rot="5400000">
            <a:off x="3027859" y="2018861"/>
            <a:ext cx="218806" cy="36576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BCBEC0"/>
          </a:solidFill>
          <a:ln>
            <a:noFill/>
            <a:headEnd/>
            <a:tailEnd/>
          </a:ln>
          <a:effectLst/>
        </p:spPr>
        <p:style>
          <a:lnRef idx="1">
            <a:schemeClr val="accent2"/>
          </a:lnRef>
          <a:fillRef idx="3">
            <a:schemeClr val="accent2"/>
          </a:fillRef>
          <a:effectRef idx="2">
            <a:schemeClr val="accent2"/>
          </a:effectRef>
          <a:fontRef idx="minor">
            <a:schemeClr val="lt1"/>
          </a:fontRef>
        </p:style>
        <p:txBody>
          <a:bodyPr/>
          <a:lstStyle/>
          <a:p>
            <a:pPr fontAlgn="auto">
              <a:spcBef>
                <a:spcPts val="0"/>
              </a:spcBef>
              <a:spcAft>
                <a:spcPts val="0"/>
              </a:spcAft>
            </a:pPr>
            <a:endParaRPr lang="en-US">
              <a:solidFill>
                <a:srgbClr val="FFFFFF"/>
              </a:solidFill>
            </a:endParaRPr>
          </a:p>
        </p:txBody>
      </p:sp>
      <p:sp>
        <p:nvSpPr>
          <p:cNvPr id="64" name="Freeform 10"/>
          <p:cNvSpPr>
            <a:spLocks noChangeAspect="1"/>
          </p:cNvSpPr>
          <p:nvPr/>
        </p:nvSpPr>
        <p:spPr bwMode="auto">
          <a:xfrm rot="5400000">
            <a:off x="4925771" y="2021079"/>
            <a:ext cx="218806" cy="36576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BCBEC0"/>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
        <p:nvSpPr>
          <p:cNvPr id="65" name="Freeform 10"/>
          <p:cNvSpPr>
            <a:spLocks noChangeAspect="1"/>
          </p:cNvSpPr>
          <p:nvPr/>
        </p:nvSpPr>
        <p:spPr bwMode="auto">
          <a:xfrm rot="5400000">
            <a:off x="6761659" y="2018861"/>
            <a:ext cx="218806" cy="365760"/>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BCBEC0"/>
          </a:solidFill>
          <a:ln w="0">
            <a:noFill/>
            <a:prstDash val="solid"/>
            <a:round/>
            <a:headEnd/>
            <a:tailEnd/>
          </a:ln>
        </p:spPr>
        <p:txBody>
          <a:bodyPr/>
          <a:lstStyle/>
          <a:p>
            <a:pPr fontAlgn="auto">
              <a:spcBef>
                <a:spcPts val="0"/>
              </a:spcBef>
              <a:spcAft>
                <a:spcPts val="0"/>
              </a:spcAft>
            </a:pPr>
            <a:endParaRPr lang="en-US">
              <a:solidFill>
                <a:srgbClr val="595959"/>
              </a:solidFill>
              <a:latin typeface="Calibri"/>
            </a:endParaRPr>
          </a:p>
        </p:txBody>
      </p:sp>
    </p:spTree>
    <p:extLst>
      <p:ext uri="{BB962C8B-B14F-4D97-AF65-F5344CB8AC3E}">
        <p14:creationId xmlns:p14="http://schemas.microsoft.com/office/powerpoint/2010/main" val="374134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grpSp>
        <p:nvGrpSpPr>
          <p:cNvPr id="30" name="Group 29"/>
          <p:cNvGrpSpPr/>
          <p:nvPr/>
        </p:nvGrpSpPr>
        <p:grpSpPr>
          <a:xfrm>
            <a:off x="1258937" y="1941144"/>
            <a:ext cx="7281713" cy="3397047"/>
            <a:chOff x="366862" y="1942126"/>
            <a:chExt cx="8510587" cy="3970338"/>
          </a:xfrm>
        </p:grpSpPr>
        <p:sp>
          <p:nvSpPr>
            <p:cNvPr id="31" name="TextBox 38"/>
            <p:cNvSpPr txBox="1">
              <a:spLocks noChangeArrowheads="1"/>
            </p:cNvSpPr>
            <p:nvPr/>
          </p:nvSpPr>
          <p:spPr bwMode="auto">
            <a:xfrm>
              <a:off x="3230713" y="3685556"/>
              <a:ext cx="2891134" cy="643819"/>
            </a:xfrm>
            <a:prstGeom prst="rect">
              <a:avLst/>
            </a:prstGeom>
            <a:noFill/>
            <a:ln w="9525">
              <a:noFill/>
              <a:miter lim="800000"/>
              <a:headEnd/>
              <a:tailEnd/>
            </a:ln>
          </p:spPr>
          <p:txBody>
            <a:bodyPr wrap="square">
              <a:spAutoFit/>
            </a:bodyPr>
            <a:lstStyle/>
            <a:p>
              <a:pPr marL="0" marR="0" lvl="0" indent="0" algn="ctr" defTabSz="1043056" eaLnBrk="1" fontAlgn="auto" latinLnBrk="0" hangingPunct="1">
                <a:lnSpc>
                  <a:spcPts val="35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595959"/>
                  </a:solidFill>
                  <a:effectLst/>
                  <a:uLnTx/>
                  <a:uFillTx/>
                  <a:latin typeface="Calibri"/>
                </a:rPr>
                <a:t>TEXT</a:t>
              </a:r>
            </a:p>
          </p:txBody>
        </p:sp>
        <p:grpSp>
          <p:nvGrpSpPr>
            <p:cNvPr id="32" name="Group 48"/>
            <p:cNvGrpSpPr/>
            <p:nvPr/>
          </p:nvGrpSpPr>
          <p:grpSpPr>
            <a:xfrm>
              <a:off x="366862" y="1942126"/>
              <a:ext cx="8510587" cy="3970338"/>
              <a:chOff x="366862" y="1942126"/>
              <a:chExt cx="8510587" cy="3970338"/>
            </a:xfrm>
          </p:grpSpPr>
          <p:grpSp>
            <p:nvGrpSpPr>
              <p:cNvPr id="33" name="Group 49"/>
              <p:cNvGrpSpPr/>
              <p:nvPr/>
            </p:nvGrpSpPr>
            <p:grpSpPr>
              <a:xfrm>
                <a:off x="366862" y="1942126"/>
                <a:ext cx="8510587" cy="3970338"/>
                <a:chOff x="366862" y="1942126"/>
                <a:chExt cx="8510587" cy="3970338"/>
              </a:xfrm>
            </p:grpSpPr>
            <p:sp>
              <p:nvSpPr>
                <p:cNvPr id="44" name="Rounded Rectangle 43"/>
                <p:cNvSpPr/>
                <p:nvPr/>
              </p:nvSpPr>
              <p:spPr bwMode="auto">
                <a:xfrm>
                  <a:off x="2143275" y="1946890"/>
                  <a:ext cx="1520825" cy="682625"/>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45" name="Rounded Rectangle 44"/>
                <p:cNvSpPr/>
                <p:nvPr/>
              </p:nvSpPr>
              <p:spPr bwMode="auto">
                <a:xfrm>
                  <a:off x="4156224" y="1943714"/>
                  <a:ext cx="1671638" cy="682625"/>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46" name="Rounded Rectangle 45"/>
                <p:cNvSpPr/>
                <p:nvPr/>
              </p:nvSpPr>
              <p:spPr bwMode="auto">
                <a:xfrm>
                  <a:off x="6312678" y="1942126"/>
                  <a:ext cx="1603375" cy="682625"/>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47" name="Rounded Rectangle 46"/>
                <p:cNvSpPr/>
                <p:nvPr/>
              </p:nvSpPr>
              <p:spPr bwMode="auto">
                <a:xfrm>
                  <a:off x="6948637" y="2893039"/>
                  <a:ext cx="1892300" cy="682625"/>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48" name="Rounded Rectangle 47"/>
                <p:cNvSpPr/>
                <p:nvPr/>
              </p:nvSpPr>
              <p:spPr bwMode="auto">
                <a:xfrm>
                  <a:off x="6948637" y="4050326"/>
                  <a:ext cx="1928812" cy="742950"/>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49" name="Rounded Rectangle 48"/>
                <p:cNvSpPr/>
                <p:nvPr/>
              </p:nvSpPr>
              <p:spPr bwMode="auto">
                <a:xfrm>
                  <a:off x="5800874" y="5179039"/>
                  <a:ext cx="2173288" cy="733425"/>
                </a:xfrm>
                <a:prstGeom prst="roundRect">
                  <a:avLst/>
                </a:prstGeom>
                <a:solidFill>
                  <a:schemeClr val="accent2"/>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50" name="Rounded Rectangle 49"/>
                <p:cNvSpPr/>
                <p:nvPr/>
              </p:nvSpPr>
              <p:spPr bwMode="auto">
                <a:xfrm>
                  <a:off x="3651399" y="5191739"/>
                  <a:ext cx="1763713" cy="682625"/>
                </a:xfrm>
                <a:prstGeom prst="roundRect">
                  <a:avLst/>
                </a:prstGeom>
                <a:solidFill>
                  <a:schemeClr val="accent2"/>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r>
                    <a:rPr kumimoji="0" lang="en-US" sz="1050" b="1" i="0" u="none" strike="noStrike" kern="0" cap="none" spc="0" normalizeH="0" baseline="0" noProof="0" dirty="0">
                      <a:ln>
                        <a:noFill/>
                      </a:ln>
                      <a:solidFill>
                        <a:srgbClr val="A1C46B"/>
                      </a:solidFill>
                      <a:effectLst/>
                      <a:uLnTx/>
                      <a:uFillTx/>
                      <a:latin typeface="Calibri"/>
                      <a:cs typeface="Times New Roman" pitchFamily="18" charset="0"/>
                    </a:rPr>
                    <a:t> </a:t>
                  </a: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 </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51" name="Rounded Rectangle 50"/>
                <p:cNvSpPr/>
                <p:nvPr/>
              </p:nvSpPr>
              <p:spPr bwMode="auto">
                <a:xfrm>
                  <a:off x="1422549" y="5177451"/>
                  <a:ext cx="1808163" cy="682625"/>
                </a:xfrm>
                <a:prstGeom prst="roundRect">
                  <a:avLst/>
                </a:prstGeom>
                <a:solidFill>
                  <a:schemeClr val="accent2"/>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52" name="Rounded Rectangle 51"/>
                <p:cNvSpPr/>
                <p:nvPr/>
              </p:nvSpPr>
              <p:spPr bwMode="auto">
                <a:xfrm>
                  <a:off x="366862" y="4209076"/>
                  <a:ext cx="1866900" cy="731224"/>
                </a:xfrm>
                <a:prstGeom prst="roundRect">
                  <a:avLst/>
                </a:prstGeom>
                <a:solidFill>
                  <a:schemeClr val="accent3"/>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 </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sp>
              <p:nvSpPr>
                <p:cNvPr id="53" name="Rounded Rectangle 52"/>
                <p:cNvSpPr/>
                <p:nvPr/>
              </p:nvSpPr>
              <p:spPr bwMode="auto">
                <a:xfrm>
                  <a:off x="379562" y="2873989"/>
                  <a:ext cx="1892300" cy="908050"/>
                </a:xfrm>
                <a:prstGeom prst="roundRect">
                  <a:avLst/>
                </a:prstGeom>
                <a:solidFill>
                  <a:schemeClr val="accent1"/>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595959"/>
                      </a:solidFill>
                      <a:effectLst/>
                      <a:uLnTx/>
                      <a:uFillTx/>
                      <a:latin typeface="Calibri"/>
                      <a:cs typeface="Times New Roman" pitchFamily="18" charset="0"/>
                    </a:rPr>
                    <a:t>Text</a:t>
                  </a:r>
                </a:p>
                <a:p>
                  <a:pPr marL="0" marR="0" lvl="0" indent="0" defTabSz="1043056" eaLnBrk="1" fontAlgn="auto" latinLnBrk="0" hangingPunct="1">
                    <a:lnSpc>
                      <a:spcPts val="11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Calibri"/>
                      <a:cs typeface="Times New Roman" pitchFamily="18" charset="0"/>
                    </a:rPr>
                    <a:t>Text</a:t>
                  </a:r>
                </a:p>
              </p:txBody>
            </p:sp>
          </p:grpSp>
          <p:sp>
            <p:nvSpPr>
              <p:cNvPr id="34" name="Right Arrow 33"/>
              <p:cNvSpPr/>
              <p:nvPr/>
            </p:nvSpPr>
            <p:spPr bwMode="auto">
              <a:xfrm>
                <a:off x="3708549" y="2153264"/>
                <a:ext cx="425450" cy="257175"/>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35" name="Right Arrow 34"/>
              <p:cNvSpPr/>
              <p:nvPr/>
            </p:nvSpPr>
            <p:spPr bwMode="auto">
              <a:xfrm>
                <a:off x="5851674" y="2162789"/>
                <a:ext cx="423863" cy="258762"/>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36" name="Right Arrow 35"/>
              <p:cNvSpPr/>
              <p:nvPr/>
            </p:nvSpPr>
            <p:spPr bwMode="auto">
              <a:xfrm rot="5400000">
                <a:off x="8155269" y="3685996"/>
                <a:ext cx="384175" cy="258762"/>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37" name="Bent Arrow 36"/>
              <p:cNvSpPr/>
              <p:nvPr/>
            </p:nvSpPr>
            <p:spPr bwMode="auto">
              <a:xfrm rot="5400000">
                <a:off x="7911455" y="2303284"/>
                <a:ext cx="604837" cy="444500"/>
              </a:xfrm>
              <a:prstGeom prst="ben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38" name="Bent Arrow 37"/>
              <p:cNvSpPr/>
              <p:nvPr/>
            </p:nvSpPr>
            <p:spPr bwMode="auto">
              <a:xfrm rot="10800000">
                <a:off x="7991624" y="4869476"/>
                <a:ext cx="423863" cy="787400"/>
              </a:xfrm>
              <a:prstGeom prst="ben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39" name="Bent Arrow 38"/>
              <p:cNvSpPr/>
              <p:nvPr/>
            </p:nvSpPr>
            <p:spPr bwMode="auto">
              <a:xfrm rot="16200000">
                <a:off x="783580" y="5041720"/>
                <a:ext cx="671513" cy="504825"/>
              </a:xfrm>
              <a:prstGeom prst="bentArrow">
                <a:avLst>
                  <a:gd name="adj1" fmla="val 25000"/>
                  <a:gd name="adj2" fmla="val 25000"/>
                  <a:gd name="adj3" fmla="val 25000"/>
                  <a:gd name="adj4" fmla="val 43750"/>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40" name="Bent Arrow 39"/>
              <p:cNvSpPr/>
              <p:nvPr/>
            </p:nvSpPr>
            <p:spPr bwMode="auto">
              <a:xfrm>
                <a:off x="946299" y="2154851"/>
                <a:ext cx="1136650" cy="603250"/>
              </a:xfrm>
              <a:prstGeom prst="bentArrow">
                <a:avLst>
                  <a:gd name="adj1" fmla="val 25000"/>
                  <a:gd name="adj2" fmla="val 25000"/>
                  <a:gd name="adj3" fmla="val 25000"/>
                  <a:gd name="adj4" fmla="val 43750"/>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41" name="Right Arrow 40"/>
              <p:cNvSpPr/>
              <p:nvPr/>
            </p:nvSpPr>
            <p:spPr bwMode="auto">
              <a:xfrm rot="16200000">
                <a:off x="811361" y="3831252"/>
                <a:ext cx="346075" cy="311150"/>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42" name="Right Arrow 41"/>
              <p:cNvSpPr/>
              <p:nvPr/>
            </p:nvSpPr>
            <p:spPr bwMode="auto">
              <a:xfrm rot="10800000">
                <a:off x="3259915" y="5373048"/>
                <a:ext cx="323258" cy="256839"/>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sp>
            <p:nvSpPr>
              <p:cNvPr id="43" name="Right Arrow 42"/>
              <p:cNvSpPr/>
              <p:nvPr/>
            </p:nvSpPr>
            <p:spPr bwMode="auto">
              <a:xfrm rot="10800000">
                <a:off x="5425745" y="5385432"/>
                <a:ext cx="323258" cy="256839"/>
              </a:xfrm>
              <a:prstGeom prst="rightArrow">
                <a:avLst/>
              </a:prstGeom>
              <a:solidFill>
                <a:srgbClr val="595959"/>
              </a:solidFill>
              <a:ln w="25400" cap="flat" cmpd="sng" algn="ctr">
                <a:noFill/>
                <a:prstDash val="solid"/>
                <a:round/>
                <a:headEnd type="none" w="med" len="med"/>
                <a:tailEnd type="none" w="med" len="med"/>
              </a:ln>
              <a:effectLst/>
            </p:spPr>
            <p:txBody>
              <a:bodyPr lIns="90000" tIns="90000" rIns="90000" bIns="90000" anchor="ctr"/>
              <a:lstStyle/>
              <a:p>
                <a:pPr marL="0" marR="0" lvl="0" indent="0" defTabSz="1043056" eaLnBrk="1" fontAlgn="auto" latinLnBrk="0" hangingPunct="1">
                  <a:lnSpc>
                    <a:spcPts val="11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1F497D"/>
                  </a:solidFill>
                  <a:effectLst/>
                  <a:uLnTx/>
                  <a:uFillTx/>
                  <a:latin typeface="Calibri"/>
                </a:endParaRPr>
              </a:p>
            </p:txBody>
          </p:sp>
        </p:grpSp>
      </p:grpSp>
    </p:spTree>
    <p:extLst>
      <p:ext uri="{BB962C8B-B14F-4D97-AF65-F5344CB8AC3E}">
        <p14:creationId xmlns:p14="http://schemas.microsoft.com/office/powerpoint/2010/main" val="5583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18250" y="1899079"/>
            <a:ext cx="1928330" cy="1928330"/>
          </a:xfrm>
          <a:prstGeom prst="roundRect">
            <a:avLst>
              <a:gd name="adj" fmla="val 5484"/>
            </a:avLst>
          </a:prstGeom>
          <a:blipFill rotWithShape="1">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 name="Title 1"/>
          <p:cNvSpPr>
            <a:spLocks noGrp="1"/>
          </p:cNvSpPr>
          <p:nvPr>
            <p:ph type="title"/>
          </p:nvPr>
        </p:nvSpPr>
        <p:spPr>
          <a:xfrm>
            <a:off x="457199" y="88332"/>
            <a:ext cx="8229600" cy="1143000"/>
          </a:xfrm>
        </p:spPr>
        <p:txBody>
          <a:bodyPr/>
          <a:lstStyle/>
          <a:p>
            <a:r>
              <a:rPr lang="en-US" dirty="0"/>
              <a:t>Flow with images</a:t>
            </a:r>
          </a:p>
        </p:txBody>
      </p:sp>
      <p:sp>
        <p:nvSpPr>
          <p:cNvPr id="7" name="Freeform 10"/>
          <p:cNvSpPr>
            <a:spLocks noChangeAspect="1"/>
          </p:cNvSpPr>
          <p:nvPr/>
        </p:nvSpPr>
        <p:spPr bwMode="auto">
          <a:xfrm rot="5400000">
            <a:off x="2902458" y="2315497"/>
            <a:ext cx="421688" cy="704904"/>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endParaRPr lang="en-US">
              <a:solidFill>
                <a:prstClr val="black"/>
              </a:solidFill>
            </a:endParaRPr>
          </a:p>
        </p:txBody>
      </p:sp>
      <p:sp>
        <p:nvSpPr>
          <p:cNvPr id="11" name="Freeform 10"/>
          <p:cNvSpPr>
            <a:spLocks noChangeAspect="1"/>
          </p:cNvSpPr>
          <p:nvPr/>
        </p:nvSpPr>
        <p:spPr bwMode="auto">
          <a:xfrm rot="5400000">
            <a:off x="5860883" y="2315495"/>
            <a:ext cx="421688" cy="704904"/>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endParaRPr lang="en-US">
              <a:solidFill>
                <a:prstClr val="black"/>
              </a:solidFill>
            </a:endParaRPr>
          </a:p>
        </p:txBody>
      </p:sp>
      <p:pic>
        <p:nvPicPr>
          <p:cNvPr id="3" name="Picture 2"/>
          <p:cNvPicPr>
            <a:picLocks noChangeAspect="1"/>
          </p:cNvPicPr>
          <p:nvPr/>
        </p:nvPicPr>
        <p:blipFill rotWithShape="1">
          <a:blip r:embed="rId3"/>
          <a:srcRect l="17469" r="2702"/>
          <a:stretch/>
        </p:blipFill>
        <p:spPr>
          <a:xfrm>
            <a:off x="579915" y="1914628"/>
            <a:ext cx="2089380" cy="1928330"/>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038696" y="3102971"/>
            <a:ext cx="1961964" cy="1890943"/>
          </a:xfrm>
          <a:prstGeom prst="roundRect">
            <a:avLst>
              <a:gd name="adj" fmla="val 688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en-US" sz="1600" dirty="0">
                <a:solidFill>
                  <a:srgbClr val="595959"/>
                </a:solidFill>
              </a:rPr>
              <a:t>Text</a:t>
            </a:r>
          </a:p>
        </p:txBody>
      </p:sp>
      <p:pic>
        <p:nvPicPr>
          <p:cNvPr id="5" name="Picture 4"/>
          <p:cNvPicPr>
            <a:picLocks noChangeAspect="1"/>
          </p:cNvPicPr>
          <p:nvPr/>
        </p:nvPicPr>
        <p:blipFill rotWithShape="1">
          <a:blip r:embed="rId4"/>
          <a:srcRect l="14134" r="8222"/>
          <a:stretch/>
        </p:blipFill>
        <p:spPr>
          <a:xfrm>
            <a:off x="3568803" y="1827841"/>
            <a:ext cx="2006391" cy="1901633"/>
          </a:xfrm>
          <a:prstGeom prst="rect">
            <a:avLst/>
          </a:prstGeom>
          <a:ln>
            <a:noFill/>
          </a:ln>
          <a:effectLst>
            <a:outerShdw blurRad="292100" dist="139700" dir="2700000" algn="tl" rotWithShape="0">
              <a:srgbClr val="333333">
                <a:alpha val="65000"/>
              </a:srgbClr>
            </a:outerShdw>
          </a:effectLst>
        </p:spPr>
      </p:pic>
      <p:sp>
        <p:nvSpPr>
          <p:cNvPr id="9" name="Rounded Rectangle 8"/>
          <p:cNvSpPr/>
          <p:nvPr/>
        </p:nvSpPr>
        <p:spPr>
          <a:xfrm>
            <a:off x="3916536" y="3102971"/>
            <a:ext cx="1961964" cy="1890943"/>
          </a:xfrm>
          <a:prstGeom prst="roundRect">
            <a:avLst>
              <a:gd name="adj" fmla="val 975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en-US" sz="1600" dirty="0">
                <a:solidFill>
                  <a:srgbClr val="595959"/>
                </a:solidFill>
              </a:rPr>
              <a:t>Text</a:t>
            </a:r>
          </a:p>
        </p:txBody>
      </p:sp>
      <p:pic>
        <p:nvPicPr>
          <p:cNvPr id="6" name="Picture 5"/>
          <p:cNvPicPr>
            <a:picLocks noChangeAspect="1"/>
          </p:cNvPicPr>
          <p:nvPr/>
        </p:nvPicPr>
        <p:blipFill rotWithShape="1">
          <a:blip r:embed="rId5"/>
          <a:srcRect l="22860" r="9376"/>
          <a:stretch/>
        </p:blipFill>
        <p:spPr>
          <a:xfrm>
            <a:off x="6491070" y="1745705"/>
            <a:ext cx="2017885" cy="1983769"/>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6750000" y="3102971"/>
            <a:ext cx="1961964" cy="1890943"/>
          </a:xfrm>
          <a:prstGeom prst="roundRect">
            <a:avLst>
              <a:gd name="adj" fmla="val 745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en-US" sz="1600" dirty="0">
                <a:solidFill>
                  <a:srgbClr val="595959"/>
                </a:solidFill>
              </a:rPr>
              <a:t>Text</a:t>
            </a:r>
          </a:p>
        </p:txBody>
      </p:sp>
    </p:spTree>
    <p:extLst>
      <p:ext uri="{BB962C8B-B14F-4D97-AF65-F5344CB8AC3E}">
        <p14:creationId xmlns:p14="http://schemas.microsoft.com/office/powerpoint/2010/main" val="14235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562086"/>
            <a:ext cx="9144001" cy="1143000"/>
          </a:xfrm>
        </p:spPr>
        <p:txBody>
          <a:bodyPr/>
          <a:lstStyle/>
          <a:p>
            <a:r>
              <a:rPr lang="en-US" dirty="0"/>
              <a:t>PROGRESSION</a:t>
            </a:r>
          </a:p>
        </p:txBody>
      </p:sp>
      <p:sp>
        <p:nvSpPr>
          <p:cNvPr id="4" name="Freeform 10"/>
          <p:cNvSpPr>
            <a:spLocks noChangeAspect="1"/>
          </p:cNvSpPr>
          <p:nvPr/>
        </p:nvSpPr>
        <p:spPr bwMode="auto">
          <a:xfrm rot="5400000">
            <a:off x="1995481" y="450044"/>
            <a:ext cx="3713162" cy="6207125"/>
          </a:xfrm>
          <a:custGeom>
            <a:avLst/>
            <a:gdLst>
              <a:gd name="T0" fmla="*/ 3511445 w 1896"/>
              <a:gd name="T1" fmla="*/ 1439049 h 3166"/>
              <a:gd name="T2" fmla="*/ 3511445 w 1896"/>
              <a:gd name="T3" fmla="*/ 1439049 h 3166"/>
              <a:gd name="T4" fmla="*/ 2222805 w 1896"/>
              <a:gd name="T5" fmla="*/ 149002 h 3166"/>
              <a:gd name="T6" fmla="*/ 1854623 w 1896"/>
              <a:gd name="T7" fmla="*/ 0 h 3166"/>
              <a:gd name="T8" fmla="*/ 1486440 w 1896"/>
              <a:gd name="T9" fmla="*/ 149002 h 3166"/>
              <a:gd name="T10" fmla="*/ 197800 w 1896"/>
              <a:gd name="T11" fmla="*/ 1439049 h 3166"/>
              <a:gd name="T12" fmla="*/ 197800 w 1896"/>
              <a:gd name="T13" fmla="*/ 2166416 h 3166"/>
              <a:gd name="T14" fmla="*/ 924374 w 1896"/>
              <a:gd name="T15" fmla="*/ 2164455 h 3166"/>
              <a:gd name="T16" fmla="*/ 1284723 w 1896"/>
              <a:gd name="T17" fmla="*/ 1803713 h 3166"/>
              <a:gd name="T18" fmla="*/ 1284723 w 1896"/>
              <a:gd name="T19" fmla="*/ 5636603 h 3166"/>
              <a:gd name="T20" fmla="*/ 1854623 w 1896"/>
              <a:gd name="T21" fmla="*/ 6207125 h 3166"/>
              <a:gd name="T22" fmla="*/ 2424522 w 1896"/>
              <a:gd name="T23" fmla="*/ 5636603 h 3166"/>
              <a:gd name="T24" fmla="*/ 2424522 w 1896"/>
              <a:gd name="T25" fmla="*/ 1803713 h 3166"/>
              <a:gd name="T26" fmla="*/ 2786830 w 1896"/>
              <a:gd name="T27" fmla="*/ 2166416 h 3166"/>
              <a:gd name="T28" fmla="*/ 3513403 w 1896"/>
              <a:gd name="T29" fmla="*/ 2166416 h 3166"/>
              <a:gd name="T30" fmla="*/ 3511445 w 1896"/>
              <a:gd name="T31" fmla="*/ 1439049 h 3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chemeClr val="bg1">
              <a:lumMod val="75000"/>
            </a:schemeClr>
          </a:solidFill>
          <a:ln w="0">
            <a:noFill/>
            <a:prstDash val="solid"/>
            <a:round/>
            <a:headEnd/>
            <a:tailEnd/>
          </a:ln>
        </p:spPr>
        <p:txBody>
          <a:bodyPr/>
          <a:lstStyle/>
          <a:p>
            <a:pPr>
              <a:defRPr/>
            </a:pPr>
            <a:endParaRPr lang="en-US" kern="0">
              <a:solidFill>
                <a:srgbClr val="000000"/>
              </a:solidFill>
              <a:latin typeface="Calibri"/>
            </a:endParaRPr>
          </a:p>
        </p:txBody>
      </p:sp>
      <p:sp>
        <p:nvSpPr>
          <p:cNvPr id="5" name="Rounded Rectangle 4"/>
          <p:cNvSpPr/>
          <p:nvPr/>
        </p:nvSpPr>
        <p:spPr>
          <a:xfrm>
            <a:off x="740224" y="2431308"/>
            <a:ext cx="1371600" cy="2209800"/>
          </a:xfrm>
          <a:prstGeom prst="roundRect">
            <a:avLst>
              <a:gd name="adj" fmla="val 11111"/>
            </a:avLst>
          </a:prstGeom>
          <a:solidFill>
            <a:schemeClr val="accent1"/>
          </a:solidFill>
          <a:ln w="25400" cap="flat" cmpd="sng" algn="ctr">
            <a:noFill/>
            <a:prstDash val="solid"/>
          </a:ln>
          <a:effectLst/>
        </p:spPr>
        <p:txBody>
          <a:bodyPr/>
          <a:lstStyle/>
          <a:p>
            <a:pPr algn="ctr">
              <a:defRPr/>
            </a:pPr>
            <a:r>
              <a:rPr lang="en-US" sz="1600" kern="0">
                <a:solidFill>
                  <a:srgbClr val="FFFFFF"/>
                </a:solidFill>
                <a:latin typeface="Calibri"/>
              </a:rPr>
              <a:t>A</a:t>
            </a:r>
          </a:p>
          <a:p>
            <a:pPr algn="ctr">
              <a:defRPr/>
            </a:pPr>
            <a:endParaRPr lang="en-US" sz="1400" kern="0">
              <a:solidFill>
                <a:srgbClr val="FFFFFF"/>
              </a:solidFill>
              <a:latin typeface="Arial"/>
            </a:endParaRPr>
          </a:p>
          <a:p>
            <a:pPr algn="ctr">
              <a:defRPr/>
            </a:pPr>
            <a:endParaRPr lang="en-US" sz="1400" kern="0">
              <a:solidFill>
                <a:srgbClr val="FFFFFF"/>
              </a:solidFill>
              <a:latin typeface="Arial"/>
            </a:endParaRPr>
          </a:p>
        </p:txBody>
      </p:sp>
      <p:sp>
        <p:nvSpPr>
          <p:cNvPr id="6" name="Rounded Rectangle 5"/>
          <p:cNvSpPr/>
          <p:nvPr/>
        </p:nvSpPr>
        <p:spPr>
          <a:xfrm>
            <a:off x="7141024" y="2517763"/>
            <a:ext cx="1371600" cy="2209800"/>
          </a:xfrm>
          <a:prstGeom prst="roundRect">
            <a:avLst>
              <a:gd name="adj" fmla="val 9524"/>
            </a:avLst>
          </a:prstGeom>
          <a:solidFill>
            <a:schemeClr val="accent4"/>
          </a:solidFill>
          <a:ln w="25400" cap="flat" cmpd="sng" algn="ctr">
            <a:noFill/>
            <a:prstDash val="solid"/>
          </a:ln>
          <a:effectLst/>
        </p:spPr>
        <p:txBody>
          <a:bodyPr/>
          <a:lstStyle/>
          <a:p>
            <a:pPr algn="ctr">
              <a:defRPr/>
            </a:pPr>
            <a:r>
              <a:rPr lang="en-US" sz="1600" b="1" kern="0" dirty="0">
                <a:solidFill>
                  <a:srgbClr val="FFFFFF"/>
                </a:solidFill>
                <a:latin typeface="Calibri"/>
              </a:rPr>
              <a:t>Result</a:t>
            </a:r>
          </a:p>
          <a:p>
            <a:pPr algn="ctr">
              <a:defRPr/>
            </a:pPr>
            <a:endParaRPr lang="en-US" sz="1400" b="1" kern="0" dirty="0">
              <a:solidFill>
                <a:srgbClr val="FFFFFF"/>
              </a:solidFill>
              <a:latin typeface="Arial"/>
            </a:endParaRPr>
          </a:p>
          <a:p>
            <a:pPr>
              <a:defRPr/>
            </a:pPr>
            <a:endParaRPr lang="en-US" sz="1400" b="1" kern="0" dirty="0">
              <a:solidFill>
                <a:srgbClr val="FFFFFF"/>
              </a:solidFill>
              <a:latin typeface="Arial"/>
            </a:endParaRPr>
          </a:p>
        </p:txBody>
      </p:sp>
      <p:sp>
        <p:nvSpPr>
          <p:cNvPr id="7" name="Rounded Rectangle 6"/>
          <p:cNvSpPr/>
          <p:nvPr/>
        </p:nvSpPr>
        <p:spPr>
          <a:xfrm>
            <a:off x="2481070" y="2431308"/>
            <a:ext cx="1371600" cy="2209800"/>
          </a:xfrm>
          <a:prstGeom prst="roundRect">
            <a:avLst>
              <a:gd name="adj" fmla="val 10318"/>
            </a:avLst>
          </a:prstGeom>
          <a:solidFill>
            <a:schemeClr val="tx1"/>
          </a:solidFill>
          <a:ln w="25400" cap="flat" cmpd="sng" algn="ctr">
            <a:noFill/>
            <a:prstDash val="solid"/>
          </a:ln>
          <a:effectLst/>
        </p:spPr>
        <p:txBody>
          <a:bodyPr/>
          <a:lstStyle/>
          <a:p>
            <a:pPr algn="ctr">
              <a:defRPr/>
            </a:pPr>
            <a:r>
              <a:rPr lang="en-US" sz="1600" kern="0" dirty="0">
                <a:solidFill>
                  <a:srgbClr val="FFFFFF"/>
                </a:solidFill>
                <a:latin typeface="Calibri"/>
              </a:rPr>
              <a:t>B</a:t>
            </a:r>
          </a:p>
          <a:p>
            <a:pPr algn="ctr">
              <a:defRPr/>
            </a:pPr>
            <a:endParaRPr lang="en-US" sz="1400" kern="0" dirty="0">
              <a:solidFill>
                <a:srgbClr val="FFFFFF"/>
              </a:solidFill>
              <a:latin typeface="Arial"/>
            </a:endParaRPr>
          </a:p>
          <a:p>
            <a:pPr algn="ctr">
              <a:defRPr/>
            </a:pPr>
            <a:endParaRPr lang="en-US" sz="1400" kern="0" dirty="0">
              <a:solidFill>
                <a:srgbClr val="FFFFFF"/>
              </a:solidFill>
              <a:latin typeface="Arial"/>
            </a:endParaRPr>
          </a:p>
          <a:p>
            <a:pPr>
              <a:defRPr/>
            </a:pPr>
            <a:endParaRPr lang="en-US" sz="1400" kern="0" dirty="0">
              <a:solidFill>
                <a:srgbClr val="FFFFFF"/>
              </a:solidFill>
              <a:latin typeface="Arial"/>
            </a:endParaRPr>
          </a:p>
        </p:txBody>
      </p:sp>
      <p:sp>
        <p:nvSpPr>
          <p:cNvPr id="8" name="Rounded Rectangle 7"/>
          <p:cNvSpPr/>
          <p:nvPr/>
        </p:nvSpPr>
        <p:spPr>
          <a:xfrm>
            <a:off x="4219504" y="2431308"/>
            <a:ext cx="1371600" cy="2209800"/>
          </a:xfrm>
          <a:prstGeom prst="roundRect">
            <a:avLst>
              <a:gd name="adj" fmla="val 11111"/>
            </a:avLst>
          </a:prstGeom>
          <a:solidFill>
            <a:schemeClr val="accent2"/>
          </a:solidFill>
          <a:ln w="25400" cap="flat" cmpd="sng" algn="ctr">
            <a:noFill/>
            <a:prstDash val="solid"/>
          </a:ln>
          <a:effectLst/>
        </p:spPr>
        <p:txBody>
          <a:bodyPr/>
          <a:lstStyle/>
          <a:p>
            <a:pPr algn="ctr">
              <a:defRPr/>
            </a:pPr>
            <a:r>
              <a:rPr lang="en-US" sz="1600" kern="0" dirty="0">
                <a:solidFill>
                  <a:srgbClr val="FFFFFF"/>
                </a:solidFill>
                <a:latin typeface="Calibri"/>
              </a:rPr>
              <a:t>C</a:t>
            </a:r>
          </a:p>
          <a:p>
            <a:pPr algn="ctr">
              <a:defRPr/>
            </a:pPr>
            <a:endParaRPr lang="en-US" sz="1400" kern="0" dirty="0">
              <a:solidFill>
                <a:srgbClr val="FFFFFF"/>
              </a:solidFill>
              <a:latin typeface="Arial"/>
            </a:endParaRPr>
          </a:p>
          <a:p>
            <a:pPr algn="ctr">
              <a:defRPr/>
            </a:pPr>
            <a:endParaRPr lang="en-US" sz="1400" kern="0" dirty="0">
              <a:solidFill>
                <a:srgbClr val="FFFFFF"/>
              </a:solidFill>
              <a:latin typeface="Arial"/>
            </a:endParaRPr>
          </a:p>
          <a:p>
            <a:pPr>
              <a:defRPr/>
            </a:pPr>
            <a:endParaRPr lang="en-US" sz="1400" kern="0" dirty="0">
              <a:solidFill>
                <a:srgbClr val="FFFFFF"/>
              </a:solidFill>
              <a:latin typeface="Arial"/>
            </a:endParaRPr>
          </a:p>
        </p:txBody>
      </p:sp>
    </p:spTree>
    <p:extLst>
      <p:ext uri="{BB962C8B-B14F-4D97-AF65-F5344CB8AC3E}">
        <p14:creationId xmlns:p14="http://schemas.microsoft.com/office/powerpoint/2010/main" val="27161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827312" y="4125688"/>
            <a:ext cx="3436938" cy="536377"/>
          </a:xfrm>
          <a:prstGeom prst="roundRect">
            <a:avLst>
              <a:gd name="adj" fmla="val 4490"/>
            </a:avLst>
          </a:prstGeom>
          <a:solidFill>
            <a:schemeClr val="accent2"/>
          </a:solidFill>
          <a:ln w="25400" cap="flat" cmpd="sng" algn="ctr">
            <a:noFill/>
            <a:prstDash val="solid"/>
          </a:ln>
          <a:effectLst/>
        </p:spPr>
        <p:txBody>
          <a:bodyPr anchor="ctr"/>
          <a:lstStyle/>
          <a:p>
            <a:pPr algn="ctr">
              <a:defRPr/>
            </a:pPr>
            <a:endParaRPr lang="en-US" kern="0">
              <a:solidFill>
                <a:prstClr val="white"/>
              </a:solidFill>
              <a:latin typeface="Arial"/>
            </a:endParaRPr>
          </a:p>
        </p:txBody>
      </p:sp>
      <p:sp>
        <p:nvSpPr>
          <p:cNvPr id="47" name="Rounded Rectangle 46"/>
          <p:cNvSpPr/>
          <p:nvPr/>
        </p:nvSpPr>
        <p:spPr>
          <a:xfrm>
            <a:off x="4859562" y="4127270"/>
            <a:ext cx="3436938" cy="534987"/>
          </a:xfrm>
          <a:prstGeom prst="roundRect">
            <a:avLst>
              <a:gd name="adj" fmla="val 6493"/>
            </a:avLst>
          </a:prstGeom>
          <a:solidFill>
            <a:schemeClr val="accent4"/>
          </a:solidFill>
          <a:ln w="25400" cap="flat" cmpd="sng" algn="ctr">
            <a:noFill/>
            <a:prstDash val="solid"/>
          </a:ln>
          <a:effectLst/>
        </p:spPr>
        <p:txBody>
          <a:bodyPr anchor="ctr"/>
          <a:lstStyle/>
          <a:p>
            <a:pPr algn="ctr">
              <a:defRPr/>
            </a:pPr>
            <a:endParaRPr lang="en-US" kern="0">
              <a:solidFill>
                <a:prstClr val="white"/>
              </a:solidFill>
              <a:latin typeface="Arial"/>
            </a:endParaRPr>
          </a:p>
        </p:txBody>
      </p:sp>
      <p:sp>
        <p:nvSpPr>
          <p:cNvPr id="4" name="Rounded Rectangle 3"/>
          <p:cNvSpPr/>
          <p:nvPr/>
        </p:nvSpPr>
        <p:spPr>
          <a:xfrm>
            <a:off x="827312" y="2141313"/>
            <a:ext cx="3436938" cy="536377"/>
          </a:xfrm>
          <a:prstGeom prst="roundRect">
            <a:avLst>
              <a:gd name="adj" fmla="val 10579"/>
            </a:avLst>
          </a:prstGeom>
          <a:solidFill>
            <a:schemeClr val="accent1"/>
          </a:solidFill>
          <a:ln w="25400" cap="flat" cmpd="sng" algn="ctr">
            <a:noFill/>
            <a:prstDash val="solid"/>
          </a:ln>
          <a:effectLst/>
        </p:spPr>
        <p:txBody>
          <a:bodyPr anchor="ctr"/>
          <a:lstStyle/>
          <a:p>
            <a:pPr algn="ctr">
              <a:defRPr/>
            </a:pPr>
            <a:endParaRPr lang="en-US" kern="0">
              <a:solidFill>
                <a:prstClr val="white"/>
              </a:solidFill>
              <a:latin typeface="Arial"/>
            </a:endParaRPr>
          </a:p>
        </p:txBody>
      </p:sp>
      <p:sp>
        <p:nvSpPr>
          <p:cNvPr id="5" name="Rounded Rectangle 4"/>
          <p:cNvSpPr/>
          <p:nvPr/>
        </p:nvSpPr>
        <p:spPr>
          <a:xfrm>
            <a:off x="4859562" y="2142901"/>
            <a:ext cx="3436938" cy="534987"/>
          </a:xfrm>
          <a:prstGeom prst="roundRect">
            <a:avLst>
              <a:gd name="adj" fmla="val 8528"/>
            </a:avLst>
          </a:prstGeom>
          <a:solidFill>
            <a:schemeClr val="tx1"/>
          </a:solidFill>
          <a:ln w="25400" cap="flat" cmpd="sng" algn="ctr">
            <a:noFill/>
            <a:prstDash val="solid"/>
          </a:ln>
          <a:effectLst/>
        </p:spPr>
        <p:txBody>
          <a:bodyPr anchor="ctr"/>
          <a:lstStyle/>
          <a:p>
            <a:pPr algn="ctr">
              <a:defRPr/>
            </a:pPr>
            <a:endParaRPr lang="en-US" kern="0">
              <a:solidFill>
                <a:prstClr val="white"/>
              </a:solidFill>
              <a:latin typeface="Arial"/>
            </a:endParaRPr>
          </a:p>
        </p:txBody>
      </p:sp>
      <p:sp>
        <p:nvSpPr>
          <p:cNvPr id="6" name="Rectangle 17"/>
          <p:cNvSpPr>
            <a:spLocks noChangeArrowheads="1"/>
          </p:cNvSpPr>
          <p:nvPr/>
        </p:nvSpPr>
        <p:spPr bwMode="auto">
          <a:xfrm>
            <a:off x="901929" y="2155748"/>
            <a:ext cx="1759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400" b="1" dirty="0">
                <a:solidFill>
                  <a:srgbClr val="FFFFFF"/>
                </a:solidFill>
                <a:latin typeface="Calibri" pitchFamily="34" charset="0"/>
              </a:rPr>
              <a:t>1. FORMING</a:t>
            </a:r>
          </a:p>
        </p:txBody>
      </p:sp>
      <p:sp>
        <p:nvSpPr>
          <p:cNvPr id="7" name="Rectangle 18"/>
          <p:cNvSpPr>
            <a:spLocks noChangeArrowheads="1"/>
          </p:cNvSpPr>
          <p:nvPr/>
        </p:nvSpPr>
        <p:spPr bwMode="auto">
          <a:xfrm>
            <a:off x="4942112" y="2102804"/>
            <a:ext cx="19350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400" b="1" dirty="0">
                <a:solidFill>
                  <a:srgbClr val="FFFFFF"/>
                </a:solidFill>
                <a:latin typeface="Calibri" pitchFamily="34" charset="0"/>
              </a:rPr>
              <a:t>2</a:t>
            </a:r>
            <a:r>
              <a:rPr lang="en-US" sz="2800" b="1" dirty="0">
                <a:solidFill>
                  <a:srgbClr val="FFFFFF"/>
                </a:solidFill>
                <a:latin typeface="Calibri" pitchFamily="34" charset="0"/>
              </a:rPr>
              <a:t>. </a:t>
            </a:r>
            <a:r>
              <a:rPr lang="en-US" sz="2400" b="1" dirty="0">
                <a:solidFill>
                  <a:srgbClr val="FFFFFF"/>
                </a:solidFill>
                <a:latin typeface="Calibri" pitchFamily="34" charset="0"/>
              </a:rPr>
              <a:t>STORMING</a:t>
            </a:r>
            <a:endParaRPr lang="en-US" sz="2400" dirty="0">
              <a:solidFill>
                <a:srgbClr val="000000"/>
              </a:solidFill>
              <a:latin typeface="Calibri" pitchFamily="34" charset="0"/>
            </a:endParaRPr>
          </a:p>
        </p:txBody>
      </p:sp>
      <p:sp>
        <p:nvSpPr>
          <p:cNvPr id="8" name="TextBox 19"/>
          <p:cNvSpPr txBox="1">
            <a:spLocks noChangeArrowheads="1"/>
          </p:cNvSpPr>
          <p:nvPr/>
        </p:nvSpPr>
        <p:spPr bwMode="auto">
          <a:xfrm>
            <a:off x="4865914" y="2677876"/>
            <a:ext cx="36381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900" b="1" dirty="0">
                <a:solidFill>
                  <a:srgbClr val="595959"/>
                </a:solidFill>
                <a:latin typeface="Calibri" pitchFamily="34" charset="0"/>
              </a:rPr>
              <a:t>I’m</a:t>
            </a:r>
            <a:r>
              <a:rPr lang="en-US" sz="1900" dirty="0">
                <a:solidFill>
                  <a:srgbClr val="595959"/>
                </a:solidFill>
                <a:latin typeface="Calibri" pitchFamily="34" charset="0"/>
              </a:rPr>
              <a:t> </a:t>
            </a:r>
            <a:r>
              <a:rPr lang="en-US" sz="1900" b="1" dirty="0">
                <a:solidFill>
                  <a:srgbClr val="595959"/>
                </a:solidFill>
                <a:latin typeface="Calibri" pitchFamily="34" charset="0"/>
              </a:rPr>
              <a:t>not happy with my role</a:t>
            </a:r>
            <a:r>
              <a:rPr lang="en-US" sz="1900" dirty="0">
                <a:solidFill>
                  <a:srgbClr val="595959"/>
                </a:solidFill>
                <a:latin typeface="Calibri" pitchFamily="34" charset="0"/>
              </a:rPr>
              <a:t>, I just joined and I want to do it different!</a:t>
            </a:r>
          </a:p>
        </p:txBody>
      </p:sp>
      <p:sp>
        <p:nvSpPr>
          <p:cNvPr id="9" name="TextBox 20"/>
          <p:cNvSpPr txBox="1">
            <a:spLocks noChangeArrowheads="1"/>
          </p:cNvSpPr>
          <p:nvPr/>
        </p:nvSpPr>
        <p:spPr bwMode="auto">
          <a:xfrm>
            <a:off x="827311" y="2700113"/>
            <a:ext cx="3463366"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900" b="1" dirty="0">
                <a:solidFill>
                  <a:srgbClr val="595959"/>
                </a:solidFill>
                <a:latin typeface="Calibri" pitchFamily="34" charset="0"/>
              </a:rPr>
              <a:t>Pretending to get along </a:t>
            </a:r>
            <a:r>
              <a:rPr lang="en-US" sz="1900" dirty="0">
                <a:solidFill>
                  <a:srgbClr val="595959"/>
                </a:solidFill>
                <a:latin typeface="Calibri" pitchFamily="34" charset="0"/>
              </a:rPr>
              <a:t>with others, what are our roles?  Who’s in charge?  Where do I fit?</a:t>
            </a:r>
          </a:p>
        </p:txBody>
      </p:sp>
      <p:sp>
        <p:nvSpPr>
          <p:cNvPr id="12" name="Rectangle 34"/>
          <p:cNvSpPr>
            <a:spLocks noChangeArrowheads="1"/>
          </p:cNvSpPr>
          <p:nvPr/>
        </p:nvSpPr>
        <p:spPr bwMode="auto">
          <a:xfrm>
            <a:off x="903519" y="4125684"/>
            <a:ext cx="1822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FFFFFF"/>
                </a:solidFill>
                <a:latin typeface="Calibri" pitchFamily="34" charset="0"/>
              </a:rPr>
              <a:t>3. NORMING</a:t>
            </a:r>
          </a:p>
        </p:txBody>
      </p:sp>
      <p:sp>
        <p:nvSpPr>
          <p:cNvPr id="13" name="Rectangle 35"/>
          <p:cNvSpPr>
            <a:spLocks noChangeArrowheads="1"/>
          </p:cNvSpPr>
          <p:nvPr/>
        </p:nvSpPr>
        <p:spPr bwMode="auto">
          <a:xfrm>
            <a:off x="4942110" y="4125684"/>
            <a:ext cx="22470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solidFill>
                  <a:srgbClr val="FFFFFF"/>
                </a:solidFill>
                <a:latin typeface="Calibri" pitchFamily="34" charset="0"/>
              </a:rPr>
              <a:t>4. PERFORMING</a:t>
            </a:r>
            <a:endParaRPr lang="en-US" sz="2400" dirty="0">
              <a:solidFill>
                <a:srgbClr val="000000"/>
              </a:solidFill>
              <a:latin typeface="Calibri" pitchFamily="34" charset="0"/>
            </a:endParaRPr>
          </a:p>
        </p:txBody>
      </p:sp>
      <p:sp>
        <p:nvSpPr>
          <p:cNvPr id="14" name="TextBox 36"/>
          <p:cNvSpPr txBox="1">
            <a:spLocks noChangeArrowheads="1"/>
          </p:cNvSpPr>
          <p:nvPr/>
        </p:nvSpPr>
        <p:spPr bwMode="auto">
          <a:xfrm>
            <a:off x="4865917" y="4690838"/>
            <a:ext cx="345888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900" b="1" dirty="0">
                <a:solidFill>
                  <a:srgbClr val="595959"/>
                </a:solidFill>
                <a:latin typeface="Calibri" pitchFamily="34" charset="0"/>
              </a:rPr>
              <a:t>Working in a team </a:t>
            </a:r>
            <a:r>
              <a:rPr lang="en-US" sz="1900" dirty="0">
                <a:solidFill>
                  <a:srgbClr val="595959"/>
                </a:solidFill>
                <a:latin typeface="Calibri" pitchFamily="34" charset="0"/>
              </a:rPr>
              <a:t>to a common goal on a highly efficient and cooperative basis!</a:t>
            </a:r>
          </a:p>
          <a:p>
            <a:pPr eaLnBrk="1" hangingPunct="1"/>
            <a:endParaRPr lang="en-US" sz="1900" dirty="0">
              <a:solidFill>
                <a:srgbClr val="595959"/>
              </a:solidFill>
              <a:latin typeface="Calibri" pitchFamily="34" charset="0"/>
            </a:endParaRPr>
          </a:p>
        </p:txBody>
      </p:sp>
      <p:sp>
        <p:nvSpPr>
          <p:cNvPr id="15" name="TextBox 37"/>
          <p:cNvSpPr txBox="1">
            <a:spLocks noChangeArrowheads="1"/>
          </p:cNvSpPr>
          <p:nvPr/>
        </p:nvSpPr>
        <p:spPr bwMode="auto">
          <a:xfrm>
            <a:off x="827312" y="4692414"/>
            <a:ext cx="343348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900" b="1" dirty="0">
                <a:solidFill>
                  <a:srgbClr val="595959"/>
                </a:solidFill>
                <a:latin typeface="Calibri" pitchFamily="34" charset="0"/>
              </a:rPr>
              <a:t>Getting used to each other </a:t>
            </a:r>
            <a:r>
              <a:rPr lang="en-US" sz="1900" dirty="0">
                <a:solidFill>
                  <a:srgbClr val="595959"/>
                </a:solidFill>
                <a:latin typeface="Calibri" pitchFamily="34" charset="0"/>
              </a:rPr>
              <a:t>and developing trust and productivity, understanding our roles, getting work done.</a:t>
            </a:r>
          </a:p>
        </p:txBody>
      </p:sp>
      <p:grpSp>
        <p:nvGrpSpPr>
          <p:cNvPr id="58" name="Group 57"/>
          <p:cNvGrpSpPr/>
          <p:nvPr/>
        </p:nvGrpSpPr>
        <p:grpSpPr>
          <a:xfrm>
            <a:off x="7171178" y="2167365"/>
            <a:ext cx="894198" cy="586719"/>
            <a:chOff x="7258263" y="2350035"/>
            <a:chExt cx="894198" cy="586719"/>
          </a:xfrm>
          <a:solidFill>
            <a:schemeClr val="bg2"/>
          </a:solidFill>
        </p:grpSpPr>
        <p:grpSp>
          <p:nvGrpSpPr>
            <p:cNvPr id="16" name="Group 37"/>
            <p:cNvGrpSpPr>
              <a:grpSpLocks noChangeAspect="1"/>
            </p:cNvGrpSpPr>
            <p:nvPr/>
          </p:nvGrpSpPr>
          <p:grpSpPr bwMode="auto">
            <a:xfrm rot="1358592">
              <a:off x="7258263" y="2350375"/>
              <a:ext cx="451820" cy="586379"/>
              <a:chOff x="3383" y="802"/>
              <a:chExt cx="732" cy="950"/>
            </a:xfrm>
            <a:grpFill/>
          </p:grpSpPr>
          <p:sp>
            <p:nvSpPr>
              <p:cNvPr id="17" name="Freeform 24"/>
              <p:cNvSpPr>
                <a:spLocks/>
              </p:cNvSpPr>
              <p:nvPr/>
            </p:nvSpPr>
            <p:spPr bwMode="auto">
              <a:xfrm>
                <a:off x="3543" y="802"/>
                <a:ext cx="202" cy="200"/>
              </a:xfrm>
              <a:custGeom>
                <a:avLst/>
                <a:gdLst/>
                <a:ahLst/>
                <a:cxnLst>
                  <a:cxn ang="0">
                    <a:pos x="331" y="164"/>
                  </a:cxn>
                  <a:cxn ang="0">
                    <a:pos x="331" y="164"/>
                  </a:cxn>
                  <a:cxn ang="0">
                    <a:pos x="166" y="330"/>
                  </a:cxn>
                  <a:cxn ang="0">
                    <a:pos x="0" y="164"/>
                  </a:cxn>
                  <a:cxn ang="0">
                    <a:pos x="166" y="0"/>
                  </a:cxn>
                  <a:cxn ang="0">
                    <a:pos x="331" y="164"/>
                  </a:cxn>
                </a:cxnLst>
                <a:rect l="0" t="0" r="r" b="b"/>
                <a:pathLst>
                  <a:path w="331" h="330">
                    <a:moveTo>
                      <a:pt x="331" y="164"/>
                    </a:moveTo>
                    <a:lnTo>
                      <a:pt x="331" y="164"/>
                    </a:lnTo>
                    <a:cubicBezTo>
                      <a:pt x="331" y="256"/>
                      <a:pt x="257" y="330"/>
                      <a:pt x="166" y="330"/>
                    </a:cubicBezTo>
                    <a:cubicBezTo>
                      <a:pt x="74" y="330"/>
                      <a:pt x="0" y="256"/>
                      <a:pt x="0" y="164"/>
                    </a:cubicBezTo>
                    <a:cubicBezTo>
                      <a:pt x="0" y="73"/>
                      <a:pt x="74" y="0"/>
                      <a:pt x="166" y="0"/>
                    </a:cubicBezTo>
                    <a:cubicBezTo>
                      <a:pt x="257" y="0"/>
                      <a:pt x="331" y="73"/>
                      <a:pt x="331" y="16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18" name="Freeform 25"/>
              <p:cNvSpPr>
                <a:spLocks/>
              </p:cNvSpPr>
              <p:nvPr/>
            </p:nvSpPr>
            <p:spPr bwMode="auto">
              <a:xfrm>
                <a:off x="3825" y="981"/>
                <a:ext cx="40" cy="45"/>
              </a:xfrm>
              <a:custGeom>
                <a:avLst/>
                <a:gdLst/>
                <a:ahLst/>
                <a:cxnLst>
                  <a:cxn ang="0">
                    <a:pos x="9" y="0"/>
                  </a:cxn>
                  <a:cxn ang="0">
                    <a:pos x="9" y="0"/>
                  </a:cxn>
                  <a:cxn ang="0">
                    <a:pos x="66" y="61"/>
                  </a:cxn>
                  <a:cxn ang="0">
                    <a:pos x="0" y="74"/>
                  </a:cxn>
                  <a:cxn ang="0">
                    <a:pos x="9" y="0"/>
                  </a:cxn>
                </a:cxnLst>
                <a:rect l="0" t="0" r="r" b="b"/>
                <a:pathLst>
                  <a:path w="66" h="74">
                    <a:moveTo>
                      <a:pt x="9" y="0"/>
                    </a:moveTo>
                    <a:lnTo>
                      <a:pt x="9" y="0"/>
                    </a:lnTo>
                    <a:lnTo>
                      <a:pt x="66" y="61"/>
                    </a:lnTo>
                    <a:lnTo>
                      <a:pt x="0" y="74"/>
                    </a:lnTo>
                    <a:lnTo>
                      <a:pt x="9" y="0"/>
                    </a:ln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19" name="Freeform 26"/>
              <p:cNvSpPr>
                <a:spLocks noEditPoints="1"/>
              </p:cNvSpPr>
              <p:nvPr/>
            </p:nvSpPr>
            <p:spPr bwMode="auto">
              <a:xfrm>
                <a:off x="3383" y="956"/>
                <a:ext cx="732" cy="796"/>
              </a:xfrm>
              <a:custGeom>
                <a:avLst/>
                <a:gdLst/>
                <a:ahLst/>
                <a:cxnLst>
                  <a:cxn ang="0">
                    <a:pos x="258" y="591"/>
                  </a:cxn>
                  <a:cxn ang="0">
                    <a:pos x="258" y="591"/>
                  </a:cxn>
                  <a:cxn ang="0">
                    <a:pos x="545" y="355"/>
                  </a:cxn>
                  <a:cxn ang="0">
                    <a:pos x="707" y="553"/>
                  </a:cxn>
                  <a:cxn ang="0">
                    <a:pos x="258" y="591"/>
                  </a:cxn>
                  <a:cxn ang="0">
                    <a:pos x="1096" y="474"/>
                  </a:cxn>
                  <a:cxn ang="0">
                    <a:pos x="1096" y="474"/>
                  </a:cxn>
                  <a:cxn ang="0">
                    <a:pos x="790" y="102"/>
                  </a:cxn>
                  <a:cxn ang="0">
                    <a:pos x="755" y="70"/>
                  </a:cxn>
                  <a:cxn ang="0">
                    <a:pos x="743" y="52"/>
                  </a:cxn>
                  <a:cxn ang="0">
                    <a:pos x="590" y="38"/>
                  </a:cxn>
                  <a:cxn ang="0">
                    <a:pos x="58" y="477"/>
                  </a:cxn>
                  <a:cxn ang="0">
                    <a:pos x="43" y="629"/>
                  </a:cxn>
                  <a:cxn ang="0">
                    <a:pos x="124" y="668"/>
                  </a:cxn>
                  <a:cxn ang="0">
                    <a:pos x="122" y="676"/>
                  </a:cxn>
                  <a:cxn ang="0">
                    <a:pos x="12" y="1167"/>
                  </a:cxn>
                  <a:cxn ang="0">
                    <a:pos x="95" y="1297"/>
                  </a:cxn>
                  <a:cxn ang="0">
                    <a:pos x="113" y="1301"/>
                  </a:cxn>
                  <a:cxn ang="0">
                    <a:pos x="243" y="1218"/>
                  </a:cxn>
                  <a:cxn ang="0">
                    <a:pos x="319" y="876"/>
                  </a:cxn>
                  <a:cxn ang="0">
                    <a:pos x="882" y="827"/>
                  </a:cxn>
                  <a:cxn ang="0">
                    <a:pos x="883" y="828"/>
                  </a:cxn>
                  <a:cxn ang="0">
                    <a:pos x="1030" y="787"/>
                  </a:cxn>
                  <a:cxn ang="0">
                    <a:pos x="1028" y="786"/>
                  </a:cxn>
                  <a:cxn ang="0">
                    <a:pos x="1096" y="474"/>
                  </a:cxn>
                </a:cxnLst>
                <a:rect l="0" t="0" r="r" b="b"/>
                <a:pathLst>
                  <a:path w="1199" h="1314">
                    <a:moveTo>
                      <a:pt x="258" y="591"/>
                    </a:moveTo>
                    <a:lnTo>
                      <a:pt x="258" y="591"/>
                    </a:lnTo>
                    <a:lnTo>
                      <a:pt x="545" y="355"/>
                    </a:lnTo>
                    <a:lnTo>
                      <a:pt x="707" y="553"/>
                    </a:lnTo>
                    <a:lnTo>
                      <a:pt x="258" y="591"/>
                    </a:lnTo>
                    <a:close/>
                    <a:moveTo>
                      <a:pt x="1096" y="474"/>
                    </a:moveTo>
                    <a:lnTo>
                      <a:pt x="1096" y="474"/>
                    </a:lnTo>
                    <a:lnTo>
                      <a:pt x="790" y="102"/>
                    </a:lnTo>
                    <a:cubicBezTo>
                      <a:pt x="780" y="89"/>
                      <a:pt x="768" y="78"/>
                      <a:pt x="755" y="70"/>
                    </a:cubicBezTo>
                    <a:cubicBezTo>
                      <a:pt x="752" y="64"/>
                      <a:pt x="748" y="58"/>
                      <a:pt x="743" y="52"/>
                    </a:cubicBezTo>
                    <a:cubicBezTo>
                      <a:pt x="705" y="6"/>
                      <a:pt x="637" y="0"/>
                      <a:pt x="590" y="38"/>
                    </a:cubicBezTo>
                    <a:lnTo>
                      <a:pt x="58" y="477"/>
                    </a:lnTo>
                    <a:cubicBezTo>
                      <a:pt x="12" y="515"/>
                      <a:pt x="6" y="583"/>
                      <a:pt x="43" y="629"/>
                    </a:cubicBezTo>
                    <a:cubicBezTo>
                      <a:pt x="63" y="654"/>
                      <a:pt x="93" y="667"/>
                      <a:pt x="124" y="668"/>
                    </a:cubicBezTo>
                    <a:cubicBezTo>
                      <a:pt x="123" y="670"/>
                      <a:pt x="122" y="673"/>
                      <a:pt x="122" y="676"/>
                    </a:cubicBezTo>
                    <a:lnTo>
                      <a:pt x="12" y="1167"/>
                    </a:lnTo>
                    <a:cubicBezTo>
                      <a:pt x="0" y="1226"/>
                      <a:pt x="36" y="1284"/>
                      <a:pt x="95" y="1297"/>
                    </a:cubicBezTo>
                    <a:lnTo>
                      <a:pt x="113" y="1301"/>
                    </a:lnTo>
                    <a:cubicBezTo>
                      <a:pt x="171" y="1314"/>
                      <a:pt x="230" y="1277"/>
                      <a:pt x="243" y="1218"/>
                    </a:cubicBezTo>
                    <a:lnTo>
                      <a:pt x="319" y="876"/>
                    </a:lnTo>
                    <a:lnTo>
                      <a:pt x="882" y="827"/>
                    </a:lnTo>
                    <a:lnTo>
                      <a:pt x="883" y="828"/>
                    </a:lnTo>
                    <a:cubicBezTo>
                      <a:pt x="883" y="828"/>
                      <a:pt x="971" y="824"/>
                      <a:pt x="1030" y="787"/>
                    </a:cubicBezTo>
                    <a:cubicBezTo>
                      <a:pt x="1030" y="787"/>
                      <a:pt x="1029" y="786"/>
                      <a:pt x="1028" y="786"/>
                    </a:cubicBezTo>
                    <a:cubicBezTo>
                      <a:pt x="1199" y="689"/>
                      <a:pt x="1133" y="525"/>
                      <a:pt x="1096" y="47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nvGrpSpPr>
            <p:cNvPr id="20" name="Group 37"/>
            <p:cNvGrpSpPr>
              <a:grpSpLocks noChangeAspect="1"/>
            </p:cNvGrpSpPr>
            <p:nvPr/>
          </p:nvGrpSpPr>
          <p:grpSpPr bwMode="auto">
            <a:xfrm rot="20241408" flipH="1">
              <a:off x="7700641" y="2350035"/>
              <a:ext cx="451820" cy="586379"/>
              <a:chOff x="3383" y="802"/>
              <a:chExt cx="732" cy="950"/>
            </a:xfrm>
            <a:grpFill/>
          </p:grpSpPr>
          <p:sp>
            <p:nvSpPr>
              <p:cNvPr id="21" name="Freeform 24"/>
              <p:cNvSpPr>
                <a:spLocks/>
              </p:cNvSpPr>
              <p:nvPr/>
            </p:nvSpPr>
            <p:spPr bwMode="auto">
              <a:xfrm>
                <a:off x="3543" y="802"/>
                <a:ext cx="202" cy="200"/>
              </a:xfrm>
              <a:custGeom>
                <a:avLst/>
                <a:gdLst/>
                <a:ahLst/>
                <a:cxnLst>
                  <a:cxn ang="0">
                    <a:pos x="331" y="164"/>
                  </a:cxn>
                  <a:cxn ang="0">
                    <a:pos x="331" y="164"/>
                  </a:cxn>
                  <a:cxn ang="0">
                    <a:pos x="166" y="330"/>
                  </a:cxn>
                  <a:cxn ang="0">
                    <a:pos x="0" y="164"/>
                  </a:cxn>
                  <a:cxn ang="0">
                    <a:pos x="166" y="0"/>
                  </a:cxn>
                  <a:cxn ang="0">
                    <a:pos x="331" y="164"/>
                  </a:cxn>
                </a:cxnLst>
                <a:rect l="0" t="0" r="r" b="b"/>
                <a:pathLst>
                  <a:path w="331" h="330">
                    <a:moveTo>
                      <a:pt x="331" y="164"/>
                    </a:moveTo>
                    <a:lnTo>
                      <a:pt x="331" y="164"/>
                    </a:lnTo>
                    <a:cubicBezTo>
                      <a:pt x="331" y="256"/>
                      <a:pt x="257" y="330"/>
                      <a:pt x="166" y="330"/>
                    </a:cubicBezTo>
                    <a:cubicBezTo>
                      <a:pt x="74" y="330"/>
                      <a:pt x="0" y="256"/>
                      <a:pt x="0" y="164"/>
                    </a:cubicBezTo>
                    <a:cubicBezTo>
                      <a:pt x="0" y="73"/>
                      <a:pt x="74" y="0"/>
                      <a:pt x="166" y="0"/>
                    </a:cubicBezTo>
                    <a:cubicBezTo>
                      <a:pt x="257" y="0"/>
                      <a:pt x="331" y="73"/>
                      <a:pt x="331" y="16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22" name="Freeform 25"/>
              <p:cNvSpPr>
                <a:spLocks/>
              </p:cNvSpPr>
              <p:nvPr/>
            </p:nvSpPr>
            <p:spPr bwMode="auto">
              <a:xfrm>
                <a:off x="3825" y="981"/>
                <a:ext cx="40" cy="45"/>
              </a:xfrm>
              <a:custGeom>
                <a:avLst/>
                <a:gdLst/>
                <a:ahLst/>
                <a:cxnLst>
                  <a:cxn ang="0">
                    <a:pos x="9" y="0"/>
                  </a:cxn>
                  <a:cxn ang="0">
                    <a:pos x="9" y="0"/>
                  </a:cxn>
                  <a:cxn ang="0">
                    <a:pos x="66" y="61"/>
                  </a:cxn>
                  <a:cxn ang="0">
                    <a:pos x="0" y="74"/>
                  </a:cxn>
                  <a:cxn ang="0">
                    <a:pos x="9" y="0"/>
                  </a:cxn>
                </a:cxnLst>
                <a:rect l="0" t="0" r="r" b="b"/>
                <a:pathLst>
                  <a:path w="66" h="74">
                    <a:moveTo>
                      <a:pt x="9" y="0"/>
                    </a:moveTo>
                    <a:lnTo>
                      <a:pt x="9" y="0"/>
                    </a:lnTo>
                    <a:lnTo>
                      <a:pt x="66" y="61"/>
                    </a:lnTo>
                    <a:lnTo>
                      <a:pt x="0" y="74"/>
                    </a:lnTo>
                    <a:lnTo>
                      <a:pt x="9" y="0"/>
                    </a:ln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23" name="Freeform 26"/>
              <p:cNvSpPr>
                <a:spLocks noEditPoints="1"/>
              </p:cNvSpPr>
              <p:nvPr/>
            </p:nvSpPr>
            <p:spPr bwMode="auto">
              <a:xfrm>
                <a:off x="3383" y="956"/>
                <a:ext cx="732" cy="796"/>
              </a:xfrm>
              <a:custGeom>
                <a:avLst/>
                <a:gdLst/>
                <a:ahLst/>
                <a:cxnLst>
                  <a:cxn ang="0">
                    <a:pos x="258" y="591"/>
                  </a:cxn>
                  <a:cxn ang="0">
                    <a:pos x="258" y="591"/>
                  </a:cxn>
                  <a:cxn ang="0">
                    <a:pos x="545" y="355"/>
                  </a:cxn>
                  <a:cxn ang="0">
                    <a:pos x="707" y="553"/>
                  </a:cxn>
                  <a:cxn ang="0">
                    <a:pos x="258" y="591"/>
                  </a:cxn>
                  <a:cxn ang="0">
                    <a:pos x="1096" y="474"/>
                  </a:cxn>
                  <a:cxn ang="0">
                    <a:pos x="1096" y="474"/>
                  </a:cxn>
                  <a:cxn ang="0">
                    <a:pos x="790" y="102"/>
                  </a:cxn>
                  <a:cxn ang="0">
                    <a:pos x="755" y="70"/>
                  </a:cxn>
                  <a:cxn ang="0">
                    <a:pos x="743" y="52"/>
                  </a:cxn>
                  <a:cxn ang="0">
                    <a:pos x="590" y="38"/>
                  </a:cxn>
                  <a:cxn ang="0">
                    <a:pos x="58" y="477"/>
                  </a:cxn>
                  <a:cxn ang="0">
                    <a:pos x="43" y="629"/>
                  </a:cxn>
                  <a:cxn ang="0">
                    <a:pos x="124" y="668"/>
                  </a:cxn>
                  <a:cxn ang="0">
                    <a:pos x="122" y="676"/>
                  </a:cxn>
                  <a:cxn ang="0">
                    <a:pos x="12" y="1167"/>
                  </a:cxn>
                  <a:cxn ang="0">
                    <a:pos x="95" y="1297"/>
                  </a:cxn>
                  <a:cxn ang="0">
                    <a:pos x="113" y="1301"/>
                  </a:cxn>
                  <a:cxn ang="0">
                    <a:pos x="243" y="1218"/>
                  </a:cxn>
                  <a:cxn ang="0">
                    <a:pos x="319" y="876"/>
                  </a:cxn>
                  <a:cxn ang="0">
                    <a:pos x="882" y="827"/>
                  </a:cxn>
                  <a:cxn ang="0">
                    <a:pos x="883" y="828"/>
                  </a:cxn>
                  <a:cxn ang="0">
                    <a:pos x="1030" y="787"/>
                  </a:cxn>
                  <a:cxn ang="0">
                    <a:pos x="1028" y="786"/>
                  </a:cxn>
                  <a:cxn ang="0">
                    <a:pos x="1096" y="474"/>
                  </a:cxn>
                </a:cxnLst>
                <a:rect l="0" t="0" r="r" b="b"/>
                <a:pathLst>
                  <a:path w="1199" h="1314">
                    <a:moveTo>
                      <a:pt x="258" y="591"/>
                    </a:moveTo>
                    <a:lnTo>
                      <a:pt x="258" y="591"/>
                    </a:lnTo>
                    <a:lnTo>
                      <a:pt x="545" y="355"/>
                    </a:lnTo>
                    <a:lnTo>
                      <a:pt x="707" y="553"/>
                    </a:lnTo>
                    <a:lnTo>
                      <a:pt x="258" y="591"/>
                    </a:lnTo>
                    <a:close/>
                    <a:moveTo>
                      <a:pt x="1096" y="474"/>
                    </a:moveTo>
                    <a:lnTo>
                      <a:pt x="1096" y="474"/>
                    </a:lnTo>
                    <a:lnTo>
                      <a:pt x="790" y="102"/>
                    </a:lnTo>
                    <a:cubicBezTo>
                      <a:pt x="780" y="89"/>
                      <a:pt x="768" y="78"/>
                      <a:pt x="755" y="70"/>
                    </a:cubicBezTo>
                    <a:cubicBezTo>
                      <a:pt x="752" y="64"/>
                      <a:pt x="748" y="58"/>
                      <a:pt x="743" y="52"/>
                    </a:cubicBezTo>
                    <a:cubicBezTo>
                      <a:pt x="705" y="6"/>
                      <a:pt x="637" y="0"/>
                      <a:pt x="590" y="38"/>
                    </a:cubicBezTo>
                    <a:lnTo>
                      <a:pt x="58" y="477"/>
                    </a:lnTo>
                    <a:cubicBezTo>
                      <a:pt x="12" y="515"/>
                      <a:pt x="6" y="583"/>
                      <a:pt x="43" y="629"/>
                    </a:cubicBezTo>
                    <a:cubicBezTo>
                      <a:pt x="63" y="654"/>
                      <a:pt x="93" y="667"/>
                      <a:pt x="124" y="668"/>
                    </a:cubicBezTo>
                    <a:cubicBezTo>
                      <a:pt x="123" y="670"/>
                      <a:pt x="122" y="673"/>
                      <a:pt x="122" y="676"/>
                    </a:cubicBezTo>
                    <a:lnTo>
                      <a:pt x="12" y="1167"/>
                    </a:lnTo>
                    <a:cubicBezTo>
                      <a:pt x="0" y="1226"/>
                      <a:pt x="36" y="1284"/>
                      <a:pt x="95" y="1297"/>
                    </a:cubicBezTo>
                    <a:lnTo>
                      <a:pt x="113" y="1301"/>
                    </a:lnTo>
                    <a:cubicBezTo>
                      <a:pt x="171" y="1314"/>
                      <a:pt x="230" y="1277"/>
                      <a:pt x="243" y="1218"/>
                    </a:cubicBezTo>
                    <a:lnTo>
                      <a:pt x="319" y="876"/>
                    </a:lnTo>
                    <a:lnTo>
                      <a:pt x="882" y="827"/>
                    </a:lnTo>
                    <a:lnTo>
                      <a:pt x="883" y="828"/>
                    </a:lnTo>
                    <a:cubicBezTo>
                      <a:pt x="883" y="828"/>
                      <a:pt x="971" y="824"/>
                      <a:pt x="1030" y="787"/>
                    </a:cubicBezTo>
                    <a:cubicBezTo>
                      <a:pt x="1030" y="787"/>
                      <a:pt x="1029" y="786"/>
                      <a:pt x="1028" y="786"/>
                    </a:cubicBezTo>
                    <a:cubicBezTo>
                      <a:pt x="1199" y="689"/>
                      <a:pt x="1133" y="525"/>
                      <a:pt x="1096" y="47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grpSp>
        <p:nvGrpSpPr>
          <p:cNvPr id="24" name="Group 36"/>
          <p:cNvGrpSpPr>
            <a:grpSpLocks noChangeAspect="1"/>
          </p:cNvGrpSpPr>
          <p:nvPr/>
        </p:nvGrpSpPr>
        <p:grpSpPr bwMode="auto">
          <a:xfrm>
            <a:off x="3760215" y="4154193"/>
            <a:ext cx="252171" cy="497875"/>
            <a:chOff x="2143" y="652"/>
            <a:chExt cx="624" cy="1232"/>
          </a:xfrm>
          <a:solidFill>
            <a:schemeClr val="bg2"/>
          </a:solidFill>
        </p:grpSpPr>
        <p:sp>
          <p:nvSpPr>
            <p:cNvPr id="25" name="Freeform 20"/>
            <p:cNvSpPr>
              <a:spLocks/>
            </p:cNvSpPr>
            <p:nvPr/>
          </p:nvSpPr>
          <p:spPr bwMode="auto">
            <a:xfrm>
              <a:off x="2316" y="652"/>
              <a:ext cx="201" cy="199"/>
            </a:xfrm>
            <a:custGeom>
              <a:avLst/>
              <a:gdLst/>
              <a:ahLst/>
              <a:cxnLst>
                <a:cxn ang="0">
                  <a:pos x="331" y="164"/>
                </a:cxn>
                <a:cxn ang="0">
                  <a:pos x="331" y="164"/>
                </a:cxn>
                <a:cxn ang="0">
                  <a:pos x="165" y="330"/>
                </a:cxn>
                <a:cxn ang="0">
                  <a:pos x="0" y="164"/>
                </a:cxn>
                <a:cxn ang="0">
                  <a:pos x="165" y="0"/>
                </a:cxn>
                <a:cxn ang="0">
                  <a:pos x="331" y="164"/>
                </a:cxn>
              </a:cxnLst>
              <a:rect l="0" t="0" r="r" b="b"/>
              <a:pathLst>
                <a:path w="331" h="330">
                  <a:moveTo>
                    <a:pt x="331" y="164"/>
                  </a:moveTo>
                  <a:lnTo>
                    <a:pt x="331" y="164"/>
                  </a:lnTo>
                  <a:cubicBezTo>
                    <a:pt x="331" y="256"/>
                    <a:pt x="257" y="330"/>
                    <a:pt x="165" y="330"/>
                  </a:cubicBezTo>
                  <a:cubicBezTo>
                    <a:pt x="74" y="330"/>
                    <a:pt x="0" y="256"/>
                    <a:pt x="0" y="164"/>
                  </a:cubicBezTo>
                  <a:cubicBezTo>
                    <a:pt x="0" y="73"/>
                    <a:pt x="74" y="0"/>
                    <a:pt x="165" y="0"/>
                  </a:cubicBezTo>
                  <a:cubicBezTo>
                    <a:pt x="257" y="0"/>
                    <a:pt x="331" y="73"/>
                    <a:pt x="331" y="16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26" name="Freeform 21"/>
            <p:cNvSpPr>
              <a:spLocks/>
            </p:cNvSpPr>
            <p:nvPr/>
          </p:nvSpPr>
          <p:spPr bwMode="auto">
            <a:xfrm>
              <a:off x="2143" y="868"/>
              <a:ext cx="624" cy="1016"/>
            </a:xfrm>
            <a:custGeom>
              <a:avLst/>
              <a:gdLst/>
              <a:ahLst/>
              <a:cxnLst>
                <a:cxn ang="0">
                  <a:pos x="916" y="544"/>
                </a:cxn>
                <a:cxn ang="0">
                  <a:pos x="916" y="544"/>
                </a:cxn>
                <a:cxn ang="0">
                  <a:pos x="902" y="540"/>
                </a:cxn>
                <a:cxn ang="0">
                  <a:pos x="876" y="539"/>
                </a:cxn>
                <a:cxn ang="0">
                  <a:pos x="815" y="544"/>
                </a:cxn>
                <a:cxn ang="0">
                  <a:pos x="607" y="588"/>
                </a:cxn>
                <a:cxn ang="0">
                  <a:pos x="607" y="447"/>
                </a:cxn>
                <a:cxn ang="0">
                  <a:pos x="834" y="411"/>
                </a:cxn>
                <a:cxn ang="0">
                  <a:pos x="913" y="318"/>
                </a:cxn>
                <a:cxn ang="0">
                  <a:pos x="906" y="291"/>
                </a:cxn>
                <a:cxn ang="0">
                  <a:pos x="786" y="230"/>
                </a:cxn>
                <a:cxn ang="0">
                  <a:pos x="607" y="258"/>
                </a:cxn>
                <a:cxn ang="0">
                  <a:pos x="607" y="160"/>
                </a:cxn>
                <a:cxn ang="0">
                  <a:pos x="497" y="0"/>
                </a:cxn>
                <a:cxn ang="0">
                  <a:pos x="396" y="0"/>
                </a:cxn>
                <a:cxn ang="0">
                  <a:pos x="262" y="104"/>
                </a:cxn>
                <a:cxn ang="0">
                  <a:pos x="158" y="294"/>
                </a:cxn>
                <a:cxn ang="0">
                  <a:pos x="235" y="509"/>
                </a:cxn>
                <a:cxn ang="0">
                  <a:pos x="253" y="509"/>
                </a:cxn>
                <a:cxn ang="0">
                  <a:pos x="253" y="631"/>
                </a:cxn>
                <a:cxn ang="0">
                  <a:pos x="252" y="631"/>
                </a:cxn>
                <a:cxn ang="0">
                  <a:pos x="252" y="781"/>
                </a:cxn>
                <a:cxn ang="0">
                  <a:pos x="20" y="1516"/>
                </a:cxn>
                <a:cxn ang="0">
                  <a:pos x="89" y="1656"/>
                </a:cxn>
                <a:cxn ang="0">
                  <a:pos x="104" y="1663"/>
                </a:cxn>
                <a:cxn ang="0">
                  <a:pos x="264" y="1579"/>
                </a:cxn>
                <a:cxn ang="0">
                  <a:pos x="484" y="882"/>
                </a:cxn>
                <a:cxn ang="0">
                  <a:pos x="485" y="882"/>
                </a:cxn>
                <a:cxn ang="0">
                  <a:pos x="750" y="827"/>
                </a:cxn>
                <a:cxn ang="0">
                  <a:pos x="688" y="1100"/>
                </a:cxn>
                <a:cxn ang="0">
                  <a:pos x="746" y="1227"/>
                </a:cxn>
                <a:cxn ang="0">
                  <a:pos x="761" y="1231"/>
                </a:cxn>
                <a:cxn ang="0">
                  <a:pos x="914" y="1134"/>
                </a:cxn>
                <a:cxn ang="0">
                  <a:pos x="1013" y="697"/>
                </a:cxn>
                <a:cxn ang="0">
                  <a:pos x="916" y="544"/>
                </a:cxn>
              </a:cxnLst>
              <a:rect l="0" t="0" r="r" b="b"/>
              <a:pathLst>
                <a:path w="1028" h="1684">
                  <a:moveTo>
                    <a:pt x="916" y="544"/>
                  </a:moveTo>
                  <a:lnTo>
                    <a:pt x="916" y="544"/>
                  </a:lnTo>
                  <a:lnTo>
                    <a:pt x="902" y="540"/>
                  </a:lnTo>
                  <a:cubicBezTo>
                    <a:pt x="892" y="538"/>
                    <a:pt x="884" y="538"/>
                    <a:pt x="876" y="539"/>
                  </a:cubicBezTo>
                  <a:cubicBezTo>
                    <a:pt x="859" y="538"/>
                    <a:pt x="839" y="539"/>
                    <a:pt x="815" y="544"/>
                  </a:cubicBezTo>
                  <a:lnTo>
                    <a:pt x="607" y="588"/>
                  </a:lnTo>
                  <a:lnTo>
                    <a:pt x="607" y="447"/>
                  </a:lnTo>
                  <a:lnTo>
                    <a:pt x="834" y="411"/>
                  </a:lnTo>
                  <a:cubicBezTo>
                    <a:pt x="889" y="402"/>
                    <a:pt x="925" y="360"/>
                    <a:pt x="913" y="318"/>
                  </a:cubicBezTo>
                  <a:lnTo>
                    <a:pt x="906" y="291"/>
                  </a:lnTo>
                  <a:cubicBezTo>
                    <a:pt x="895" y="231"/>
                    <a:pt x="841" y="221"/>
                    <a:pt x="786" y="230"/>
                  </a:cubicBezTo>
                  <a:lnTo>
                    <a:pt x="607" y="258"/>
                  </a:lnTo>
                  <a:lnTo>
                    <a:pt x="607" y="160"/>
                  </a:lnTo>
                  <a:cubicBezTo>
                    <a:pt x="607" y="72"/>
                    <a:pt x="575" y="0"/>
                    <a:pt x="497" y="0"/>
                  </a:cubicBezTo>
                  <a:lnTo>
                    <a:pt x="396" y="0"/>
                  </a:lnTo>
                  <a:cubicBezTo>
                    <a:pt x="335" y="0"/>
                    <a:pt x="283" y="43"/>
                    <a:pt x="262" y="104"/>
                  </a:cubicBezTo>
                  <a:lnTo>
                    <a:pt x="158" y="294"/>
                  </a:lnTo>
                  <a:cubicBezTo>
                    <a:pt x="158" y="294"/>
                    <a:pt x="23" y="509"/>
                    <a:pt x="235" y="509"/>
                  </a:cubicBezTo>
                  <a:lnTo>
                    <a:pt x="253" y="509"/>
                  </a:lnTo>
                  <a:lnTo>
                    <a:pt x="253" y="631"/>
                  </a:lnTo>
                  <a:lnTo>
                    <a:pt x="252" y="631"/>
                  </a:lnTo>
                  <a:lnTo>
                    <a:pt x="252" y="781"/>
                  </a:lnTo>
                  <a:lnTo>
                    <a:pt x="20" y="1516"/>
                  </a:lnTo>
                  <a:cubicBezTo>
                    <a:pt x="0" y="1583"/>
                    <a:pt x="22" y="1635"/>
                    <a:pt x="89" y="1656"/>
                  </a:cubicBezTo>
                  <a:lnTo>
                    <a:pt x="104" y="1663"/>
                  </a:lnTo>
                  <a:cubicBezTo>
                    <a:pt x="171" y="1684"/>
                    <a:pt x="243" y="1646"/>
                    <a:pt x="264" y="1579"/>
                  </a:cubicBezTo>
                  <a:lnTo>
                    <a:pt x="484" y="882"/>
                  </a:lnTo>
                  <a:cubicBezTo>
                    <a:pt x="485" y="882"/>
                    <a:pt x="485" y="882"/>
                    <a:pt x="485" y="882"/>
                  </a:cubicBezTo>
                  <a:lnTo>
                    <a:pt x="750" y="827"/>
                  </a:lnTo>
                  <a:lnTo>
                    <a:pt x="688" y="1100"/>
                  </a:lnTo>
                  <a:cubicBezTo>
                    <a:pt x="671" y="1180"/>
                    <a:pt x="701" y="1217"/>
                    <a:pt x="746" y="1227"/>
                  </a:cubicBezTo>
                  <a:lnTo>
                    <a:pt x="761" y="1231"/>
                  </a:lnTo>
                  <a:cubicBezTo>
                    <a:pt x="830" y="1246"/>
                    <a:pt x="898" y="1203"/>
                    <a:pt x="914" y="1134"/>
                  </a:cubicBezTo>
                  <a:lnTo>
                    <a:pt x="1013" y="697"/>
                  </a:lnTo>
                  <a:cubicBezTo>
                    <a:pt x="1028" y="629"/>
                    <a:pt x="985" y="560"/>
                    <a:pt x="916" y="54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nvGrpSpPr>
          <p:cNvPr id="27" name="Group 36"/>
          <p:cNvGrpSpPr>
            <a:grpSpLocks noChangeAspect="1"/>
          </p:cNvGrpSpPr>
          <p:nvPr/>
        </p:nvGrpSpPr>
        <p:grpSpPr bwMode="auto">
          <a:xfrm>
            <a:off x="3496710" y="4156520"/>
            <a:ext cx="249061" cy="491734"/>
            <a:chOff x="2143" y="652"/>
            <a:chExt cx="624" cy="1232"/>
          </a:xfrm>
          <a:solidFill>
            <a:schemeClr val="bg2"/>
          </a:solidFill>
        </p:grpSpPr>
        <p:sp>
          <p:nvSpPr>
            <p:cNvPr id="28" name="Freeform 20"/>
            <p:cNvSpPr>
              <a:spLocks/>
            </p:cNvSpPr>
            <p:nvPr/>
          </p:nvSpPr>
          <p:spPr bwMode="auto">
            <a:xfrm>
              <a:off x="2316" y="652"/>
              <a:ext cx="201" cy="199"/>
            </a:xfrm>
            <a:custGeom>
              <a:avLst/>
              <a:gdLst/>
              <a:ahLst/>
              <a:cxnLst>
                <a:cxn ang="0">
                  <a:pos x="331" y="164"/>
                </a:cxn>
                <a:cxn ang="0">
                  <a:pos x="331" y="164"/>
                </a:cxn>
                <a:cxn ang="0">
                  <a:pos x="165" y="330"/>
                </a:cxn>
                <a:cxn ang="0">
                  <a:pos x="0" y="164"/>
                </a:cxn>
                <a:cxn ang="0">
                  <a:pos x="165" y="0"/>
                </a:cxn>
                <a:cxn ang="0">
                  <a:pos x="331" y="164"/>
                </a:cxn>
              </a:cxnLst>
              <a:rect l="0" t="0" r="r" b="b"/>
              <a:pathLst>
                <a:path w="331" h="330">
                  <a:moveTo>
                    <a:pt x="331" y="164"/>
                  </a:moveTo>
                  <a:lnTo>
                    <a:pt x="331" y="164"/>
                  </a:lnTo>
                  <a:cubicBezTo>
                    <a:pt x="331" y="256"/>
                    <a:pt x="257" y="330"/>
                    <a:pt x="165" y="330"/>
                  </a:cubicBezTo>
                  <a:cubicBezTo>
                    <a:pt x="74" y="330"/>
                    <a:pt x="0" y="256"/>
                    <a:pt x="0" y="164"/>
                  </a:cubicBezTo>
                  <a:cubicBezTo>
                    <a:pt x="0" y="73"/>
                    <a:pt x="74" y="0"/>
                    <a:pt x="165" y="0"/>
                  </a:cubicBezTo>
                  <a:cubicBezTo>
                    <a:pt x="257" y="0"/>
                    <a:pt x="331" y="73"/>
                    <a:pt x="331" y="16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29" name="Freeform 21"/>
            <p:cNvSpPr>
              <a:spLocks/>
            </p:cNvSpPr>
            <p:nvPr/>
          </p:nvSpPr>
          <p:spPr bwMode="auto">
            <a:xfrm>
              <a:off x="2143" y="868"/>
              <a:ext cx="624" cy="1016"/>
            </a:xfrm>
            <a:custGeom>
              <a:avLst/>
              <a:gdLst/>
              <a:ahLst/>
              <a:cxnLst>
                <a:cxn ang="0">
                  <a:pos x="916" y="544"/>
                </a:cxn>
                <a:cxn ang="0">
                  <a:pos x="916" y="544"/>
                </a:cxn>
                <a:cxn ang="0">
                  <a:pos x="902" y="540"/>
                </a:cxn>
                <a:cxn ang="0">
                  <a:pos x="876" y="539"/>
                </a:cxn>
                <a:cxn ang="0">
                  <a:pos x="815" y="544"/>
                </a:cxn>
                <a:cxn ang="0">
                  <a:pos x="607" y="588"/>
                </a:cxn>
                <a:cxn ang="0">
                  <a:pos x="607" y="447"/>
                </a:cxn>
                <a:cxn ang="0">
                  <a:pos x="834" y="411"/>
                </a:cxn>
                <a:cxn ang="0">
                  <a:pos x="913" y="318"/>
                </a:cxn>
                <a:cxn ang="0">
                  <a:pos x="906" y="291"/>
                </a:cxn>
                <a:cxn ang="0">
                  <a:pos x="786" y="230"/>
                </a:cxn>
                <a:cxn ang="0">
                  <a:pos x="607" y="258"/>
                </a:cxn>
                <a:cxn ang="0">
                  <a:pos x="607" y="160"/>
                </a:cxn>
                <a:cxn ang="0">
                  <a:pos x="497" y="0"/>
                </a:cxn>
                <a:cxn ang="0">
                  <a:pos x="396" y="0"/>
                </a:cxn>
                <a:cxn ang="0">
                  <a:pos x="262" y="104"/>
                </a:cxn>
                <a:cxn ang="0">
                  <a:pos x="158" y="294"/>
                </a:cxn>
                <a:cxn ang="0">
                  <a:pos x="235" y="509"/>
                </a:cxn>
                <a:cxn ang="0">
                  <a:pos x="253" y="509"/>
                </a:cxn>
                <a:cxn ang="0">
                  <a:pos x="253" y="631"/>
                </a:cxn>
                <a:cxn ang="0">
                  <a:pos x="252" y="631"/>
                </a:cxn>
                <a:cxn ang="0">
                  <a:pos x="252" y="781"/>
                </a:cxn>
                <a:cxn ang="0">
                  <a:pos x="20" y="1516"/>
                </a:cxn>
                <a:cxn ang="0">
                  <a:pos x="89" y="1656"/>
                </a:cxn>
                <a:cxn ang="0">
                  <a:pos x="104" y="1663"/>
                </a:cxn>
                <a:cxn ang="0">
                  <a:pos x="264" y="1579"/>
                </a:cxn>
                <a:cxn ang="0">
                  <a:pos x="484" y="882"/>
                </a:cxn>
                <a:cxn ang="0">
                  <a:pos x="485" y="882"/>
                </a:cxn>
                <a:cxn ang="0">
                  <a:pos x="750" y="827"/>
                </a:cxn>
                <a:cxn ang="0">
                  <a:pos x="688" y="1100"/>
                </a:cxn>
                <a:cxn ang="0">
                  <a:pos x="746" y="1227"/>
                </a:cxn>
                <a:cxn ang="0">
                  <a:pos x="761" y="1231"/>
                </a:cxn>
                <a:cxn ang="0">
                  <a:pos x="914" y="1134"/>
                </a:cxn>
                <a:cxn ang="0">
                  <a:pos x="1013" y="697"/>
                </a:cxn>
                <a:cxn ang="0">
                  <a:pos x="916" y="544"/>
                </a:cxn>
              </a:cxnLst>
              <a:rect l="0" t="0" r="r" b="b"/>
              <a:pathLst>
                <a:path w="1028" h="1684">
                  <a:moveTo>
                    <a:pt x="916" y="544"/>
                  </a:moveTo>
                  <a:lnTo>
                    <a:pt x="916" y="544"/>
                  </a:lnTo>
                  <a:lnTo>
                    <a:pt x="902" y="540"/>
                  </a:lnTo>
                  <a:cubicBezTo>
                    <a:pt x="892" y="538"/>
                    <a:pt x="884" y="538"/>
                    <a:pt x="876" y="539"/>
                  </a:cubicBezTo>
                  <a:cubicBezTo>
                    <a:pt x="859" y="538"/>
                    <a:pt x="839" y="539"/>
                    <a:pt x="815" y="544"/>
                  </a:cubicBezTo>
                  <a:lnTo>
                    <a:pt x="607" y="588"/>
                  </a:lnTo>
                  <a:lnTo>
                    <a:pt x="607" y="447"/>
                  </a:lnTo>
                  <a:lnTo>
                    <a:pt x="834" y="411"/>
                  </a:lnTo>
                  <a:cubicBezTo>
                    <a:pt x="889" y="402"/>
                    <a:pt x="925" y="360"/>
                    <a:pt x="913" y="318"/>
                  </a:cubicBezTo>
                  <a:lnTo>
                    <a:pt x="906" y="291"/>
                  </a:lnTo>
                  <a:cubicBezTo>
                    <a:pt x="895" y="231"/>
                    <a:pt x="841" y="221"/>
                    <a:pt x="786" y="230"/>
                  </a:cubicBezTo>
                  <a:lnTo>
                    <a:pt x="607" y="258"/>
                  </a:lnTo>
                  <a:lnTo>
                    <a:pt x="607" y="160"/>
                  </a:lnTo>
                  <a:cubicBezTo>
                    <a:pt x="607" y="72"/>
                    <a:pt x="575" y="0"/>
                    <a:pt x="497" y="0"/>
                  </a:cubicBezTo>
                  <a:lnTo>
                    <a:pt x="396" y="0"/>
                  </a:lnTo>
                  <a:cubicBezTo>
                    <a:pt x="335" y="0"/>
                    <a:pt x="283" y="43"/>
                    <a:pt x="262" y="104"/>
                  </a:cubicBezTo>
                  <a:lnTo>
                    <a:pt x="158" y="294"/>
                  </a:lnTo>
                  <a:cubicBezTo>
                    <a:pt x="158" y="294"/>
                    <a:pt x="23" y="509"/>
                    <a:pt x="235" y="509"/>
                  </a:cubicBezTo>
                  <a:lnTo>
                    <a:pt x="253" y="509"/>
                  </a:lnTo>
                  <a:lnTo>
                    <a:pt x="253" y="631"/>
                  </a:lnTo>
                  <a:lnTo>
                    <a:pt x="252" y="631"/>
                  </a:lnTo>
                  <a:lnTo>
                    <a:pt x="252" y="781"/>
                  </a:lnTo>
                  <a:lnTo>
                    <a:pt x="20" y="1516"/>
                  </a:lnTo>
                  <a:cubicBezTo>
                    <a:pt x="0" y="1583"/>
                    <a:pt x="22" y="1635"/>
                    <a:pt x="89" y="1656"/>
                  </a:cubicBezTo>
                  <a:lnTo>
                    <a:pt x="104" y="1663"/>
                  </a:lnTo>
                  <a:cubicBezTo>
                    <a:pt x="171" y="1684"/>
                    <a:pt x="243" y="1646"/>
                    <a:pt x="264" y="1579"/>
                  </a:cubicBezTo>
                  <a:lnTo>
                    <a:pt x="484" y="882"/>
                  </a:lnTo>
                  <a:cubicBezTo>
                    <a:pt x="485" y="882"/>
                    <a:pt x="485" y="882"/>
                    <a:pt x="485" y="882"/>
                  </a:cubicBezTo>
                  <a:lnTo>
                    <a:pt x="750" y="827"/>
                  </a:lnTo>
                  <a:lnTo>
                    <a:pt x="688" y="1100"/>
                  </a:lnTo>
                  <a:cubicBezTo>
                    <a:pt x="671" y="1180"/>
                    <a:pt x="701" y="1217"/>
                    <a:pt x="746" y="1227"/>
                  </a:cubicBezTo>
                  <a:lnTo>
                    <a:pt x="761" y="1231"/>
                  </a:lnTo>
                  <a:cubicBezTo>
                    <a:pt x="830" y="1246"/>
                    <a:pt x="898" y="1203"/>
                    <a:pt x="914" y="1134"/>
                  </a:cubicBezTo>
                  <a:lnTo>
                    <a:pt x="1013" y="697"/>
                  </a:lnTo>
                  <a:cubicBezTo>
                    <a:pt x="1028" y="629"/>
                    <a:pt x="985" y="560"/>
                    <a:pt x="916" y="544"/>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nvGrpSpPr>
          <p:cNvPr id="59" name="Group 58"/>
          <p:cNvGrpSpPr/>
          <p:nvPr/>
        </p:nvGrpSpPr>
        <p:grpSpPr>
          <a:xfrm>
            <a:off x="7636809" y="4152058"/>
            <a:ext cx="551371" cy="499328"/>
            <a:chOff x="7391400" y="4191000"/>
            <a:chExt cx="1009704" cy="914400"/>
          </a:xfrm>
          <a:solidFill>
            <a:schemeClr val="bg2"/>
          </a:solidFill>
        </p:grpSpPr>
        <p:grpSp>
          <p:nvGrpSpPr>
            <p:cNvPr id="30" name="Group 38"/>
            <p:cNvGrpSpPr>
              <a:grpSpLocks noChangeAspect="1"/>
            </p:cNvGrpSpPr>
            <p:nvPr/>
          </p:nvGrpSpPr>
          <p:grpSpPr bwMode="auto">
            <a:xfrm>
              <a:off x="7851283" y="4191000"/>
              <a:ext cx="549821" cy="914400"/>
              <a:chOff x="4419" y="483"/>
              <a:chExt cx="837" cy="1392"/>
            </a:xfrm>
            <a:grpFill/>
          </p:grpSpPr>
          <p:sp>
            <p:nvSpPr>
              <p:cNvPr id="31" name="Freeform 32"/>
              <p:cNvSpPr>
                <a:spLocks/>
              </p:cNvSpPr>
              <p:nvPr/>
            </p:nvSpPr>
            <p:spPr bwMode="auto">
              <a:xfrm>
                <a:off x="4738" y="633"/>
                <a:ext cx="199" cy="201"/>
              </a:xfrm>
              <a:custGeom>
                <a:avLst/>
                <a:gdLst/>
                <a:ahLst/>
                <a:cxnLst>
                  <a:cxn ang="0">
                    <a:pos x="331" y="165"/>
                  </a:cxn>
                  <a:cxn ang="0">
                    <a:pos x="331" y="165"/>
                  </a:cxn>
                  <a:cxn ang="0">
                    <a:pos x="166" y="331"/>
                  </a:cxn>
                  <a:cxn ang="0">
                    <a:pos x="0" y="165"/>
                  </a:cxn>
                  <a:cxn ang="0">
                    <a:pos x="166" y="0"/>
                  </a:cxn>
                  <a:cxn ang="0">
                    <a:pos x="331" y="165"/>
                  </a:cxn>
                </a:cxnLst>
                <a:rect l="0" t="0" r="r" b="b"/>
                <a:pathLst>
                  <a:path w="331" h="331">
                    <a:moveTo>
                      <a:pt x="331" y="165"/>
                    </a:moveTo>
                    <a:lnTo>
                      <a:pt x="331" y="165"/>
                    </a:lnTo>
                    <a:cubicBezTo>
                      <a:pt x="331" y="257"/>
                      <a:pt x="257" y="331"/>
                      <a:pt x="166" y="331"/>
                    </a:cubicBezTo>
                    <a:cubicBezTo>
                      <a:pt x="74" y="331"/>
                      <a:pt x="0" y="257"/>
                      <a:pt x="0" y="165"/>
                    </a:cubicBezTo>
                    <a:cubicBezTo>
                      <a:pt x="0" y="74"/>
                      <a:pt x="74" y="0"/>
                      <a:pt x="166" y="0"/>
                    </a:cubicBezTo>
                    <a:cubicBezTo>
                      <a:pt x="257" y="0"/>
                      <a:pt x="331" y="74"/>
                      <a:pt x="331" y="165"/>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32" name="Freeform 33"/>
              <p:cNvSpPr>
                <a:spLocks/>
              </p:cNvSpPr>
              <p:nvPr/>
            </p:nvSpPr>
            <p:spPr bwMode="auto">
              <a:xfrm>
                <a:off x="4419" y="483"/>
                <a:ext cx="837" cy="1392"/>
              </a:xfrm>
              <a:custGeom>
                <a:avLst/>
                <a:gdLst/>
                <a:ahLst/>
                <a:cxnLst>
                  <a:cxn ang="0">
                    <a:pos x="1341" y="40"/>
                  </a:cxn>
                  <a:cxn ang="0">
                    <a:pos x="1341" y="40"/>
                  </a:cxn>
                  <a:cxn ang="0">
                    <a:pos x="1316" y="24"/>
                  </a:cxn>
                  <a:cxn ang="0">
                    <a:pos x="1205" y="46"/>
                  </a:cxn>
                  <a:cxn ang="0">
                    <a:pos x="827" y="614"/>
                  </a:cxn>
                  <a:cxn ang="0">
                    <a:pos x="560" y="614"/>
                  </a:cxn>
                  <a:cxn ang="0">
                    <a:pos x="182" y="46"/>
                  </a:cxn>
                  <a:cxn ang="0">
                    <a:pos x="71" y="24"/>
                  </a:cxn>
                  <a:cxn ang="0">
                    <a:pos x="46" y="40"/>
                  </a:cxn>
                  <a:cxn ang="0">
                    <a:pos x="24" y="151"/>
                  </a:cxn>
                  <a:cxn ang="0">
                    <a:pos x="478" y="834"/>
                  </a:cxn>
                  <a:cxn ang="0">
                    <a:pos x="478" y="1181"/>
                  </a:cxn>
                  <a:cxn ang="0">
                    <a:pos x="478" y="1449"/>
                  </a:cxn>
                  <a:cxn ang="0">
                    <a:pos x="478" y="2221"/>
                  </a:cxn>
                  <a:cxn ang="0">
                    <a:pos x="558" y="2301"/>
                  </a:cxn>
                  <a:cxn ang="0">
                    <a:pos x="596" y="2301"/>
                  </a:cxn>
                  <a:cxn ang="0">
                    <a:pos x="676" y="2221"/>
                  </a:cxn>
                  <a:cxn ang="0">
                    <a:pos x="676" y="1449"/>
                  </a:cxn>
                  <a:cxn ang="0">
                    <a:pos x="712" y="1449"/>
                  </a:cxn>
                  <a:cxn ang="0">
                    <a:pos x="712" y="2221"/>
                  </a:cxn>
                  <a:cxn ang="0">
                    <a:pos x="792" y="2301"/>
                  </a:cxn>
                  <a:cxn ang="0">
                    <a:pos x="829" y="2301"/>
                  </a:cxn>
                  <a:cxn ang="0">
                    <a:pos x="909" y="2221"/>
                  </a:cxn>
                  <a:cxn ang="0">
                    <a:pos x="909" y="1449"/>
                  </a:cxn>
                  <a:cxn ang="0">
                    <a:pos x="909" y="1081"/>
                  </a:cxn>
                  <a:cxn ang="0">
                    <a:pos x="909" y="834"/>
                  </a:cxn>
                  <a:cxn ang="0">
                    <a:pos x="1364" y="151"/>
                  </a:cxn>
                  <a:cxn ang="0">
                    <a:pos x="1341" y="40"/>
                  </a:cxn>
                </a:cxnLst>
                <a:rect l="0" t="0" r="r" b="b"/>
                <a:pathLst>
                  <a:path w="1388" h="2301">
                    <a:moveTo>
                      <a:pt x="1341" y="40"/>
                    </a:moveTo>
                    <a:lnTo>
                      <a:pt x="1341" y="40"/>
                    </a:lnTo>
                    <a:lnTo>
                      <a:pt x="1316" y="24"/>
                    </a:lnTo>
                    <a:cubicBezTo>
                      <a:pt x="1280" y="0"/>
                      <a:pt x="1230" y="10"/>
                      <a:pt x="1205" y="46"/>
                    </a:cubicBezTo>
                    <a:lnTo>
                      <a:pt x="827" y="614"/>
                    </a:lnTo>
                    <a:lnTo>
                      <a:pt x="560" y="614"/>
                    </a:lnTo>
                    <a:lnTo>
                      <a:pt x="182" y="46"/>
                    </a:lnTo>
                    <a:cubicBezTo>
                      <a:pt x="158" y="10"/>
                      <a:pt x="108" y="0"/>
                      <a:pt x="71" y="24"/>
                    </a:cubicBezTo>
                    <a:lnTo>
                      <a:pt x="46" y="40"/>
                    </a:lnTo>
                    <a:cubicBezTo>
                      <a:pt x="11" y="65"/>
                      <a:pt x="0" y="115"/>
                      <a:pt x="24" y="151"/>
                    </a:cubicBezTo>
                    <a:lnTo>
                      <a:pt x="478" y="834"/>
                    </a:lnTo>
                    <a:lnTo>
                      <a:pt x="478" y="1181"/>
                    </a:lnTo>
                    <a:lnTo>
                      <a:pt x="478" y="1449"/>
                    </a:lnTo>
                    <a:lnTo>
                      <a:pt x="478" y="2221"/>
                    </a:lnTo>
                    <a:cubicBezTo>
                      <a:pt x="478" y="2264"/>
                      <a:pt x="514" y="2301"/>
                      <a:pt x="558" y="2301"/>
                    </a:cubicBezTo>
                    <a:lnTo>
                      <a:pt x="596" y="2301"/>
                    </a:lnTo>
                    <a:cubicBezTo>
                      <a:pt x="640" y="2301"/>
                      <a:pt x="676" y="2264"/>
                      <a:pt x="676" y="2221"/>
                    </a:cubicBezTo>
                    <a:lnTo>
                      <a:pt x="676" y="1449"/>
                    </a:lnTo>
                    <a:lnTo>
                      <a:pt x="712" y="1449"/>
                    </a:lnTo>
                    <a:lnTo>
                      <a:pt x="712" y="2221"/>
                    </a:lnTo>
                    <a:cubicBezTo>
                      <a:pt x="712" y="2264"/>
                      <a:pt x="748" y="2301"/>
                      <a:pt x="792" y="2301"/>
                    </a:cubicBezTo>
                    <a:lnTo>
                      <a:pt x="829" y="2301"/>
                    </a:lnTo>
                    <a:cubicBezTo>
                      <a:pt x="873" y="2301"/>
                      <a:pt x="909" y="2264"/>
                      <a:pt x="909" y="2221"/>
                    </a:cubicBezTo>
                    <a:lnTo>
                      <a:pt x="909" y="1449"/>
                    </a:lnTo>
                    <a:lnTo>
                      <a:pt x="909" y="1081"/>
                    </a:lnTo>
                    <a:lnTo>
                      <a:pt x="909" y="834"/>
                    </a:lnTo>
                    <a:lnTo>
                      <a:pt x="1364" y="151"/>
                    </a:lnTo>
                    <a:cubicBezTo>
                      <a:pt x="1388" y="115"/>
                      <a:pt x="1378" y="65"/>
                      <a:pt x="1341" y="40"/>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nvGrpSpPr>
            <p:cNvPr id="33" name="Group 38"/>
            <p:cNvGrpSpPr>
              <a:grpSpLocks noChangeAspect="1"/>
            </p:cNvGrpSpPr>
            <p:nvPr/>
          </p:nvGrpSpPr>
          <p:grpSpPr bwMode="auto">
            <a:xfrm>
              <a:off x="7391400" y="4191000"/>
              <a:ext cx="549821" cy="914400"/>
              <a:chOff x="4419" y="483"/>
              <a:chExt cx="837" cy="1392"/>
            </a:xfrm>
            <a:grpFill/>
          </p:grpSpPr>
          <p:sp>
            <p:nvSpPr>
              <p:cNvPr id="34" name="Freeform 32"/>
              <p:cNvSpPr>
                <a:spLocks/>
              </p:cNvSpPr>
              <p:nvPr/>
            </p:nvSpPr>
            <p:spPr bwMode="auto">
              <a:xfrm>
                <a:off x="4738" y="633"/>
                <a:ext cx="199" cy="201"/>
              </a:xfrm>
              <a:custGeom>
                <a:avLst/>
                <a:gdLst/>
                <a:ahLst/>
                <a:cxnLst>
                  <a:cxn ang="0">
                    <a:pos x="331" y="165"/>
                  </a:cxn>
                  <a:cxn ang="0">
                    <a:pos x="331" y="165"/>
                  </a:cxn>
                  <a:cxn ang="0">
                    <a:pos x="166" y="331"/>
                  </a:cxn>
                  <a:cxn ang="0">
                    <a:pos x="0" y="165"/>
                  </a:cxn>
                  <a:cxn ang="0">
                    <a:pos x="166" y="0"/>
                  </a:cxn>
                  <a:cxn ang="0">
                    <a:pos x="331" y="165"/>
                  </a:cxn>
                </a:cxnLst>
                <a:rect l="0" t="0" r="r" b="b"/>
                <a:pathLst>
                  <a:path w="331" h="331">
                    <a:moveTo>
                      <a:pt x="331" y="165"/>
                    </a:moveTo>
                    <a:lnTo>
                      <a:pt x="331" y="165"/>
                    </a:lnTo>
                    <a:cubicBezTo>
                      <a:pt x="331" y="257"/>
                      <a:pt x="257" y="331"/>
                      <a:pt x="166" y="331"/>
                    </a:cubicBezTo>
                    <a:cubicBezTo>
                      <a:pt x="74" y="331"/>
                      <a:pt x="0" y="257"/>
                      <a:pt x="0" y="165"/>
                    </a:cubicBezTo>
                    <a:cubicBezTo>
                      <a:pt x="0" y="74"/>
                      <a:pt x="74" y="0"/>
                      <a:pt x="166" y="0"/>
                    </a:cubicBezTo>
                    <a:cubicBezTo>
                      <a:pt x="257" y="0"/>
                      <a:pt x="331" y="74"/>
                      <a:pt x="331" y="165"/>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sp>
            <p:nvSpPr>
              <p:cNvPr id="35" name="Freeform 33"/>
              <p:cNvSpPr>
                <a:spLocks/>
              </p:cNvSpPr>
              <p:nvPr/>
            </p:nvSpPr>
            <p:spPr bwMode="auto">
              <a:xfrm>
                <a:off x="4419" y="483"/>
                <a:ext cx="837" cy="1392"/>
              </a:xfrm>
              <a:custGeom>
                <a:avLst/>
                <a:gdLst/>
                <a:ahLst/>
                <a:cxnLst>
                  <a:cxn ang="0">
                    <a:pos x="1341" y="40"/>
                  </a:cxn>
                  <a:cxn ang="0">
                    <a:pos x="1341" y="40"/>
                  </a:cxn>
                  <a:cxn ang="0">
                    <a:pos x="1316" y="24"/>
                  </a:cxn>
                  <a:cxn ang="0">
                    <a:pos x="1205" y="46"/>
                  </a:cxn>
                  <a:cxn ang="0">
                    <a:pos x="827" y="614"/>
                  </a:cxn>
                  <a:cxn ang="0">
                    <a:pos x="560" y="614"/>
                  </a:cxn>
                  <a:cxn ang="0">
                    <a:pos x="182" y="46"/>
                  </a:cxn>
                  <a:cxn ang="0">
                    <a:pos x="71" y="24"/>
                  </a:cxn>
                  <a:cxn ang="0">
                    <a:pos x="46" y="40"/>
                  </a:cxn>
                  <a:cxn ang="0">
                    <a:pos x="24" y="151"/>
                  </a:cxn>
                  <a:cxn ang="0">
                    <a:pos x="478" y="834"/>
                  </a:cxn>
                  <a:cxn ang="0">
                    <a:pos x="478" y="1181"/>
                  </a:cxn>
                  <a:cxn ang="0">
                    <a:pos x="478" y="1449"/>
                  </a:cxn>
                  <a:cxn ang="0">
                    <a:pos x="478" y="2221"/>
                  </a:cxn>
                  <a:cxn ang="0">
                    <a:pos x="558" y="2301"/>
                  </a:cxn>
                  <a:cxn ang="0">
                    <a:pos x="596" y="2301"/>
                  </a:cxn>
                  <a:cxn ang="0">
                    <a:pos x="676" y="2221"/>
                  </a:cxn>
                  <a:cxn ang="0">
                    <a:pos x="676" y="1449"/>
                  </a:cxn>
                  <a:cxn ang="0">
                    <a:pos x="712" y="1449"/>
                  </a:cxn>
                  <a:cxn ang="0">
                    <a:pos x="712" y="2221"/>
                  </a:cxn>
                  <a:cxn ang="0">
                    <a:pos x="792" y="2301"/>
                  </a:cxn>
                  <a:cxn ang="0">
                    <a:pos x="829" y="2301"/>
                  </a:cxn>
                  <a:cxn ang="0">
                    <a:pos x="909" y="2221"/>
                  </a:cxn>
                  <a:cxn ang="0">
                    <a:pos x="909" y="1449"/>
                  </a:cxn>
                  <a:cxn ang="0">
                    <a:pos x="909" y="1081"/>
                  </a:cxn>
                  <a:cxn ang="0">
                    <a:pos x="909" y="834"/>
                  </a:cxn>
                  <a:cxn ang="0">
                    <a:pos x="1364" y="151"/>
                  </a:cxn>
                  <a:cxn ang="0">
                    <a:pos x="1341" y="40"/>
                  </a:cxn>
                </a:cxnLst>
                <a:rect l="0" t="0" r="r" b="b"/>
                <a:pathLst>
                  <a:path w="1388" h="2301">
                    <a:moveTo>
                      <a:pt x="1341" y="40"/>
                    </a:moveTo>
                    <a:lnTo>
                      <a:pt x="1341" y="40"/>
                    </a:lnTo>
                    <a:lnTo>
                      <a:pt x="1316" y="24"/>
                    </a:lnTo>
                    <a:cubicBezTo>
                      <a:pt x="1280" y="0"/>
                      <a:pt x="1230" y="10"/>
                      <a:pt x="1205" y="46"/>
                    </a:cubicBezTo>
                    <a:lnTo>
                      <a:pt x="827" y="614"/>
                    </a:lnTo>
                    <a:lnTo>
                      <a:pt x="560" y="614"/>
                    </a:lnTo>
                    <a:lnTo>
                      <a:pt x="182" y="46"/>
                    </a:lnTo>
                    <a:cubicBezTo>
                      <a:pt x="158" y="10"/>
                      <a:pt x="108" y="0"/>
                      <a:pt x="71" y="24"/>
                    </a:cubicBezTo>
                    <a:lnTo>
                      <a:pt x="46" y="40"/>
                    </a:lnTo>
                    <a:cubicBezTo>
                      <a:pt x="11" y="65"/>
                      <a:pt x="0" y="115"/>
                      <a:pt x="24" y="151"/>
                    </a:cubicBezTo>
                    <a:lnTo>
                      <a:pt x="478" y="834"/>
                    </a:lnTo>
                    <a:lnTo>
                      <a:pt x="478" y="1181"/>
                    </a:lnTo>
                    <a:lnTo>
                      <a:pt x="478" y="1449"/>
                    </a:lnTo>
                    <a:lnTo>
                      <a:pt x="478" y="2221"/>
                    </a:lnTo>
                    <a:cubicBezTo>
                      <a:pt x="478" y="2264"/>
                      <a:pt x="514" y="2301"/>
                      <a:pt x="558" y="2301"/>
                    </a:cubicBezTo>
                    <a:lnTo>
                      <a:pt x="596" y="2301"/>
                    </a:lnTo>
                    <a:cubicBezTo>
                      <a:pt x="640" y="2301"/>
                      <a:pt x="676" y="2264"/>
                      <a:pt x="676" y="2221"/>
                    </a:cubicBezTo>
                    <a:lnTo>
                      <a:pt x="676" y="1449"/>
                    </a:lnTo>
                    <a:lnTo>
                      <a:pt x="712" y="1449"/>
                    </a:lnTo>
                    <a:lnTo>
                      <a:pt x="712" y="2221"/>
                    </a:lnTo>
                    <a:cubicBezTo>
                      <a:pt x="712" y="2264"/>
                      <a:pt x="748" y="2301"/>
                      <a:pt x="792" y="2301"/>
                    </a:cubicBezTo>
                    <a:lnTo>
                      <a:pt x="829" y="2301"/>
                    </a:lnTo>
                    <a:cubicBezTo>
                      <a:pt x="873" y="2301"/>
                      <a:pt x="909" y="2264"/>
                      <a:pt x="909" y="2221"/>
                    </a:cubicBezTo>
                    <a:lnTo>
                      <a:pt x="909" y="1449"/>
                    </a:lnTo>
                    <a:lnTo>
                      <a:pt x="909" y="1081"/>
                    </a:lnTo>
                    <a:lnTo>
                      <a:pt x="909" y="834"/>
                    </a:lnTo>
                    <a:lnTo>
                      <a:pt x="1364" y="151"/>
                    </a:lnTo>
                    <a:cubicBezTo>
                      <a:pt x="1388" y="115"/>
                      <a:pt x="1378" y="65"/>
                      <a:pt x="1341" y="40"/>
                    </a:cubicBezTo>
                    <a:close/>
                  </a:path>
                </a:pathLst>
              </a:custGeom>
              <a:grpFill/>
              <a:ln w="0">
                <a:noFill/>
                <a:prstDash val="solid"/>
                <a:round/>
                <a:headEnd/>
                <a:tailEnd/>
              </a:ln>
            </p:spPr>
            <p:txBody>
              <a:bodyPr/>
              <a:lstStyle/>
              <a:p>
                <a:pPr>
                  <a:defRPr/>
                </a:pPr>
                <a:endParaRPr lang="en-US" kern="0">
                  <a:solidFill>
                    <a:prstClr val="black"/>
                  </a:solidFill>
                  <a:latin typeface="Calibri"/>
                </a:endParaRPr>
              </a:p>
            </p:txBody>
          </p:sp>
        </p:grpSp>
      </p:grpSp>
      <p:sp>
        <p:nvSpPr>
          <p:cNvPr id="44" name="Rounded Rectangle 43"/>
          <p:cNvSpPr/>
          <p:nvPr/>
        </p:nvSpPr>
        <p:spPr>
          <a:xfrm>
            <a:off x="838198" y="1469994"/>
            <a:ext cx="7469188" cy="530225"/>
          </a:xfrm>
          <a:prstGeom prst="roundRect">
            <a:avLst/>
          </a:prstGeom>
          <a:noFill/>
          <a:ln w="76200" cap="flat" cmpd="sng" algn="ctr">
            <a:noFill/>
            <a:prstDash val="solid"/>
          </a:ln>
          <a:effectLst/>
        </p:spPr>
        <p:txBody>
          <a:bodyPr lIns="91440" tIns="0" bIns="45720" anchor="ctr"/>
          <a:lstStyle/>
          <a:p>
            <a:pPr algn="ctr">
              <a:lnSpc>
                <a:spcPct val="110000"/>
              </a:lnSpc>
              <a:defRPr/>
            </a:pPr>
            <a:r>
              <a:rPr lang="en-US" b="1" kern="0" dirty="0">
                <a:solidFill>
                  <a:srgbClr val="595959"/>
                </a:solidFill>
                <a:latin typeface="Calibri"/>
              </a:rPr>
              <a:t>HELP YOUR TEAM GET TO PERFORMING</a:t>
            </a:r>
          </a:p>
        </p:txBody>
      </p:sp>
      <p:sp>
        <p:nvSpPr>
          <p:cNvPr id="45" name="Title 1"/>
          <p:cNvSpPr>
            <a:spLocks noGrp="1"/>
          </p:cNvSpPr>
          <p:nvPr>
            <p:ph type="title"/>
          </p:nvPr>
        </p:nvSpPr>
        <p:spPr>
          <a:xfrm>
            <a:off x="457992" y="622727"/>
            <a:ext cx="8229600" cy="673319"/>
          </a:xfrm>
        </p:spPr>
        <p:txBody>
          <a:bodyPr anchor="t">
            <a:noAutofit/>
          </a:bodyPr>
          <a:lstStyle/>
          <a:p>
            <a:r>
              <a:rPr lang="en-US" dirty="0"/>
              <a:t>Progression using icons</a:t>
            </a:r>
          </a:p>
        </p:txBody>
      </p:sp>
      <p:pic>
        <p:nvPicPr>
          <p:cNvPr id="57" name="Picture 56"/>
          <p:cNvPicPr>
            <a:picLocks noChangeAspect="1"/>
          </p:cNvPicPr>
          <p:nvPr/>
        </p:nvPicPr>
        <p:blipFill>
          <a:blip r:embed="rId2">
            <a:biLevel thresh="50000"/>
          </a:blip>
          <a:stretch>
            <a:fillRect/>
          </a:stretch>
        </p:blipFill>
        <p:spPr>
          <a:xfrm>
            <a:off x="3225123" y="2174512"/>
            <a:ext cx="766832" cy="483438"/>
          </a:xfrm>
          <a:prstGeom prst="rect">
            <a:avLst/>
          </a:prstGeom>
        </p:spPr>
      </p:pic>
    </p:spTree>
    <p:extLst>
      <p:ext uri="{BB962C8B-B14F-4D97-AF65-F5344CB8AC3E}">
        <p14:creationId xmlns:p14="http://schemas.microsoft.com/office/powerpoint/2010/main" val="34416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70" y="23846"/>
            <a:ext cx="8229600" cy="1143000"/>
          </a:xfrm>
        </p:spPr>
        <p:txBody>
          <a:bodyPr/>
          <a:lstStyle/>
          <a:p>
            <a:r>
              <a:rPr lang="en-US" dirty="0"/>
              <a:t>PROGRESSION/Flow </a:t>
            </a:r>
          </a:p>
        </p:txBody>
      </p:sp>
      <p:grpSp>
        <p:nvGrpSpPr>
          <p:cNvPr id="5" name="Group 4"/>
          <p:cNvGrpSpPr/>
          <p:nvPr/>
        </p:nvGrpSpPr>
        <p:grpSpPr>
          <a:xfrm>
            <a:off x="269054" y="2425540"/>
            <a:ext cx="1433576" cy="1182400"/>
            <a:chOff x="2349" y="2647299"/>
            <a:chExt cx="1433576" cy="1182400"/>
          </a:xfrm>
        </p:grpSpPr>
        <p:sp>
          <p:nvSpPr>
            <p:cNvPr id="37" name="Rounded Rectangle 36"/>
            <p:cNvSpPr/>
            <p:nvPr/>
          </p:nvSpPr>
          <p:spPr>
            <a:xfrm>
              <a:off x="2349" y="2647299"/>
              <a:ext cx="1433576" cy="1182400"/>
            </a:xfrm>
            <a:prstGeom prst="roundRect">
              <a:avLst>
                <a:gd name="adj" fmla="val 10000"/>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ounded Rectangle 4"/>
            <p:cNvSpPr/>
            <p:nvPr/>
          </p:nvSpPr>
          <p:spPr>
            <a:xfrm>
              <a:off x="29559" y="2674509"/>
              <a:ext cx="1379156" cy="874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050" dirty="0">
                <a:solidFill>
                  <a:srgbClr val="595959">
                    <a:hueOff val="0"/>
                    <a:satOff val="0"/>
                    <a:lumOff val="0"/>
                    <a:alphaOff val="0"/>
                  </a:srgbClr>
                </a:solidFill>
              </a:endParaRPr>
            </a:p>
          </p:txBody>
        </p:sp>
      </p:grpSp>
      <p:sp>
        <p:nvSpPr>
          <p:cNvPr id="6" name="Shape 5"/>
          <p:cNvSpPr/>
          <p:nvPr/>
        </p:nvSpPr>
        <p:spPr>
          <a:xfrm rot="20970311">
            <a:off x="1098002" y="2790895"/>
            <a:ext cx="1457261" cy="1457261"/>
          </a:xfrm>
          <a:prstGeom prst="leftCircularArrow">
            <a:avLst>
              <a:gd name="adj1" fmla="val 3631"/>
              <a:gd name="adj2" fmla="val 451870"/>
              <a:gd name="adj3" fmla="val 2227380"/>
              <a:gd name="adj4" fmla="val 9024489"/>
              <a:gd name="adj5" fmla="val 4236"/>
            </a:avLst>
          </a:prstGeom>
          <a:solidFill>
            <a:schemeClr val="tx1">
              <a:alpha val="29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grpSp>
        <p:nvGrpSpPr>
          <p:cNvPr id="7" name="Group 6"/>
          <p:cNvGrpSpPr/>
          <p:nvPr/>
        </p:nvGrpSpPr>
        <p:grpSpPr>
          <a:xfrm>
            <a:off x="587624" y="3354581"/>
            <a:ext cx="1274289" cy="506743"/>
            <a:chOff x="320921" y="3576328"/>
            <a:chExt cx="1274289" cy="506743"/>
          </a:xfrm>
          <a:solidFill>
            <a:schemeClr val="accent1"/>
          </a:solidFill>
          <a:effectLst>
            <a:outerShdw blurRad="50800" dist="38100" dir="2700000" algn="tl" rotWithShape="0">
              <a:prstClr val="black">
                <a:alpha val="40000"/>
              </a:prstClr>
            </a:outerShdw>
          </a:effectLst>
        </p:grpSpPr>
        <p:sp>
          <p:nvSpPr>
            <p:cNvPr id="35" name="Rounded Rectangle 34"/>
            <p:cNvSpPr/>
            <p:nvPr/>
          </p:nvSpPr>
          <p:spPr>
            <a:xfrm>
              <a:off x="320921" y="3576328"/>
              <a:ext cx="1274289" cy="506743"/>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6" name="Rounded Rectangle 7"/>
            <p:cNvSpPr/>
            <p:nvPr/>
          </p:nvSpPr>
          <p:spPr>
            <a:xfrm>
              <a:off x="335763" y="3591170"/>
              <a:ext cx="1244605" cy="477059"/>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fontAlgn="auto">
                <a:lnSpc>
                  <a:spcPct val="90000"/>
                </a:lnSpc>
                <a:spcAft>
                  <a:spcPct val="35000"/>
                </a:spcAft>
              </a:pPr>
              <a:endParaRPr lang="en-US" sz="1100" b="1" dirty="0">
                <a:solidFill>
                  <a:srgbClr val="FFFFFF"/>
                </a:solidFill>
              </a:endParaRPr>
            </a:p>
          </p:txBody>
        </p:sp>
      </p:grpSp>
      <p:grpSp>
        <p:nvGrpSpPr>
          <p:cNvPr id="8" name="Group 7"/>
          <p:cNvGrpSpPr/>
          <p:nvPr/>
        </p:nvGrpSpPr>
        <p:grpSpPr>
          <a:xfrm>
            <a:off x="2022314" y="2425540"/>
            <a:ext cx="1433576" cy="1182400"/>
            <a:chOff x="1755608" y="2647299"/>
            <a:chExt cx="1433576" cy="1182400"/>
          </a:xfrm>
        </p:grpSpPr>
        <p:sp>
          <p:nvSpPr>
            <p:cNvPr id="33" name="Rounded Rectangle 32"/>
            <p:cNvSpPr/>
            <p:nvPr/>
          </p:nvSpPr>
          <p:spPr>
            <a:xfrm>
              <a:off x="1755608" y="2647299"/>
              <a:ext cx="1433576" cy="1182400"/>
            </a:xfrm>
            <a:prstGeom prst="roundRect">
              <a:avLst>
                <a:gd name="adj" fmla="val 10000"/>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9"/>
            <p:cNvSpPr/>
            <p:nvPr/>
          </p:nvSpPr>
          <p:spPr>
            <a:xfrm>
              <a:off x="1782818" y="2927881"/>
              <a:ext cx="1379156" cy="874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050" dirty="0">
                <a:solidFill>
                  <a:srgbClr val="595959">
                    <a:hueOff val="0"/>
                    <a:satOff val="0"/>
                    <a:lumOff val="0"/>
                    <a:alphaOff val="0"/>
                  </a:srgbClr>
                </a:solidFill>
              </a:endParaRPr>
            </a:p>
          </p:txBody>
        </p:sp>
      </p:grpSp>
      <p:sp>
        <p:nvSpPr>
          <p:cNvPr id="9" name="Circular Arrow 8"/>
          <p:cNvSpPr/>
          <p:nvPr/>
        </p:nvSpPr>
        <p:spPr>
          <a:xfrm rot="371118">
            <a:off x="2839310" y="1738968"/>
            <a:ext cx="1640440" cy="1640440"/>
          </a:xfrm>
          <a:prstGeom prst="circularArrow">
            <a:avLst>
              <a:gd name="adj1" fmla="val 3270"/>
              <a:gd name="adj2" fmla="val 403494"/>
              <a:gd name="adj3" fmla="val 19420995"/>
              <a:gd name="adj4" fmla="val 12575511"/>
              <a:gd name="adj5" fmla="val 3815"/>
            </a:avLst>
          </a:prstGeom>
          <a:solidFill>
            <a:schemeClr val="tx1">
              <a:alpha val="29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grpSp>
        <p:nvGrpSpPr>
          <p:cNvPr id="10" name="Group 9"/>
          <p:cNvGrpSpPr/>
          <p:nvPr/>
        </p:nvGrpSpPr>
        <p:grpSpPr>
          <a:xfrm>
            <a:off x="2340884" y="2172181"/>
            <a:ext cx="1274289" cy="506743"/>
            <a:chOff x="2074181" y="2393928"/>
            <a:chExt cx="1274289" cy="506743"/>
          </a:xfrm>
          <a:solidFill>
            <a:schemeClr val="accent1"/>
          </a:solidFill>
          <a:effectLst>
            <a:outerShdw blurRad="50800" dist="38100" dir="2700000" algn="tl" rotWithShape="0">
              <a:prstClr val="black">
                <a:alpha val="40000"/>
              </a:prstClr>
            </a:outerShdw>
          </a:effectLst>
        </p:grpSpPr>
        <p:sp>
          <p:nvSpPr>
            <p:cNvPr id="31" name="Rounded Rectangle 30"/>
            <p:cNvSpPr/>
            <p:nvPr/>
          </p:nvSpPr>
          <p:spPr>
            <a:xfrm>
              <a:off x="2074181" y="2393928"/>
              <a:ext cx="1274289" cy="506743"/>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Rounded Rectangle 12"/>
            <p:cNvSpPr/>
            <p:nvPr/>
          </p:nvSpPr>
          <p:spPr>
            <a:xfrm>
              <a:off x="2089023" y="2408770"/>
              <a:ext cx="1244605" cy="477059"/>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fontAlgn="auto">
                <a:lnSpc>
                  <a:spcPct val="90000"/>
                </a:lnSpc>
                <a:spcAft>
                  <a:spcPct val="35000"/>
                </a:spcAft>
              </a:pPr>
              <a:endParaRPr lang="en-US" sz="1100" b="1" dirty="0">
                <a:solidFill>
                  <a:srgbClr val="FFFFFF"/>
                </a:solidFill>
              </a:endParaRPr>
            </a:p>
          </p:txBody>
        </p:sp>
      </p:grpSp>
      <p:grpSp>
        <p:nvGrpSpPr>
          <p:cNvPr id="11" name="Group 10"/>
          <p:cNvGrpSpPr/>
          <p:nvPr/>
        </p:nvGrpSpPr>
        <p:grpSpPr>
          <a:xfrm>
            <a:off x="3775568" y="2425540"/>
            <a:ext cx="1433576" cy="1182400"/>
            <a:chOff x="3508868" y="2647299"/>
            <a:chExt cx="1433576" cy="1182400"/>
          </a:xfrm>
        </p:grpSpPr>
        <p:sp>
          <p:nvSpPr>
            <p:cNvPr id="29" name="Rounded Rectangle 28"/>
            <p:cNvSpPr/>
            <p:nvPr/>
          </p:nvSpPr>
          <p:spPr>
            <a:xfrm>
              <a:off x="3508868" y="2647299"/>
              <a:ext cx="1433576" cy="1182400"/>
            </a:xfrm>
            <a:prstGeom prst="roundRect">
              <a:avLst>
                <a:gd name="adj" fmla="val 10000"/>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14"/>
            <p:cNvSpPr/>
            <p:nvPr/>
          </p:nvSpPr>
          <p:spPr>
            <a:xfrm>
              <a:off x="3536078" y="2674509"/>
              <a:ext cx="1379156" cy="874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050" dirty="0">
                <a:solidFill>
                  <a:srgbClr val="595959">
                    <a:hueOff val="0"/>
                    <a:satOff val="0"/>
                    <a:lumOff val="0"/>
                    <a:alphaOff val="0"/>
                  </a:srgbClr>
                </a:solidFill>
              </a:endParaRPr>
            </a:p>
          </p:txBody>
        </p:sp>
      </p:grpSp>
      <p:sp>
        <p:nvSpPr>
          <p:cNvPr id="12" name="Shape 11"/>
          <p:cNvSpPr/>
          <p:nvPr/>
        </p:nvSpPr>
        <p:spPr>
          <a:xfrm rot="20578691">
            <a:off x="4604522" y="2790895"/>
            <a:ext cx="1457261" cy="1457261"/>
          </a:xfrm>
          <a:prstGeom prst="leftCircularArrow">
            <a:avLst>
              <a:gd name="adj1" fmla="val 3631"/>
              <a:gd name="adj2" fmla="val 451870"/>
              <a:gd name="adj3" fmla="val 2227380"/>
              <a:gd name="adj4" fmla="val 9024489"/>
              <a:gd name="adj5" fmla="val 4236"/>
            </a:avLst>
          </a:prstGeom>
          <a:solidFill>
            <a:schemeClr val="tx1">
              <a:alpha val="29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grpSp>
        <p:nvGrpSpPr>
          <p:cNvPr id="13" name="Group 12"/>
          <p:cNvGrpSpPr/>
          <p:nvPr/>
        </p:nvGrpSpPr>
        <p:grpSpPr>
          <a:xfrm>
            <a:off x="4094144" y="3354581"/>
            <a:ext cx="1274289" cy="506743"/>
            <a:chOff x="3827441" y="3576328"/>
            <a:chExt cx="1274289" cy="506743"/>
          </a:xfrm>
          <a:solidFill>
            <a:schemeClr val="accent1"/>
          </a:solidFill>
          <a:effectLst>
            <a:outerShdw blurRad="50800" dist="38100" dir="2700000" algn="tl" rotWithShape="0">
              <a:prstClr val="black">
                <a:alpha val="40000"/>
              </a:prstClr>
            </a:outerShdw>
          </a:effectLst>
        </p:grpSpPr>
        <p:sp>
          <p:nvSpPr>
            <p:cNvPr id="27" name="Rounded Rectangle 26"/>
            <p:cNvSpPr/>
            <p:nvPr/>
          </p:nvSpPr>
          <p:spPr>
            <a:xfrm>
              <a:off x="3827441" y="3576328"/>
              <a:ext cx="1274289" cy="506743"/>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ounded Rectangle 17"/>
            <p:cNvSpPr/>
            <p:nvPr/>
          </p:nvSpPr>
          <p:spPr>
            <a:xfrm>
              <a:off x="3842283" y="3591170"/>
              <a:ext cx="1244605" cy="477059"/>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fontAlgn="auto">
                <a:lnSpc>
                  <a:spcPct val="90000"/>
                </a:lnSpc>
                <a:spcAft>
                  <a:spcPct val="35000"/>
                </a:spcAft>
              </a:pPr>
              <a:endParaRPr lang="en-US" sz="1100" b="1" dirty="0">
                <a:solidFill>
                  <a:srgbClr val="FFFFFF"/>
                </a:solidFill>
              </a:endParaRPr>
            </a:p>
          </p:txBody>
        </p:sp>
      </p:grpSp>
      <p:grpSp>
        <p:nvGrpSpPr>
          <p:cNvPr id="14" name="Group 13"/>
          <p:cNvGrpSpPr/>
          <p:nvPr/>
        </p:nvGrpSpPr>
        <p:grpSpPr>
          <a:xfrm>
            <a:off x="5528834" y="2425540"/>
            <a:ext cx="1433576" cy="1182400"/>
            <a:chOff x="5262128" y="2647299"/>
            <a:chExt cx="1433576" cy="1182400"/>
          </a:xfrm>
        </p:grpSpPr>
        <p:sp>
          <p:nvSpPr>
            <p:cNvPr id="25" name="Rounded Rectangle 24"/>
            <p:cNvSpPr/>
            <p:nvPr/>
          </p:nvSpPr>
          <p:spPr>
            <a:xfrm>
              <a:off x="5262128" y="2647299"/>
              <a:ext cx="1433576" cy="1182400"/>
            </a:xfrm>
            <a:prstGeom prst="roundRect">
              <a:avLst>
                <a:gd name="adj" fmla="val 10000"/>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19"/>
            <p:cNvSpPr/>
            <p:nvPr/>
          </p:nvSpPr>
          <p:spPr>
            <a:xfrm>
              <a:off x="5289338" y="2902481"/>
              <a:ext cx="1379156" cy="874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050" dirty="0">
                <a:solidFill>
                  <a:srgbClr val="595959">
                    <a:hueOff val="0"/>
                    <a:satOff val="0"/>
                    <a:lumOff val="0"/>
                    <a:alphaOff val="0"/>
                  </a:srgbClr>
                </a:solidFill>
              </a:endParaRPr>
            </a:p>
          </p:txBody>
        </p:sp>
      </p:grpSp>
      <p:sp>
        <p:nvSpPr>
          <p:cNvPr id="15" name="Circular Arrow 14"/>
          <p:cNvSpPr/>
          <p:nvPr/>
        </p:nvSpPr>
        <p:spPr>
          <a:xfrm rot="349805">
            <a:off x="6345829" y="1738968"/>
            <a:ext cx="1640440" cy="1640440"/>
          </a:xfrm>
          <a:prstGeom prst="circularArrow">
            <a:avLst>
              <a:gd name="adj1" fmla="val 3270"/>
              <a:gd name="adj2" fmla="val 403494"/>
              <a:gd name="adj3" fmla="val 19420995"/>
              <a:gd name="adj4" fmla="val 12575511"/>
              <a:gd name="adj5" fmla="val 3815"/>
            </a:avLst>
          </a:prstGeom>
          <a:solidFill>
            <a:schemeClr val="tx1">
              <a:alpha val="29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grpSp>
        <p:nvGrpSpPr>
          <p:cNvPr id="16" name="Group 15"/>
          <p:cNvGrpSpPr/>
          <p:nvPr/>
        </p:nvGrpSpPr>
        <p:grpSpPr>
          <a:xfrm>
            <a:off x="5847404" y="2172181"/>
            <a:ext cx="1274289" cy="506743"/>
            <a:chOff x="5580701" y="2393928"/>
            <a:chExt cx="1274289" cy="506743"/>
          </a:xfrm>
          <a:solidFill>
            <a:schemeClr val="accent1"/>
          </a:solidFill>
          <a:effectLst>
            <a:outerShdw blurRad="50800" dist="38100" dir="2700000" algn="tl" rotWithShape="0">
              <a:prstClr val="black">
                <a:alpha val="40000"/>
              </a:prstClr>
            </a:outerShdw>
          </a:effectLst>
        </p:grpSpPr>
        <p:sp>
          <p:nvSpPr>
            <p:cNvPr id="23" name="Rounded Rectangle 22"/>
            <p:cNvSpPr/>
            <p:nvPr/>
          </p:nvSpPr>
          <p:spPr>
            <a:xfrm>
              <a:off x="5580701" y="2393928"/>
              <a:ext cx="1274289" cy="506743"/>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ounded Rectangle 22"/>
            <p:cNvSpPr/>
            <p:nvPr/>
          </p:nvSpPr>
          <p:spPr>
            <a:xfrm>
              <a:off x="5595543" y="2408770"/>
              <a:ext cx="1244605" cy="477059"/>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fontAlgn="auto">
                <a:lnSpc>
                  <a:spcPct val="90000"/>
                </a:lnSpc>
                <a:spcAft>
                  <a:spcPct val="35000"/>
                </a:spcAft>
              </a:pPr>
              <a:endParaRPr lang="en-US" sz="1100" b="1" dirty="0">
                <a:solidFill>
                  <a:srgbClr val="FFFFFF"/>
                </a:solidFill>
              </a:endParaRPr>
            </a:p>
          </p:txBody>
        </p:sp>
      </p:grpSp>
      <p:grpSp>
        <p:nvGrpSpPr>
          <p:cNvPr id="17" name="Group 16"/>
          <p:cNvGrpSpPr/>
          <p:nvPr/>
        </p:nvGrpSpPr>
        <p:grpSpPr>
          <a:xfrm>
            <a:off x="7282094" y="2425540"/>
            <a:ext cx="1433576" cy="1182400"/>
            <a:chOff x="7015388" y="2647299"/>
            <a:chExt cx="1433576" cy="1182400"/>
          </a:xfrm>
        </p:grpSpPr>
        <p:sp>
          <p:nvSpPr>
            <p:cNvPr id="21" name="Rounded Rectangle 20"/>
            <p:cNvSpPr/>
            <p:nvPr/>
          </p:nvSpPr>
          <p:spPr>
            <a:xfrm>
              <a:off x="7015388" y="2647299"/>
              <a:ext cx="1433576" cy="1182400"/>
            </a:xfrm>
            <a:prstGeom prst="roundRect">
              <a:avLst>
                <a:gd name="adj" fmla="val 10000"/>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24"/>
            <p:cNvSpPr/>
            <p:nvPr/>
          </p:nvSpPr>
          <p:spPr>
            <a:xfrm>
              <a:off x="7042598" y="2674509"/>
              <a:ext cx="1379156" cy="874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050" dirty="0">
                <a:solidFill>
                  <a:srgbClr val="595959">
                    <a:hueOff val="0"/>
                    <a:satOff val="0"/>
                    <a:lumOff val="0"/>
                    <a:alphaOff val="0"/>
                  </a:srgbClr>
                </a:solidFill>
              </a:endParaRPr>
            </a:p>
          </p:txBody>
        </p:sp>
      </p:grpSp>
      <p:grpSp>
        <p:nvGrpSpPr>
          <p:cNvPr id="18" name="Group 17"/>
          <p:cNvGrpSpPr/>
          <p:nvPr/>
        </p:nvGrpSpPr>
        <p:grpSpPr>
          <a:xfrm>
            <a:off x="7600664" y="3354581"/>
            <a:ext cx="1274289" cy="506743"/>
            <a:chOff x="7333961" y="3576328"/>
            <a:chExt cx="1274289" cy="506743"/>
          </a:xfrm>
          <a:solidFill>
            <a:schemeClr val="accent1"/>
          </a:solidFill>
          <a:effectLst>
            <a:outerShdw blurRad="50800" dist="38100" dir="2700000" algn="tl" rotWithShape="0">
              <a:prstClr val="black">
                <a:alpha val="40000"/>
              </a:prstClr>
            </a:outerShdw>
          </a:effectLst>
        </p:grpSpPr>
        <p:sp>
          <p:nvSpPr>
            <p:cNvPr id="19" name="Rounded Rectangle 18"/>
            <p:cNvSpPr/>
            <p:nvPr/>
          </p:nvSpPr>
          <p:spPr>
            <a:xfrm>
              <a:off x="7333961" y="3576328"/>
              <a:ext cx="1274289" cy="506743"/>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ounded Rectangle 26"/>
            <p:cNvSpPr/>
            <p:nvPr/>
          </p:nvSpPr>
          <p:spPr>
            <a:xfrm>
              <a:off x="7348803" y="3591170"/>
              <a:ext cx="1244605" cy="477059"/>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44500" fontAlgn="auto">
                <a:lnSpc>
                  <a:spcPct val="90000"/>
                </a:lnSpc>
                <a:spcAft>
                  <a:spcPct val="35000"/>
                </a:spcAft>
              </a:pPr>
              <a:endParaRPr lang="en-US" sz="1100" b="1" dirty="0">
                <a:solidFill>
                  <a:srgbClr val="FFFFFF"/>
                </a:solidFill>
              </a:endParaRPr>
            </a:p>
          </p:txBody>
        </p:sp>
      </p:grpSp>
      <p:grpSp>
        <p:nvGrpSpPr>
          <p:cNvPr id="39" name="Group 16"/>
          <p:cNvGrpSpPr/>
          <p:nvPr/>
        </p:nvGrpSpPr>
        <p:grpSpPr>
          <a:xfrm>
            <a:off x="769449" y="4178916"/>
            <a:ext cx="7601114" cy="980711"/>
            <a:chOff x="686357" y="2925335"/>
            <a:chExt cx="7601114" cy="980711"/>
          </a:xfrm>
          <a:solidFill>
            <a:schemeClr val="accent4"/>
          </a:solidFill>
        </p:grpSpPr>
        <p:sp>
          <p:nvSpPr>
            <p:cNvPr id="40"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6"/>
            </a:solidFill>
            <a:ln w="0">
              <a:noFill/>
              <a:prstDash val="solid"/>
              <a:round/>
              <a:headEnd/>
              <a:tailEnd/>
            </a:ln>
          </p:spPr>
          <p:txBody>
            <a:bodyPr/>
            <a:lstStyle/>
            <a:p>
              <a:endParaRPr lang="en-US" dirty="0">
                <a:solidFill>
                  <a:prstClr val="black"/>
                </a:solidFill>
                <a:latin typeface="Calibri"/>
              </a:endParaRPr>
            </a:p>
          </p:txBody>
        </p:sp>
        <p:sp>
          <p:nvSpPr>
            <p:cNvPr id="41" name="Rectangle 40"/>
            <p:cNvSpPr/>
            <p:nvPr/>
          </p:nvSpPr>
          <p:spPr>
            <a:xfrm>
              <a:off x="1091567" y="3252487"/>
              <a:ext cx="6858000" cy="3310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Text</a:t>
              </a:r>
            </a:p>
          </p:txBody>
        </p:sp>
        <p:sp>
          <p:nvSpPr>
            <p:cNvPr id="42" name="Freeform 41"/>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6"/>
            </a:solidFill>
            <a:ln w="0">
              <a:noFill/>
              <a:prstDash val="solid"/>
              <a:round/>
              <a:headEnd/>
              <a:tailEnd/>
            </a:ln>
          </p:spPr>
          <p:txBody>
            <a:bodyPr/>
            <a:lstStyle/>
            <a:p>
              <a:endParaRPr lang="en-US" dirty="0">
                <a:solidFill>
                  <a:prstClr val="black"/>
                </a:solidFill>
                <a:latin typeface="Calibri"/>
              </a:endParaRPr>
            </a:p>
          </p:txBody>
        </p:sp>
      </p:grpSp>
    </p:spTree>
    <p:extLst>
      <p:ext uri="{BB962C8B-B14F-4D97-AF65-F5344CB8AC3E}">
        <p14:creationId xmlns:p14="http://schemas.microsoft.com/office/powerpoint/2010/main" val="8185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72961" y="1445247"/>
            <a:ext cx="4172045" cy="3689633"/>
          </a:xfrm>
          <a:prstGeom prst="roundRect">
            <a:avLst>
              <a:gd name="adj" fmla="val 3390"/>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4" name="Rounded Rectangle 33"/>
          <p:cNvSpPr/>
          <p:nvPr/>
        </p:nvSpPr>
        <p:spPr>
          <a:xfrm>
            <a:off x="1587500" y="1272747"/>
            <a:ext cx="1206500" cy="317500"/>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Day 1</a:t>
            </a:r>
          </a:p>
        </p:txBody>
      </p:sp>
      <p:sp>
        <p:nvSpPr>
          <p:cNvPr id="35" name="Rounded Rectangle 34"/>
          <p:cNvSpPr/>
          <p:nvPr/>
        </p:nvSpPr>
        <p:spPr>
          <a:xfrm>
            <a:off x="4572000" y="1438616"/>
            <a:ext cx="1990298" cy="3689633"/>
          </a:xfrm>
          <a:prstGeom prst="roundRect">
            <a:avLst>
              <a:gd name="adj" fmla="val 572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6" name="Rounded Rectangle 35"/>
          <p:cNvSpPr/>
          <p:nvPr/>
        </p:nvSpPr>
        <p:spPr>
          <a:xfrm>
            <a:off x="4941627" y="1266113"/>
            <a:ext cx="1206500" cy="317500"/>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Day 2</a:t>
            </a:r>
          </a:p>
        </p:txBody>
      </p:sp>
      <p:sp>
        <p:nvSpPr>
          <p:cNvPr id="37" name="Rounded Rectangle 36"/>
          <p:cNvSpPr/>
          <p:nvPr/>
        </p:nvSpPr>
        <p:spPr>
          <a:xfrm>
            <a:off x="6690247" y="1433873"/>
            <a:ext cx="1990298" cy="3689633"/>
          </a:xfrm>
          <a:prstGeom prst="roundRect">
            <a:avLst>
              <a:gd name="adj" fmla="val 572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8" name="Rounded Rectangle 37"/>
          <p:cNvSpPr/>
          <p:nvPr/>
        </p:nvSpPr>
        <p:spPr>
          <a:xfrm>
            <a:off x="7059873" y="1252495"/>
            <a:ext cx="1206500" cy="317500"/>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Day 3</a:t>
            </a:r>
          </a:p>
        </p:txBody>
      </p:sp>
      <p:sp>
        <p:nvSpPr>
          <p:cNvPr id="4" name="Title 3"/>
          <p:cNvSpPr>
            <a:spLocks noGrp="1"/>
          </p:cNvSpPr>
          <p:nvPr>
            <p:ph type="title"/>
          </p:nvPr>
        </p:nvSpPr>
        <p:spPr>
          <a:xfrm>
            <a:off x="415256" y="7454"/>
            <a:ext cx="8229600" cy="1143000"/>
          </a:xfrm>
        </p:spPr>
        <p:txBody>
          <a:bodyPr/>
          <a:lstStyle/>
          <a:p>
            <a:r>
              <a:rPr lang="en-US" dirty="0"/>
              <a:t>PROGRESSION/Flow </a:t>
            </a:r>
          </a:p>
        </p:txBody>
      </p:sp>
      <p:grpSp>
        <p:nvGrpSpPr>
          <p:cNvPr id="6" name="Group 5"/>
          <p:cNvGrpSpPr/>
          <p:nvPr/>
        </p:nvGrpSpPr>
        <p:grpSpPr>
          <a:xfrm>
            <a:off x="476535" y="2426950"/>
            <a:ext cx="1677718" cy="1680287"/>
            <a:chOff x="191" y="1498866"/>
            <a:chExt cx="1677718" cy="1383766"/>
          </a:xfrm>
          <a:solidFill>
            <a:schemeClr val="accent6">
              <a:lumMod val="10000"/>
              <a:lumOff val="90000"/>
            </a:schemeClr>
          </a:solidFill>
        </p:grpSpPr>
        <p:sp>
          <p:nvSpPr>
            <p:cNvPr id="31" name="Rounded Rectangle 30"/>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32" name="Rounded Rectangle 4"/>
            <p:cNvSpPr/>
            <p:nvPr/>
          </p:nvSpPr>
          <p:spPr>
            <a:xfrm>
              <a:off x="32035" y="1530710"/>
              <a:ext cx="1614030" cy="102355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100" dirty="0">
                <a:solidFill>
                  <a:srgbClr val="595959"/>
                </a:solidFill>
              </a:endParaRPr>
            </a:p>
          </p:txBody>
        </p:sp>
      </p:grpSp>
      <p:sp>
        <p:nvSpPr>
          <p:cNvPr id="7" name="Shape 6"/>
          <p:cNvSpPr/>
          <p:nvPr/>
        </p:nvSpPr>
        <p:spPr>
          <a:xfrm rot="20870347">
            <a:off x="1572812" y="3055537"/>
            <a:ext cx="1831135" cy="1831135"/>
          </a:xfrm>
          <a:prstGeom prst="leftCircularArrow">
            <a:avLst>
              <a:gd name="adj1" fmla="val 3051"/>
              <a:gd name="adj2" fmla="val 374540"/>
              <a:gd name="adj3" fmla="val 2150051"/>
              <a:gd name="adj4" fmla="val 9024489"/>
              <a:gd name="adj5" fmla="val 3559"/>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8" name="Group 7"/>
          <p:cNvGrpSpPr/>
          <p:nvPr/>
        </p:nvGrpSpPr>
        <p:grpSpPr>
          <a:xfrm>
            <a:off x="817518" y="3907888"/>
            <a:ext cx="1491305" cy="593042"/>
            <a:chOff x="373018" y="2586111"/>
            <a:chExt cx="1491305" cy="593042"/>
          </a:xfrm>
          <a:solidFill>
            <a:schemeClr val="tx2"/>
          </a:solidFill>
          <a:effectLst>
            <a:outerShdw blurRad="50800" dist="38100" dir="2700000" algn="tl" rotWithShape="0">
              <a:prstClr val="black">
                <a:alpha val="40000"/>
              </a:prstClr>
            </a:outerShdw>
          </a:effectLst>
        </p:grpSpPr>
        <p:sp>
          <p:nvSpPr>
            <p:cNvPr id="29" name="Rounded Rectangle 28"/>
            <p:cNvSpPr/>
            <p:nvPr/>
          </p:nvSpPr>
          <p:spPr>
            <a:xfrm>
              <a:off x="373018" y="2586111"/>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0" name="Rounded Rectangle 7"/>
            <p:cNvSpPr/>
            <p:nvPr/>
          </p:nvSpPr>
          <p:spPr>
            <a:xfrm>
              <a:off x="390388" y="2603481"/>
              <a:ext cx="1456565" cy="5583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dirty="0">
                <a:solidFill>
                  <a:srgbClr val="FFFFFF"/>
                </a:solidFill>
              </a:endParaRPr>
            </a:p>
          </p:txBody>
        </p:sp>
      </p:grpSp>
      <p:grpSp>
        <p:nvGrpSpPr>
          <p:cNvPr id="9" name="Group 8"/>
          <p:cNvGrpSpPr/>
          <p:nvPr/>
        </p:nvGrpSpPr>
        <p:grpSpPr>
          <a:xfrm>
            <a:off x="2606697" y="2465049"/>
            <a:ext cx="1677718" cy="1680287"/>
            <a:chOff x="2130353" y="1498866"/>
            <a:chExt cx="1677718" cy="1383766"/>
          </a:xfrm>
          <a:solidFill>
            <a:schemeClr val="accent6">
              <a:lumMod val="10000"/>
              <a:lumOff val="90000"/>
            </a:schemeClr>
          </a:solidFill>
        </p:grpSpPr>
        <p:sp>
          <p:nvSpPr>
            <p:cNvPr id="27" name="Rounded Rectangle 26"/>
            <p:cNvSpPr/>
            <p:nvPr/>
          </p:nvSpPr>
          <p:spPr>
            <a:xfrm>
              <a:off x="2130353"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8" name="Rounded Rectangle 9"/>
            <p:cNvSpPr/>
            <p:nvPr/>
          </p:nvSpPr>
          <p:spPr>
            <a:xfrm>
              <a:off x="2162197" y="1827232"/>
              <a:ext cx="1614030" cy="102355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tabLst>
                  <a:tab pos="115888" algn="l"/>
                </a:tabLst>
              </a:pPr>
              <a:endParaRPr lang="en-US" sz="1100" dirty="0">
                <a:solidFill>
                  <a:srgbClr val="595959"/>
                </a:solidFill>
              </a:endParaRPr>
            </a:p>
          </p:txBody>
        </p:sp>
      </p:grpSp>
      <p:sp>
        <p:nvSpPr>
          <p:cNvPr id="10" name="Circular Arrow 9"/>
          <p:cNvSpPr/>
          <p:nvPr/>
        </p:nvSpPr>
        <p:spPr>
          <a:xfrm rot="236124">
            <a:off x="3507301" y="1620935"/>
            <a:ext cx="2045510" cy="2045510"/>
          </a:xfrm>
          <a:prstGeom prst="circularArrow">
            <a:avLst>
              <a:gd name="adj1" fmla="val 2731"/>
              <a:gd name="adj2" fmla="val 332784"/>
              <a:gd name="adj3" fmla="val 19491705"/>
              <a:gd name="adj4" fmla="val 12575511"/>
              <a:gd name="adj5" fmla="val 3186"/>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11" name="Group 10"/>
          <p:cNvGrpSpPr/>
          <p:nvPr/>
        </p:nvGrpSpPr>
        <p:grpSpPr>
          <a:xfrm>
            <a:off x="2979523" y="2168522"/>
            <a:ext cx="1491305" cy="593042"/>
            <a:chOff x="2503179" y="1202345"/>
            <a:chExt cx="1491305" cy="593042"/>
          </a:xfrm>
          <a:solidFill>
            <a:schemeClr val="tx1"/>
          </a:solidFill>
          <a:effectLst>
            <a:outerShdw blurRad="50800" dist="38100" dir="2700000" algn="tl" rotWithShape="0">
              <a:prstClr val="black">
                <a:alpha val="40000"/>
              </a:prstClr>
            </a:outerShdw>
          </a:effectLst>
        </p:grpSpPr>
        <p:sp>
          <p:nvSpPr>
            <p:cNvPr id="25" name="Rounded Rectangle 24"/>
            <p:cNvSpPr/>
            <p:nvPr/>
          </p:nvSpPr>
          <p:spPr>
            <a:xfrm>
              <a:off x="2503179"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6" name="Rounded Rectangle 12"/>
            <p:cNvSpPr/>
            <p:nvPr/>
          </p:nvSpPr>
          <p:spPr>
            <a:xfrm>
              <a:off x="2520549" y="1219715"/>
              <a:ext cx="1456565" cy="5583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dirty="0">
                <a:solidFill>
                  <a:srgbClr val="FFFFFF"/>
                </a:solidFill>
              </a:endParaRPr>
            </a:p>
          </p:txBody>
        </p:sp>
      </p:grpSp>
      <p:grpSp>
        <p:nvGrpSpPr>
          <p:cNvPr id="12" name="Group 11"/>
          <p:cNvGrpSpPr/>
          <p:nvPr/>
        </p:nvGrpSpPr>
        <p:grpSpPr>
          <a:xfrm>
            <a:off x="4736859" y="2249152"/>
            <a:ext cx="1677718" cy="1680287"/>
            <a:chOff x="4260515" y="1498866"/>
            <a:chExt cx="1677718" cy="1383766"/>
          </a:xfrm>
        </p:grpSpPr>
        <p:sp>
          <p:nvSpPr>
            <p:cNvPr id="23" name="Rounded Rectangle 22"/>
            <p:cNvSpPr/>
            <p:nvPr/>
          </p:nvSpPr>
          <p:spPr>
            <a:xfrm>
              <a:off x="4260515" y="1498866"/>
              <a:ext cx="1677718" cy="1383766"/>
            </a:xfrm>
            <a:prstGeom prst="roundRect">
              <a:avLst>
                <a:gd name="adj" fmla="val 10000"/>
              </a:avLst>
            </a:prstGeom>
            <a:solidFill>
              <a:schemeClr val="accent6">
                <a:lumMod val="10000"/>
                <a:lumOff val="9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4" name="Rounded Rectangle 14"/>
            <p:cNvSpPr/>
            <p:nvPr/>
          </p:nvSpPr>
          <p:spPr>
            <a:xfrm>
              <a:off x="4292359" y="1530710"/>
              <a:ext cx="1614030" cy="10235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100" dirty="0">
                <a:solidFill>
                  <a:srgbClr val="595959"/>
                </a:solidFill>
              </a:endParaRPr>
            </a:p>
          </p:txBody>
        </p:sp>
      </p:grpSp>
      <p:sp>
        <p:nvSpPr>
          <p:cNvPr id="13" name="Shape 12"/>
          <p:cNvSpPr/>
          <p:nvPr/>
        </p:nvSpPr>
        <p:spPr>
          <a:xfrm rot="21135257">
            <a:off x="5651445" y="2972632"/>
            <a:ext cx="1831135" cy="1831135"/>
          </a:xfrm>
          <a:prstGeom prst="leftCircularArrow">
            <a:avLst>
              <a:gd name="adj1" fmla="val 3051"/>
              <a:gd name="adj2" fmla="val 374540"/>
              <a:gd name="adj3" fmla="val 2150051"/>
              <a:gd name="adj4" fmla="val 9024489"/>
              <a:gd name="adj5" fmla="val 3559"/>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grpSp>
        <p:nvGrpSpPr>
          <p:cNvPr id="14" name="Group 13"/>
          <p:cNvGrpSpPr/>
          <p:nvPr/>
        </p:nvGrpSpPr>
        <p:grpSpPr>
          <a:xfrm>
            <a:off x="5109688" y="3717388"/>
            <a:ext cx="1491305" cy="593042"/>
            <a:chOff x="4633341" y="2586111"/>
            <a:chExt cx="1491305" cy="593042"/>
          </a:xfrm>
          <a:solidFill>
            <a:schemeClr val="tx1"/>
          </a:solidFill>
          <a:effectLst>
            <a:outerShdw blurRad="50800" dist="38100" dir="2700000" algn="tl" rotWithShape="0">
              <a:prstClr val="black">
                <a:alpha val="40000"/>
              </a:prstClr>
            </a:outerShdw>
          </a:effectLst>
        </p:grpSpPr>
        <p:sp>
          <p:nvSpPr>
            <p:cNvPr id="21" name="Rounded Rectangle 20"/>
            <p:cNvSpPr/>
            <p:nvPr/>
          </p:nvSpPr>
          <p:spPr>
            <a:xfrm>
              <a:off x="4633341" y="2586111"/>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Rounded Rectangle 17"/>
            <p:cNvSpPr/>
            <p:nvPr/>
          </p:nvSpPr>
          <p:spPr>
            <a:xfrm>
              <a:off x="4650711" y="2603481"/>
              <a:ext cx="1456565" cy="5583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dirty="0">
                <a:solidFill>
                  <a:srgbClr val="FFFFFF"/>
                </a:solidFill>
              </a:endParaRPr>
            </a:p>
          </p:txBody>
        </p:sp>
      </p:grpSp>
      <p:grpSp>
        <p:nvGrpSpPr>
          <p:cNvPr id="15" name="Group 14"/>
          <p:cNvGrpSpPr/>
          <p:nvPr/>
        </p:nvGrpSpPr>
        <p:grpSpPr>
          <a:xfrm>
            <a:off x="6867020" y="2465049"/>
            <a:ext cx="1677718" cy="1680287"/>
            <a:chOff x="6390676" y="1498866"/>
            <a:chExt cx="1677718" cy="1383766"/>
          </a:xfrm>
          <a:solidFill>
            <a:schemeClr val="accent6">
              <a:lumMod val="10000"/>
              <a:lumOff val="90000"/>
            </a:schemeClr>
          </a:solidFill>
        </p:grpSpPr>
        <p:sp>
          <p:nvSpPr>
            <p:cNvPr id="19" name="Rounded Rectangle 18"/>
            <p:cNvSpPr/>
            <p:nvPr/>
          </p:nvSpPr>
          <p:spPr>
            <a:xfrm>
              <a:off x="6390676"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0" name="Rounded Rectangle 19"/>
            <p:cNvSpPr/>
            <p:nvPr/>
          </p:nvSpPr>
          <p:spPr>
            <a:xfrm>
              <a:off x="6422520" y="1827232"/>
              <a:ext cx="1614030" cy="102355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Aft>
                  <a:spcPct val="15000"/>
                </a:spcAft>
                <a:buFontTx/>
                <a:buChar char="••"/>
              </a:pPr>
              <a:endParaRPr lang="en-US" sz="1100" dirty="0">
                <a:solidFill>
                  <a:srgbClr val="595959"/>
                </a:solidFill>
              </a:endParaRPr>
            </a:p>
          </p:txBody>
        </p:sp>
      </p:grpSp>
      <p:grpSp>
        <p:nvGrpSpPr>
          <p:cNvPr id="16" name="Group 15"/>
          <p:cNvGrpSpPr/>
          <p:nvPr/>
        </p:nvGrpSpPr>
        <p:grpSpPr>
          <a:xfrm>
            <a:off x="7239847" y="2168522"/>
            <a:ext cx="1491305" cy="593042"/>
            <a:chOff x="6763503" y="1202345"/>
            <a:chExt cx="1491305" cy="593042"/>
          </a:xfrm>
          <a:solidFill>
            <a:schemeClr val="tx1"/>
          </a:solidFill>
          <a:effectLst>
            <a:outerShdw blurRad="50800" dist="38100" dir="2700000" algn="tl" rotWithShape="0">
              <a:prstClr val="black">
                <a:alpha val="40000"/>
              </a:prstClr>
            </a:outerShdw>
          </a:effectLst>
        </p:grpSpPr>
        <p:sp>
          <p:nvSpPr>
            <p:cNvPr id="17" name="Rounded Rectangle 16"/>
            <p:cNvSpPr/>
            <p:nvPr/>
          </p:nvSpPr>
          <p:spPr>
            <a:xfrm>
              <a:off x="6763503"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Rounded Rectangle 21"/>
            <p:cNvSpPr/>
            <p:nvPr/>
          </p:nvSpPr>
          <p:spPr>
            <a:xfrm>
              <a:off x="6780873" y="1219715"/>
              <a:ext cx="1456565" cy="5583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dirty="0">
                <a:solidFill>
                  <a:srgbClr val="FFFFFF"/>
                </a:solidFill>
              </a:endParaRPr>
            </a:p>
          </p:txBody>
        </p:sp>
      </p:grpSp>
      <p:grpSp>
        <p:nvGrpSpPr>
          <p:cNvPr id="39" name="Group 16"/>
          <p:cNvGrpSpPr/>
          <p:nvPr/>
        </p:nvGrpSpPr>
        <p:grpSpPr>
          <a:xfrm>
            <a:off x="780335" y="4685494"/>
            <a:ext cx="7601114" cy="907645"/>
            <a:chOff x="686357" y="2925335"/>
            <a:chExt cx="7601114" cy="980711"/>
          </a:xfrm>
          <a:solidFill>
            <a:srgbClr val="000000"/>
          </a:solidFill>
        </p:grpSpPr>
        <p:sp>
          <p:nvSpPr>
            <p:cNvPr id="40"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endParaRPr lang="en-US" dirty="0">
                <a:solidFill>
                  <a:prstClr val="black"/>
                </a:solidFill>
              </a:endParaRPr>
            </a:p>
          </p:txBody>
        </p:sp>
        <p:sp>
          <p:nvSpPr>
            <p:cNvPr id="41" name="Rectangle 40"/>
            <p:cNvSpPr/>
            <p:nvPr/>
          </p:nvSpPr>
          <p:spPr>
            <a:xfrm>
              <a:off x="1091567" y="3252487"/>
              <a:ext cx="6858000" cy="3310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Text</a:t>
              </a:r>
              <a:endParaRPr lang="en-US" dirty="0">
                <a:solidFill>
                  <a:prstClr val="white"/>
                </a:solidFill>
              </a:endParaRPr>
            </a:p>
          </p:txBody>
        </p:sp>
        <p:sp>
          <p:nvSpPr>
            <p:cNvPr id="42" name="Freeform 41"/>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endParaRPr lang="en-US" dirty="0">
                <a:solidFill>
                  <a:prstClr val="black"/>
                </a:solidFill>
              </a:endParaRPr>
            </a:p>
          </p:txBody>
        </p:sp>
      </p:grpSp>
    </p:spTree>
    <p:extLst>
      <p:ext uri="{BB962C8B-B14F-4D97-AF65-F5344CB8AC3E}">
        <p14:creationId xmlns:p14="http://schemas.microsoft.com/office/powerpoint/2010/main" val="245438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109031" y="2019048"/>
            <a:ext cx="1713460" cy="3299383"/>
          </a:xfrm>
          <a:prstGeom prst="roundRect">
            <a:avLst>
              <a:gd name="adj" fmla="val 840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4" name="Rounded Rectangle 33"/>
          <p:cNvSpPr/>
          <p:nvPr/>
        </p:nvSpPr>
        <p:spPr>
          <a:xfrm>
            <a:off x="179311" y="1752601"/>
            <a:ext cx="1503995"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a:solidFill>
                  <a:srgbClr val="FFFFFF"/>
                </a:solidFill>
              </a:rPr>
              <a:t>A</a:t>
            </a:r>
            <a:endParaRPr lang="en-US" sz="1300" b="1" dirty="0">
              <a:solidFill>
                <a:srgbClr val="FFFFFF"/>
              </a:solidFill>
            </a:endParaRPr>
          </a:p>
        </p:txBody>
      </p:sp>
      <p:sp>
        <p:nvSpPr>
          <p:cNvPr id="35" name="Rounded Rectangle 34"/>
          <p:cNvSpPr/>
          <p:nvPr/>
        </p:nvSpPr>
        <p:spPr>
          <a:xfrm>
            <a:off x="1937823" y="2012417"/>
            <a:ext cx="4255306" cy="3310754"/>
          </a:xfrm>
          <a:prstGeom prst="roundRect">
            <a:avLst>
              <a:gd name="adj" fmla="val 6803"/>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6" name="Rounded Rectangle 35"/>
          <p:cNvSpPr/>
          <p:nvPr/>
        </p:nvSpPr>
        <p:spPr>
          <a:xfrm>
            <a:off x="3254131" y="1756886"/>
            <a:ext cx="1503995"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a:solidFill>
                  <a:srgbClr val="FFFFFF"/>
                </a:solidFill>
              </a:rPr>
              <a:t>B</a:t>
            </a:r>
          </a:p>
        </p:txBody>
      </p:sp>
      <p:sp>
        <p:nvSpPr>
          <p:cNvPr id="37" name="Rounded Rectangle 36"/>
          <p:cNvSpPr/>
          <p:nvPr/>
        </p:nvSpPr>
        <p:spPr>
          <a:xfrm>
            <a:off x="6335482" y="2007677"/>
            <a:ext cx="2752532" cy="3310754"/>
          </a:xfrm>
          <a:prstGeom prst="roundRect">
            <a:avLst>
              <a:gd name="adj" fmla="val 4012"/>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38" name="Rounded Rectangle 37"/>
          <p:cNvSpPr/>
          <p:nvPr/>
        </p:nvSpPr>
        <p:spPr>
          <a:xfrm>
            <a:off x="6854754" y="1797665"/>
            <a:ext cx="1677718"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a:solidFill>
                  <a:srgbClr val="FFFFFF"/>
                </a:solidFill>
              </a:rPr>
              <a:t>C</a:t>
            </a:r>
            <a:endParaRPr lang="en-US" sz="1300" b="1" dirty="0">
              <a:solidFill>
                <a:srgbClr val="FFFFFF"/>
              </a:solidFill>
            </a:endParaRPr>
          </a:p>
        </p:txBody>
      </p:sp>
      <p:sp>
        <p:nvSpPr>
          <p:cNvPr id="4" name="Title 3"/>
          <p:cNvSpPr>
            <a:spLocks noGrp="1"/>
          </p:cNvSpPr>
          <p:nvPr>
            <p:ph type="title"/>
          </p:nvPr>
        </p:nvSpPr>
        <p:spPr>
          <a:xfrm>
            <a:off x="468936" y="49399"/>
            <a:ext cx="8229600" cy="1143000"/>
          </a:xfrm>
        </p:spPr>
        <p:txBody>
          <a:bodyPr/>
          <a:lstStyle/>
          <a:p>
            <a:r>
              <a:rPr lang="en-US" dirty="0"/>
              <a:t>PROGRESSION/Flow </a:t>
            </a:r>
          </a:p>
        </p:txBody>
      </p:sp>
      <p:grpSp>
        <p:nvGrpSpPr>
          <p:cNvPr id="6" name="Group 5"/>
          <p:cNvGrpSpPr/>
          <p:nvPr/>
        </p:nvGrpSpPr>
        <p:grpSpPr>
          <a:xfrm>
            <a:off x="4835907" y="3154498"/>
            <a:ext cx="1167165" cy="1680287"/>
            <a:chOff x="191" y="1498866"/>
            <a:chExt cx="1677718" cy="1383766"/>
          </a:xfrm>
          <a:solidFill>
            <a:schemeClr val="tx1">
              <a:lumMod val="20000"/>
              <a:lumOff val="80000"/>
            </a:schemeClr>
          </a:solidFill>
        </p:grpSpPr>
        <p:sp>
          <p:nvSpPr>
            <p:cNvPr id="31" name="Rounded Rectangle 30"/>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32" name="Rounded Rectangle 4"/>
            <p:cNvSpPr/>
            <p:nvPr/>
          </p:nvSpPr>
          <p:spPr>
            <a:xfrm>
              <a:off x="32035"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ea typeface="Calibri"/>
                  <a:cs typeface="Times New Roman"/>
                </a:rPr>
                <a:t>X</a:t>
              </a:r>
              <a:endParaRPr lang="en-US" sz="1100" dirty="0">
                <a:solidFill>
                  <a:srgbClr val="595959"/>
                </a:solidFill>
              </a:endParaRPr>
            </a:p>
          </p:txBody>
        </p:sp>
      </p:grpSp>
      <p:grpSp>
        <p:nvGrpSpPr>
          <p:cNvPr id="8" name="Group 7"/>
          <p:cNvGrpSpPr/>
          <p:nvPr/>
        </p:nvGrpSpPr>
        <p:grpSpPr>
          <a:xfrm>
            <a:off x="336282" y="2447342"/>
            <a:ext cx="1281133" cy="593042"/>
            <a:chOff x="373018" y="2586111"/>
            <a:chExt cx="1491305" cy="593042"/>
          </a:xfrm>
          <a:solidFill>
            <a:schemeClr val="tx1"/>
          </a:solidFill>
        </p:grpSpPr>
        <p:sp>
          <p:nvSpPr>
            <p:cNvPr id="29" name="Rounded Rectangle 28"/>
            <p:cNvSpPr/>
            <p:nvPr/>
          </p:nvSpPr>
          <p:spPr>
            <a:xfrm>
              <a:off x="373018" y="2586111"/>
              <a:ext cx="1491305" cy="593042"/>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30" name="Rounded Rectangle 7"/>
            <p:cNvSpPr/>
            <p:nvPr/>
          </p:nvSpPr>
          <p:spPr>
            <a:xfrm>
              <a:off x="640488" y="2604980"/>
              <a:ext cx="950367" cy="5583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1.  </a:t>
              </a:r>
              <a:endParaRPr lang="en-US" sz="1400" b="1" dirty="0">
                <a:solidFill>
                  <a:srgbClr val="FFFFFF"/>
                </a:solidFill>
              </a:endParaRPr>
            </a:p>
          </p:txBody>
        </p:sp>
      </p:grpSp>
      <p:grpSp>
        <p:nvGrpSpPr>
          <p:cNvPr id="11" name="Group 10"/>
          <p:cNvGrpSpPr/>
          <p:nvPr/>
        </p:nvGrpSpPr>
        <p:grpSpPr>
          <a:xfrm>
            <a:off x="2063650" y="2424220"/>
            <a:ext cx="1281133" cy="593042"/>
            <a:chOff x="2503179" y="1202345"/>
            <a:chExt cx="1491305" cy="593042"/>
          </a:xfrm>
          <a:solidFill>
            <a:schemeClr val="tx1"/>
          </a:solidFill>
        </p:grpSpPr>
        <p:sp>
          <p:nvSpPr>
            <p:cNvPr id="25" name="Rounded Rectangle 24"/>
            <p:cNvSpPr/>
            <p:nvPr/>
          </p:nvSpPr>
          <p:spPr>
            <a:xfrm>
              <a:off x="2503179"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6" name="Rounded Rectangle 12"/>
            <p:cNvSpPr/>
            <p:nvPr/>
          </p:nvSpPr>
          <p:spPr>
            <a:xfrm>
              <a:off x="2774680" y="1219715"/>
              <a:ext cx="950366" cy="558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2.  </a:t>
              </a:r>
              <a:endParaRPr lang="en-US" sz="1400" dirty="0">
                <a:solidFill>
                  <a:srgbClr val="FFFFFF"/>
                </a:solidFill>
              </a:endParaRPr>
            </a:p>
          </p:txBody>
        </p:sp>
      </p:grpSp>
      <p:grpSp>
        <p:nvGrpSpPr>
          <p:cNvPr id="14" name="Group 13"/>
          <p:cNvGrpSpPr/>
          <p:nvPr/>
        </p:nvGrpSpPr>
        <p:grpSpPr>
          <a:xfrm>
            <a:off x="4805912" y="2433551"/>
            <a:ext cx="1281133" cy="593042"/>
            <a:chOff x="4633341" y="2586111"/>
            <a:chExt cx="1491305" cy="593042"/>
          </a:xfrm>
          <a:solidFill>
            <a:schemeClr val="tx1"/>
          </a:solidFill>
        </p:grpSpPr>
        <p:sp>
          <p:nvSpPr>
            <p:cNvPr id="21" name="Rounded Rectangle 20"/>
            <p:cNvSpPr/>
            <p:nvPr/>
          </p:nvSpPr>
          <p:spPr>
            <a:xfrm>
              <a:off x="4633341" y="2586111"/>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Rounded Rectangle 17"/>
            <p:cNvSpPr/>
            <p:nvPr/>
          </p:nvSpPr>
          <p:spPr>
            <a:xfrm>
              <a:off x="4918604" y="2603481"/>
              <a:ext cx="912351" cy="558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4.  </a:t>
              </a:r>
              <a:endParaRPr lang="en-US" sz="1400" dirty="0">
                <a:solidFill>
                  <a:srgbClr val="FFFFFF"/>
                </a:solidFill>
              </a:endParaRPr>
            </a:p>
          </p:txBody>
        </p:sp>
      </p:grpSp>
      <p:grpSp>
        <p:nvGrpSpPr>
          <p:cNvPr id="44" name="Group 43"/>
          <p:cNvGrpSpPr/>
          <p:nvPr/>
        </p:nvGrpSpPr>
        <p:grpSpPr>
          <a:xfrm>
            <a:off x="2062444" y="3153150"/>
            <a:ext cx="1116353" cy="1680287"/>
            <a:chOff x="191" y="1498866"/>
            <a:chExt cx="1677718" cy="1383766"/>
          </a:xfrm>
          <a:solidFill>
            <a:schemeClr val="tx1">
              <a:lumMod val="20000"/>
              <a:lumOff val="80000"/>
            </a:schemeClr>
          </a:solidFill>
        </p:grpSpPr>
        <p:sp>
          <p:nvSpPr>
            <p:cNvPr id="45" name="Rounded Rectangle 44"/>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46" name="Rounded Rectangle 4"/>
            <p:cNvSpPr/>
            <p:nvPr/>
          </p:nvSpPr>
          <p:spPr>
            <a:xfrm>
              <a:off x="32035"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rPr>
                <a:t>X</a:t>
              </a:r>
            </a:p>
          </p:txBody>
        </p:sp>
      </p:grpSp>
      <p:grpSp>
        <p:nvGrpSpPr>
          <p:cNvPr id="47" name="Group 46"/>
          <p:cNvGrpSpPr/>
          <p:nvPr/>
        </p:nvGrpSpPr>
        <p:grpSpPr>
          <a:xfrm>
            <a:off x="311325" y="3153150"/>
            <a:ext cx="1314943" cy="1680287"/>
            <a:chOff x="191" y="1498867"/>
            <a:chExt cx="1677718" cy="1383766"/>
          </a:xfrm>
          <a:solidFill>
            <a:schemeClr val="tx1">
              <a:lumMod val="20000"/>
              <a:lumOff val="80000"/>
            </a:schemeClr>
          </a:solidFill>
        </p:grpSpPr>
        <p:sp>
          <p:nvSpPr>
            <p:cNvPr id="48" name="Rounded Rectangle 47"/>
            <p:cNvSpPr/>
            <p:nvPr/>
          </p:nvSpPr>
          <p:spPr>
            <a:xfrm>
              <a:off x="191" y="1498867"/>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49" name="Rounded Rectangle 4"/>
            <p:cNvSpPr/>
            <p:nvPr/>
          </p:nvSpPr>
          <p:spPr>
            <a:xfrm>
              <a:off x="32035"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rPr>
                <a:t>X</a:t>
              </a:r>
            </a:p>
          </p:txBody>
        </p:sp>
      </p:grpSp>
      <p:grpSp>
        <p:nvGrpSpPr>
          <p:cNvPr id="50" name="Group 49"/>
          <p:cNvGrpSpPr/>
          <p:nvPr/>
        </p:nvGrpSpPr>
        <p:grpSpPr>
          <a:xfrm>
            <a:off x="3456687" y="3156319"/>
            <a:ext cx="1173942" cy="1680287"/>
            <a:chOff x="191" y="1498866"/>
            <a:chExt cx="1677718" cy="1383766"/>
          </a:xfrm>
          <a:solidFill>
            <a:schemeClr val="tx1">
              <a:lumMod val="20000"/>
              <a:lumOff val="80000"/>
            </a:schemeClr>
          </a:solidFill>
        </p:grpSpPr>
        <p:sp>
          <p:nvSpPr>
            <p:cNvPr id="51" name="Rounded Rectangle 50"/>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52" name="Rounded Rectangle 4"/>
            <p:cNvSpPr/>
            <p:nvPr/>
          </p:nvSpPr>
          <p:spPr>
            <a:xfrm>
              <a:off x="32035"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ea typeface="Calibri"/>
                  <a:cs typeface="Times New Roman"/>
                </a:rPr>
                <a:t>X</a:t>
              </a:r>
              <a:endParaRPr lang="en-US" sz="1100" dirty="0">
                <a:solidFill>
                  <a:srgbClr val="595959"/>
                </a:solidFill>
              </a:endParaRPr>
            </a:p>
          </p:txBody>
        </p:sp>
      </p:grpSp>
      <p:grpSp>
        <p:nvGrpSpPr>
          <p:cNvPr id="53" name="Group 52"/>
          <p:cNvGrpSpPr/>
          <p:nvPr/>
        </p:nvGrpSpPr>
        <p:grpSpPr>
          <a:xfrm>
            <a:off x="6478603" y="3172495"/>
            <a:ext cx="1177163" cy="1680287"/>
            <a:chOff x="191" y="1498866"/>
            <a:chExt cx="1677718" cy="1383766"/>
          </a:xfrm>
          <a:solidFill>
            <a:schemeClr val="tx1">
              <a:lumMod val="20000"/>
              <a:lumOff val="80000"/>
            </a:schemeClr>
          </a:solidFill>
        </p:grpSpPr>
        <p:sp>
          <p:nvSpPr>
            <p:cNvPr id="54" name="Rounded Rectangle 53"/>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55" name="Rounded Rectangle 4"/>
            <p:cNvSpPr/>
            <p:nvPr/>
          </p:nvSpPr>
          <p:spPr>
            <a:xfrm>
              <a:off x="32035"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rPr>
                <a:t>X</a:t>
              </a:r>
            </a:p>
          </p:txBody>
        </p:sp>
      </p:grpSp>
      <p:grpSp>
        <p:nvGrpSpPr>
          <p:cNvPr id="56" name="Group 55"/>
          <p:cNvGrpSpPr/>
          <p:nvPr/>
        </p:nvGrpSpPr>
        <p:grpSpPr>
          <a:xfrm>
            <a:off x="7777837" y="3177346"/>
            <a:ext cx="1170226" cy="1680287"/>
            <a:chOff x="191" y="1498866"/>
            <a:chExt cx="1677718" cy="1383766"/>
          </a:xfrm>
          <a:solidFill>
            <a:schemeClr val="tx1">
              <a:lumMod val="20000"/>
              <a:lumOff val="80000"/>
            </a:schemeClr>
          </a:solidFill>
        </p:grpSpPr>
        <p:sp>
          <p:nvSpPr>
            <p:cNvPr id="57" name="Rounded Rectangle 56"/>
            <p:cNvSpPr/>
            <p:nvPr/>
          </p:nvSpPr>
          <p:spPr>
            <a:xfrm>
              <a:off x="191" y="1498866"/>
              <a:ext cx="1677718" cy="1383766"/>
            </a:xfrm>
            <a:prstGeom prst="roundRect">
              <a:avLst>
                <a:gd name="adj" fmla="val 10000"/>
              </a:avLst>
            </a:prstGeom>
            <a:grp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58" name="Rounded Rectangle 4"/>
            <p:cNvSpPr/>
            <p:nvPr/>
          </p:nvSpPr>
          <p:spPr>
            <a:xfrm>
              <a:off x="32036" y="1530710"/>
              <a:ext cx="1614030" cy="102355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888" lvl="1" indent="-115888" defTabSz="400050" fontAlgn="auto">
                <a:lnSpc>
                  <a:spcPct val="90000"/>
                </a:lnSpc>
                <a:spcBef>
                  <a:spcPts val="0"/>
                </a:spcBef>
                <a:spcAft>
                  <a:spcPct val="15000"/>
                </a:spcAft>
                <a:buFontTx/>
                <a:buChar char="••"/>
              </a:pPr>
              <a:r>
                <a:rPr lang="en-US" sz="1100" dirty="0">
                  <a:solidFill>
                    <a:srgbClr val="595959"/>
                  </a:solidFill>
                </a:rPr>
                <a:t>X</a:t>
              </a:r>
            </a:p>
          </p:txBody>
        </p:sp>
      </p:grpSp>
      <p:grpSp>
        <p:nvGrpSpPr>
          <p:cNvPr id="72" name="Group 71"/>
          <p:cNvGrpSpPr/>
          <p:nvPr/>
        </p:nvGrpSpPr>
        <p:grpSpPr>
          <a:xfrm>
            <a:off x="3426442" y="2416181"/>
            <a:ext cx="1281133" cy="593042"/>
            <a:chOff x="2503179" y="1202345"/>
            <a:chExt cx="1491305" cy="593042"/>
          </a:xfrm>
          <a:solidFill>
            <a:schemeClr val="tx1"/>
          </a:solidFill>
        </p:grpSpPr>
        <p:sp>
          <p:nvSpPr>
            <p:cNvPr id="73" name="Rounded Rectangle 72"/>
            <p:cNvSpPr/>
            <p:nvPr/>
          </p:nvSpPr>
          <p:spPr>
            <a:xfrm>
              <a:off x="2503179"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4" name="Rounded Rectangle 12"/>
            <p:cNvSpPr/>
            <p:nvPr/>
          </p:nvSpPr>
          <p:spPr>
            <a:xfrm>
              <a:off x="2822945" y="1219715"/>
              <a:ext cx="861664" cy="558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3.  </a:t>
              </a:r>
              <a:endParaRPr lang="en-US" sz="1400" dirty="0">
                <a:solidFill>
                  <a:srgbClr val="FFFFFF"/>
                </a:solidFill>
              </a:endParaRPr>
            </a:p>
          </p:txBody>
        </p:sp>
      </p:grpSp>
      <p:grpSp>
        <p:nvGrpSpPr>
          <p:cNvPr id="75" name="Group 74"/>
          <p:cNvGrpSpPr/>
          <p:nvPr/>
        </p:nvGrpSpPr>
        <p:grpSpPr>
          <a:xfrm>
            <a:off x="6410325" y="2457573"/>
            <a:ext cx="1281133" cy="593042"/>
            <a:chOff x="2503179" y="1202345"/>
            <a:chExt cx="1491305" cy="593042"/>
          </a:xfrm>
          <a:solidFill>
            <a:schemeClr val="tx1"/>
          </a:solidFill>
        </p:grpSpPr>
        <p:sp>
          <p:nvSpPr>
            <p:cNvPr id="76" name="Rounded Rectangle 75"/>
            <p:cNvSpPr/>
            <p:nvPr/>
          </p:nvSpPr>
          <p:spPr>
            <a:xfrm>
              <a:off x="2503179"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7" name="Rounded Rectangle 12"/>
            <p:cNvSpPr/>
            <p:nvPr/>
          </p:nvSpPr>
          <p:spPr>
            <a:xfrm>
              <a:off x="2859564" y="1219715"/>
              <a:ext cx="772964" cy="558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5.  </a:t>
              </a:r>
              <a:endParaRPr lang="en-US" sz="1400" dirty="0">
                <a:solidFill>
                  <a:srgbClr val="FFFFFF"/>
                </a:solidFill>
              </a:endParaRPr>
            </a:p>
          </p:txBody>
        </p:sp>
      </p:grpSp>
      <p:grpSp>
        <p:nvGrpSpPr>
          <p:cNvPr id="81" name="Group 80"/>
          <p:cNvGrpSpPr/>
          <p:nvPr/>
        </p:nvGrpSpPr>
        <p:grpSpPr>
          <a:xfrm>
            <a:off x="7741447" y="2465612"/>
            <a:ext cx="1279523" cy="593042"/>
            <a:chOff x="2503179" y="1202345"/>
            <a:chExt cx="1491305" cy="593042"/>
          </a:xfrm>
          <a:solidFill>
            <a:schemeClr val="tx1"/>
          </a:solidFill>
        </p:grpSpPr>
        <p:sp>
          <p:nvSpPr>
            <p:cNvPr id="82" name="Rounded Rectangle 81"/>
            <p:cNvSpPr/>
            <p:nvPr/>
          </p:nvSpPr>
          <p:spPr>
            <a:xfrm>
              <a:off x="2503179" y="1202345"/>
              <a:ext cx="1491305" cy="593042"/>
            </a:xfrm>
            <a:prstGeom prst="roundRect">
              <a:avLst>
                <a:gd name="adj" fmla="val 10000"/>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3" name="Rounded Rectangle 12"/>
            <p:cNvSpPr/>
            <p:nvPr/>
          </p:nvSpPr>
          <p:spPr>
            <a:xfrm>
              <a:off x="2843753" y="1219715"/>
              <a:ext cx="799311" cy="558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a:solidFill>
                    <a:srgbClr val="FFFFFF"/>
                  </a:solidFill>
                </a:rPr>
                <a:t>6.  </a:t>
              </a:r>
              <a:endParaRPr lang="en-US" sz="1400" dirty="0">
                <a:solidFill>
                  <a:srgbClr val="FFFFFF"/>
                </a:solidFill>
              </a:endParaRPr>
            </a:p>
          </p:txBody>
        </p:sp>
      </p:grpSp>
    </p:spTree>
    <p:extLst>
      <p:ext uri="{BB962C8B-B14F-4D97-AF65-F5344CB8AC3E}">
        <p14:creationId xmlns:p14="http://schemas.microsoft.com/office/powerpoint/2010/main" val="63722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32"/>
            <a:ext cx="8229600" cy="1143000"/>
          </a:xfrm>
        </p:spPr>
        <p:txBody>
          <a:bodyPr/>
          <a:lstStyle/>
          <a:p>
            <a:r>
              <a:rPr lang="en-US" dirty="0"/>
              <a:t>Icon flow</a:t>
            </a:r>
          </a:p>
        </p:txBody>
      </p:sp>
      <p:sp>
        <p:nvSpPr>
          <p:cNvPr id="52" name="Rectangle 51"/>
          <p:cNvSpPr/>
          <p:nvPr/>
        </p:nvSpPr>
        <p:spPr>
          <a:xfrm>
            <a:off x="4248818" y="3872933"/>
            <a:ext cx="2429884" cy="867930"/>
          </a:xfrm>
          <a:prstGeom prst="rect">
            <a:avLst/>
          </a:prstGeom>
        </p:spPr>
        <p:txBody>
          <a:bodyPr wrap="square">
            <a:spAutoFit/>
          </a:bodyPr>
          <a:lstStyle/>
          <a:p>
            <a:pPr algn="ctr" defTabSz="266700" fontAlgn="auto">
              <a:lnSpc>
                <a:spcPct val="90000"/>
              </a:lnSpc>
              <a:spcBef>
                <a:spcPts val="0"/>
              </a:spcBef>
              <a:spcAft>
                <a:spcPct val="35000"/>
              </a:spcAft>
              <a:defRPr/>
            </a:pPr>
            <a:r>
              <a:rPr lang="en-US" sz="1400" kern="0" dirty="0">
                <a:solidFill>
                  <a:srgbClr val="FFFFFF"/>
                </a:solidFill>
                <a:latin typeface="Calibri"/>
              </a:rPr>
              <a:t>Need to move away from traditional MR approaches to deal with complexity and fill data gaps most efficiently</a:t>
            </a:r>
            <a:endParaRPr lang="en-GB" sz="1400" kern="0" dirty="0">
              <a:solidFill>
                <a:srgbClr val="FFFFFF"/>
              </a:solidFill>
              <a:latin typeface="Calibri"/>
            </a:endParaRPr>
          </a:p>
        </p:txBody>
      </p:sp>
      <p:cxnSp>
        <p:nvCxnSpPr>
          <p:cNvPr id="53" name="Straight Connector 52"/>
          <p:cNvCxnSpPr/>
          <p:nvPr/>
        </p:nvCxnSpPr>
        <p:spPr>
          <a:xfrm>
            <a:off x="2629038" y="3676845"/>
            <a:ext cx="1811701" cy="0"/>
          </a:xfrm>
          <a:prstGeom prst="line">
            <a:avLst/>
          </a:prstGeom>
          <a:noFill/>
          <a:ln w="9525" cap="rnd" cmpd="sng" algn="ctr">
            <a:solidFill>
              <a:srgbClr val="BCBEC0"/>
            </a:solidFill>
            <a:prstDash val="solid"/>
            <a:tailEnd type="none" w="lg" len="lg"/>
          </a:ln>
          <a:effectLst/>
        </p:spPr>
      </p:cxnSp>
      <p:cxnSp>
        <p:nvCxnSpPr>
          <p:cNvPr id="54" name="Straight Connector 53"/>
          <p:cNvCxnSpPr/>
          <p:nvPr/>
        </p:nvCxnSpPr>
        <p:spPr>
          <a:xfrm>
            <a:off x="557899" y="3676845"/>
            <a:ext cx="1811701" cy="0"/>
          </a:xfrm>
          <a:prstGeom prst="line">
            <a:avLst/>
          </a:prstGeom>
          <a:noFill/>
          <a:ln w="9525" cap="rnd" cmpd="sng" algn="ctr">
            <a:solidFill>
              <a:srgbClr val="BCBEC0"/>
            </a:solidFill>
            <a:prstDash val="solid"/>
            <a:tailEnd type="none" w="lg" len="lg"/>
          </a:ln>
          <a:effectLst/>
        </p:spPr>
      </p:cxnSp>
      <p:cxnSp>
        <p:nvCxnSpPr>
          <p:cNvPr id="55" name="Straight Connector 54"/>
          <p:cNvCxnSpPr/>
          <p:nvPr/>
        </p:nvCxnSpPr>
        <p:spPr>
          <a:xfrm>
            <a:off x="6682646" y="3676845"/>
            <a:ext cx="1811701" cy="0"/>
          </a:xfrm>
          <a:prstGeom prst="line">
            <a:avLst/>
          </a:prstGeom>
          <a:noFill/>
          <a:ln w="9525" cap="rnd" cmpd="sng" algn="ctr">
            <a:solidFill>
              <a:srgbClr val="BCBEC0"/>
            </a:solidFill>
            <a:prstDash val="solid"/>
            <a:tailEnd type="none" w="lg" len="lg"/>
          </a:ln>
          <a:effectLst/>
        </p:spPr>
      </p:cxnSp>
      <p:cxnSp>
        <p:nvCxnSpPr>
          <p:cNvPr id="56" name="Straight Connector 55"/>
          <p:cNvCxnSpPr/>
          <p:nvPr/>
        </p:nvCxnSpPr>
        <p:spPr>
          <a:xfrm>
            <a:off x="4655048" y="3676845"/>
            <a:ext cx="1811701" cy="0"/>
          </a:xfrm>
          <a:prstGeom prst="line">
            <a:avLst/>
          </a:prstGeom>
          <a:noFill/>
          <a:ln w="9525" cap="rnd" cmpd="sng" algn="ctr">
            <a:solidFill>
              <a:srgbClr val="BCBEC0"/>
            </a:solidFill>
            <a:prstDash val="solid"/>
            <a:tailEnd type="none" w="lg" len="lg"/>
          </a:ln>
          <a:effectLst/>
        </p:spPr>
      </p:cxnSp>
      <p:sp>
        <p:nvSpPr>
          <p:cNvPr id="60" name="Oval 59"/>
          <p:cNvSpPr>
            <a:spLocks noChangeAspect="1"/>
          </p:cNvSpPr>
          <p:nvPr/>
        </p:nvSpPr>
        <p:spPr>
          <a:xfrm>
            <a:off x="4925296" y="2130248"/>
            <a:ext cx="1278017" cy="1278017"/>
          </a:xfrm>
          <a:prstGeom prst="ellipse">
            <a:avLst/>
          </a:prstGeom>
          <a:solidFill>
            <a:schemeClr val="accent4"/>
          </a:solidFill>
          <a:ln w="25400" cap="flat" cmpd="sng" algn="ctr">
            <a:noFill/>
            <a:prstDash val="solid"/>
          </a:ln>
          <a:effectLst/>
        </p:spPr>
        <p:txBody>
          <a:bodyPr spcFirstLastPara="0" vert="horz" wrap="square" lIns="0" tIns="0" rIns="0" bIns="0" numCol="1" spcCol="1270" anchor="ctr" anchorCtr="0">
            <a:noAutofit/>
          </a:bodyPr>
          <a:lstStyle/>
          <a:p>
            <a:pPr algn="ctr" defTabSz="889000" fontAlgn="auto">
              <a:lnSpc>
                <a:spcPct val="90000"/>
              </a:lnSpc>
              <a:spcAft>
                <a:spcPct val="35000"/>
              </a:spcAft>
              <a:defRPr/>
            </a:pPr>
            <a:endParaRPr lang="en-US" sz="3200" b="1" kern="0" dirty="0">
              <a:solidFill>
                <a:srgbClr val="FFFFFF"/>
              </a:solidFill>
              <a:latin typeface="Calibri"/>
            </a:endParaRPr>
          </a:p>
        </p:txBody>
      </p:sp>
      <p:cxnSp>
        <p:nvCxnSpPr>
          <p:cNvPr id="63" name="Straight Connector 62"/>
          <p:cNvCxnSpPr/>
          <p:nvPr/>
        </p:nvCxnSpPr>
        <p:spPr>
          <a:xfrm>
            <a:off x="1484609" y="3432259"/>
            <a:ext cx="0" cy="244586"/>
          </a:xfrm>
          <a:prstGeom prst="line">
            <a:avLst/>
          </a:prstGeom>
          <a:noFill/>
          <a:ln w="12700" cap="rnd" cmpd="sng" algn="ctr">
            <a:solidFill>
              <a:schemeClr val="accent1"/>
            </a:solidFill>
            <a:prstDash val="solid"/>
            <a:tailEnd type="oval" w="lg" len="lg"/>
          </a:ln>
          <a:effectLst/>
        </p:spPr>
      </p:cxnSp>
      <p:cxnSp>
        <p:nvCxnSpPr>
          <p:cNvPr id="64" name="Straight Connector 63"/>
          <p:cNvCxnSpPr/>
          <p:nvPr/>
        </p:nvCxnSpPr>
        <p:spPr>
          <a:xfrm flipH="1">
            <a:off x="3524002" y="3432259"/>
            <a:ext cx="1" cy="244586"/>
          </a:xfrm>
          <a:prstGeom prst="line">
            <a:avLst/>
          </a:prstGeom>
          <a:noFill/>
          <a:ln w="12700" cap="rnd" cmpd="sng" algn="ctr">
            <a:solidFill>
              <a:schemeClr val="tx1"/>
            </a:solidFill>
            <a:prstDash val="solid"/>
            <a:tailEnd type="oval" w="lg" len="lg"/>
          </a:ln>
          <a:effectLst/>
        </p:spPr>
      </p:cxnSp>
      <p:cxnSp>
        <p:nvCxnSpPr>
          <p:cNvPr id="65" name="Straight Connector 64"/>
          <p:cNvCxnSpPr/>
          <p:nvPr/>
        </p:nvCxnSpPr>
        <p:spPr>
          <a:xfrm>
            <a:off x="5575905" y="3408259"/>
            <a:ext cx="0" cy="268586"/>
          </a:xfrm>
          <a:prstGeom prst="line">
            <a:avLst/>
          </a:prstGeom>
          <a:noFill/>
          <a:ln w="12700" cap="rnd" cmpd="sng" algn="ctr">
            <a:solidFill>
              <a:schemeClr val="accent4"/>
            </a:solidFill>
            <a:prstDash val="solid"/>
            <a:tailEnd type="oval" w="lg" len="lg"/>
          </a:ln>
          <a:effectLst/>
        </p:spPr>
      </p:cxnSp>
      <p:cxnSp>
        <p:nvCxnSpPr>
          <p:cNvPr id="66" name="Straight Connector 65"/>
          <p:cNvCxnSpPr/>
          <p:nvPr/>
        </p:nvCxnSpPr>
        <p:spPr>
          <a:xfrm>
            <a:off x="7590891" y="3408259"/>
            <a:ext cx="0" cy="268586"/>
          </a:xfrm>
          <a:prstGeom prst="line">
            <a:avLst/>
          </a:prstGeom>
          <a:noFill/>
          <a:ln w="12700" cap="rnd" cmpd="sng" algn="ctr">
            <a:solidFill>
              <a:schemeClr val="accent2"/>
            </a:solidFill>
            <a:prstDash val="solid"/>
            <a:tailEnd type="oval" w="lg" len="lg"/>
          </a:ln>
          <a:effectLst/>
        </p:spPr>
      </p:cxnSp>
      <p:sp>
        <p:nvSpPr>
          <p:cNvPr id="68" name="Text Placeholder 13"/>
          <p:cNvSpPr txBox="1">
            <a:spLocks/>
          </p:cNvSpPr>
          <p:nvPr/>
        </p:nvSpPr>
        <p:spPr>
          <a:xfrm>
            <a:off x="2618152" y="3872933"/>
            <a:ext cx="1811701" cy="166199"/>
          </a:xfrm>
          <a:prstGeom prst="rect">
            <a:avLst/>
          </a:prstGeom>
        </p:spPr>
        <p:txBody>
          <a:bodyPr vert="horz" lIns="0" tIns="0" rIns="0" bIns="0" rtlCol="0">
            <a:spAutoFit/>
          </a:bodyPr>
          <a:lstStyle>
            <a:lvl1pPr marL="0" indent="0" algn="l" defTabSz="1043056" rtl="0" eaLnBrk="1" latinLnBrk="0" hangingPunct="1">
              <a:lnSpc>
                <a:spcPct val="90000"/>
              </a:lnSpc>
              <a:spcBef>
                <a:spcPts val="0"/>
              </a:spcBef>
              <a:buFont typeface="Arial" pitchFamily="34" charset="0"/>
              <a:buNone/>
              <a:defRPr sz="1200" kern="1200">
                <a:solidFill>
                  <a:schemeClr val="tx2"/>
                </a:solidFill>
                <a:latin typeface="+mn-lt"/>
                <a:ea typeface="+mn-ea"/>
                <a:cs typeface="+mn-cs"/>
              </a:defRPr>
            </a:lvl1pPr>
            <a:lvl2pPr marL="180975" indent="-180975"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2pPr>
            <a:lvl3pPr marL="361950" indent="-171450" algn="l" defTabSz="1043056" rtl="0" eaLnBrk="1" latinLnBrk="0" hangingPunct="1">
              <a:lnSpc>
                <a:spcPct val="90000"/>
              </a:lnSpc>
              <a:spcBef>
                <a:spcPts val="0"/>
              </a:spcBef>
              <a:buFont typeface="Calibri" pitchFamily="34" charset="0"/>
              <a:buChar char="–"/>
              <a:defRPr sz="1200" kern="1200">
                <a:solidFill>
                  <a:schemeClr val="tx2"/>
                </a:solidFill>
                <a:latin typeface="+mn-lt"/>
                <a:ea typeface="+mn-ea"/>
                <a:cs typeface="+mn-cs"/>
              </a:defRPr>
            </a:lvl3pPr>
            <a:lvl4pPr marL="1825348"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4pPr>
            <a:lvl5pPr marL="2346876"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fontAlgn="auto">
              <a:spcAft>
                <a:spcPts val="0"/>
              </a:spcAft>
              <a:defRPr/>
            </a:pPr>
            <a:r>
              <a:rPr lang="en-GB" dirty="0">
                <a:solidFill>
                  <a:srgbClr val="58595B"/>
                </a:solidFill>
              </a:rPr>
              <a:t>Text</a:t>
            </a:r>
          </a:p>
        </p:txBody>
      </p:sp>
      <p:sp>
        <p:nvSpPr>
          <p:cNvPr id="70" name="Text Placeholder 15"/>
          <p:cNvSpPr txBox="1">
            <a:spLocks/>
          </p:cNvSpPr>
          <p:nvPr/>
        </p:nvSpPr>
        <p:spPr>
          <a:xfrm>
            <a:off x="4658454" y="3872933"/>
            <a:ext cx="1811701" cy="166199"/>
          </a:xfrm>
          <a:prstGeom prst="rect">
            <a:avLst/>
          </a:prstGeom>
        </p:spPr>
        <p:txBody>
          <a:bodyPr vert="horz" lIns="0" tIns="0" rIns="0" bIns="0" rtlCol="0">
            <a:spAutoFit/>
          </a:bodyPr>
          <a:lstStyle>
            <a:lvl1pPr marL="0" indent="0" algn="l" defTabSz="1043056" rtl="0" eaLnBrk="1" latinLnBrk="0" hangingPunct="1">
              <a:lnSpc>
                <a:spcPct val="90000"/>
              </a:lnSpc>
              <a:spcBef>
                <a:spcPts val="0"/>
              </a:spcBef>
              <a:buFont typeface="Arial" pitchFamily="34" charset="0"/>
              <a:buNone/>
              <a:defRPr sz="1200" kern="1200">
                <a:solidFill>
                  <a:schemeClr val="tx2"/>
                </a:solidFill>
                <a:latin typeface="+mn-lt"/>
                <a:ea typeface="+mn-ea"/>
                <a:cs typeface="+mn-cs"/>
              </a:defRPr>
            </a:lvl1pPr>
            <a:lvl2pPr marL="180975" indent="-180975"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2pPr>
            <a:lvl3pPr marL="361950" indent="-171450" algn="l" defTabSz="1043056" rtl="0" eaLnBrk="1" latinLnBrk="0" hangingPunct="1">
              <a:lnSpc>
                <a:spcPct val="90000"/>
              </a:lnSpc>
              <a:spcBef>
                <a:spcPts val="0"/>
              </a:spcBef>
              <a:buFont typeface="Calibri" pitchFamily="34" charset="0"/>
              <a:buChar char="–"/>
              <a:defRPr sz="1200" kern="1200">
                <a:solidFill>
                  <a:schemeClr val="tx2"/>
                </a:solidFill>
                <a:latin typeface="+mn-lt"/>
                <a:ea typeface="+mn-ea"/>
                <a:cs typeface="+mn-cs"/>
              </a:defRPr>
            </a:lvl3pPr>
            <a:lvl4pPr marL="1825348"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4pPr>
            <a:lvl5pPr marL="2346876"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fontAlgn="auto">
              <a:spcAft>
                <a:spcPts val="0"/>
              </a:spcAft>
              <a:defRPr/>
            </a:pPr>
            <a:r>
              <a:rPr lang="en-GB">
                <a:solidFill>
                  <a:srgbClr val="58595B"/>
                </a:solidFill>
              </a:rPr>
              <a:t>Text</a:t>
            </a:r>
            <a:endParaRPr lang="en-GB" dirty="0">
              <a:solidFill>
                <a:srgbClr val="58595B"/>
              </a:solidFill>
            </a:endParaRPr>
          </a:p>
        </p:txBody>
      </p:sp>
      <p:sp>
        <p:nvSpPr>
          <p:cNvPr id="71" name="Text Placeholder 16"/>
          <p:cNvSpPr txBox="1">
            <a:spLocks/>
          </p:cNvSpPr>
          <p:nvPr/>
        </p:nvSpPr>
        <p:spPr>
          <a:xfrm>
            <a:off x="6698756" y="3872933"/>
            <a:ext cx="1811701" cy="166199"/>
          </a:xfrm>
          <a:prstGeom prst="rect">
            <a:avLst/>
          </a:prstGeom>
        </p:spPr>
        <p:txBody>
          <a:bodyPr vert="horz" lIns="0" tIns="0" rIns="0" bIns="0" rtlCol="0">
            <a:spAutoFit/>
          </a:bodyPr>
          <a:lstStyle>
            <a:lvl1pPr marL="0" indent="0" algn="l" defTabSz="1043056" rtl="0" eaLnBrk="1" latinLnBrk="0" hangingPunct="1">
              <a:lnSpc>
                <a:spcPct val="90000"/>
              </a:lnSpc>
              <a:spcBef>
                <a:spcPts val="0"/>
              </a:spcBef>
              <a:buFont typeface="Arial" pitchFamily="34" charset="0"/>
              <a:buNone/>
              <a:defRPr sz="1200" kern="1200">
                <a:solidFill>
                  <a:schemeClr val="tx2"/>
                </a:solidFill>
                <a:latin typeface="+mn-lt"/>
                <a:ea typeface="+mn-ea"/>
                <a:cs typeface="+mn-cs"/>
              </a:defRPr>
            </a:lvl1pPr>
            <a:lvl2pPr marL="180975" indent="-180975"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2pPr>
            <a:lvl3pPr marL="361950" indent="-171450" algn="l" defTabSz="1043056" rtl="0" eaLnBrk="1" latinLnBrk="0" hangingPunct="1">
              <a:lnSpc>
                <a:spcPct val="90000"/>
              </a:lnSpc>
              <a:spcBef>
                <a:spcPts val="0"/>
              </a:spcBef>
              <a:buFont typeface="Calibri" pitchFamily="34" charset="0"/>
              <a:buChar char="–"/>
              <a:defRPr sz="1200" kern="1200">
                <a:solidFill>
                  <a:schemeClr val="tx2"/>
                </a:solidFill>
                <a:latin typeface="+mn-lt"/>
                <a:ea typeface="+mn-ea"/>
                <a:cs typeface="+mn-cs"/>
              </a:defRPr>
            </a:lvl3pPr>
            <a:lvl4pPr marL="1825348"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4pPr>
            <a:lvl5pPr marL="2346876"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fontAlgn="auto">
              <a:spcAft>
                <a:spcPts val="0"/>
              </a:spcAft>
              <a:defRPr/>
            </a:pPr>
            <a:r>
              <a:rPr lang="en-GB">
                <a:solidFill>
                  <a:srgbClr val="58595B"/>
                </a:solidFill>
              </a:rPr>
              <a:t>Text</a:t>
            </a:r>
            <a:endParaRPr lang="en-GB" dirty="0">
              <a:solidFill>
                <a:srgbClr val="58595B"/>
              </a:solidFill>
            </a:endParaRPr>
          </a:p>
        </p:txBody>
      </p:sp>
      <p:sp>
        <p:nvSpPr>
          <p:cNvPr id="72" name="Text Placeholder 12"/>
          <p:cNvSpPr txBox="1">
            <a:spLocks/>
          </p:cNvSpPr>
          <p:nvPr/>
        </p:nvSpPr>
        <p:spPr>
          <a:xfrm>
            <a:off x="579671" y="3872932"/>
            <a:ext cx="1809877" cy="1519504"/>
          </a:xfrm>
          <a:prstGeom prst="rect">
            <a:avLst/>
          </a:prstGeom>
        </p:spPr>
        <p:txBody>
          <a:bodyPr vert="horz" lIns="0" tIns="0" rIns="0" bIns="0" rtlCol="0">
            <a:noAutofit/>
          </a:bodyPr>
          <a:lstStyle>
            <a:lvl1pPr marL="0" indent="0" algn="l" defTabSz="1043056" rtl="0" eaLnBrk="1" latinLnBrk="0" hangingPunct="1">
              <a:lnSpc>
                <a:spcPct val="90000"/>
              </a:lnSpc>
              <a:spcBef>
                <a:spcPts val="0"/>
              </a:spcBef>
              <a:buFont typeface="Arial" pitchFamily="34" charset="0"/>
              <a:buNone/>
              <a:defRPr sz="1200" kern="1200">
                <a:solidFill>
                  <a:schemeClr val="tx2"/>
                </a:solidFill>
                <a:latin typeface="+mn-lt"/>
                <a:ea typeface="+mn-ea"/>
                <a:cs typeface="+mn-cs"/>
              </a:defRPr>
            </a:lvl1pPr>
            <a:lvl2pPr marL="180975" indent="-180975"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2pPr>
            <a:lvl3pPr marL="361950" indent="-171450" algn="l" defTabSz="1043056" rtl="0" eaLnBrk="1" latinLnBrk="0" hangingPunct="1">
              <a:lnSpc>
                <a:spcPct val="90000"/>
              </a:lnSpc>
              <a:spcBef>
                <a:spcPts val="0"/>
              </a:spcBef>
              <a:buFont typeface="Calibri" pitchFamily="34" charset="0"/>
              <a:buChar char="–"/>
              <a:defRPr sz="1200" kern="1200">
                <a:solidFill>
                  <a:schemeClr val="tx2"/>
                </a:solidFill>
                <a:latin typeface="+mn-lt"/>
                <a:ea typeface="+mn-ea"/>
                <a:cs typeface="+mn-cs"/>
              </a:defRPr>
            </a:lvl3pPr>
            <a:lvl4pPr marL="1825348"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4pPr>
            <a:lvl5pPr marL="2346876" indent="-260764" algn="l" defTabSz="1043056" rtl="0" eaLnBrk="1" latinLnBrk="0" hangingPunct="1">
              <a:lnSpc>
                <a:spcPct val="90000"/>
              </a:lnSpc>
              <a:spcBef>
                <a:spcPts val="0"/>
              </a:spcBef>
              <a:buFont typeface="Arial" pitchFamily="34" charset="0"/>
              <a:buChar char="»"/>
              <a:defRPr sz="1200" kern="1200">
                <a:solidFill>
                  <a:schemeClr val="tx2"/>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fontAlgn="auto">
              <a:spcAft>
                <a:spcPts val="0"/>
              </a:spcAft>
              <a:defRPr/>
            </a:pPr>
            <a:r>
              <a:rPr lang="en-GB" dirty="0">
                <a:solidFill>
                  <a:srgbClr val="58595B"/>
                </a:solidFill>
              </a:rPr>
              <a:t>Text</a:t>
            </a:r>
          </a:p>
        </p:txBody>
      </p:sp>
      <p:sp>
        <p:nvSpPr>
          <p:cNvPr id="39" name="Freeform 10"/>
          <p:cNvSpPr>
            <a:spLocks noChangeAspect="1"/>
          </p:cNvSpPr>
          <p:nvPr/>
        </p:nvSpPr>
        <p:spPr bwMode="auto">
          <a:xfrm rot="5400000">
            <a:off x="2280778" y="2433064"/>
            <a:ext cx="421688" cy="704904"/>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endParaRPr lang="en-US">
              <a:solidFill>
                <a:prstClr val="black"/>
              </a:solidFill>
            </a:endParaRPr>
          </a:p>
        </p:txBody>
      </p:sp>
      <p:sp>
        <p:nvSpPr>
          <p:cNvPr id="40" name="Freeform 10"/>
          <p:cNvSpPr>
            <a:spLocks noChangeAspect="1"/>
          </p:cNvSpPr>
          <p:nvPr/>
        </p:nvSpPr>
        <p:spPr bwMode="auto">
          <a:xfrm rot="5400000">
            <a:off x="4346789" y="2433064"/>
            <a:ext cx="421688" cy="704904"/>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endParaRPr lang="en-US">
              <a:solidFill>
                <a:prstClr val="black"/>
              </a:solidFill>
            </a:endParaRPr>
          </a:p>
        </p:txBody>
      </p:sp>
      <p:sp>
        <p:nvSpPr>
          <p:cNvPr id="41" name="Freeform 10"/>
          <p:cNvSpPr>
            <a:spLocks noChangeAspect="1"/>
          </p:cNvSpPr>
          <p:nvPr/>
        </p:nvSpPr>
        <p:spPr bwMode="auto">
          <a:xfrm rot="5400000">
            <a:off x="6369257" y="2433064"/>
            <a:ext cx="421688" cy="704904"/>
          </a:xfrm>
          <a:custGeom>
            <a:avLst/>
            <a:gdLst/>
            <a:ahLst/>
            <a:cxnLst>
              <a:cxn ang="0">
                <a:pos x="1793" y="734"/>
              </a:cxn>
              <a:cxn ang="0">
                <a:pos x="1793" y="734"/>
              </a:cxn>
              <a:cxn ang="0">
                <a:pos x="1135" y="76"/>
              </a:cxn>
              <a:cxn ang="0">
                <a:pos x="947" y="0"/>
              </a:cxn>
              <a:cxn ang="0">
                <a:pos x="759" y="76"/>
              </a:cxn>
              <a:cxn ang="0">
                <a:pos x="101" y="734"/>
              </a:cxn>
              <a:cxn ang="0">
                <a:pos x="101" y="1105"/>
              </a:cxn>
              <a:cxn ang="0">
                <a:pos x="472" y="1104"/>
              </a:cxn>
              <a:cxn ang="0">
                <a:pos x="656" y="920"/>
              </a:cxn>
              <a:cxn ang="0">
                <a:pos x="656" y="2875"/>
              </a:cxn>
              <a:cxn ang="0">
                <a:pos x="947" y="3166"/>
              </a:cxn>
              <a:cxn ang="0">
                <a:pos x="1238" y="2875"/>
              </a:cxn>
              <a:cxn ang="0">
                <a:pos x="1238" y="920"/>
              </a:cxn>
              <a:cxn ang="0">
                <a:pos x="1423" y="1105"/>
              </a:cxn>
              <a:cxn ang="0">
                <a:pos x="1794" y="1105"/>
              </a:cxn>
              <a:cxn ang="0">
                <a:pos x="1793" y="734"/>
              </a:cxn>
            </a:cxnLst>
            <a:rect l="0" t="0" r="r" b="b"/>
            <a:pathLst>
              <a:path w="1896" h="3166">
                <a:moveTo>
                  <a:pt x="1793" y="734"/>
                </a:moveTo>
                <a:lnTo>
                  <a:pt x="1793" y="734"/>
                </a:lnTo>
                <a:lnTo>
                  <a:pt x="1135" y="76"/>
                </a:lnTo>
                <a:cubicBezTo>
                  <a:pt x="1084" y="24"/>
                  <a:pt x="1015" y="0"/>
                  <a:pt x="947" y="0"/>
                </a:cubicBezTo>
                <a:cubicBezTo>
                  <a:pt x="879" y="0"/>
                  <a:pt x="811" y="24"/>
                  <a:pt x="759" y="76"/>
                </a:cubicBezTo>
                <a:lnTo>
                  <a:pt x="101" y="734"/>
                </a:lnTo>
                <a:cubicBezTo>
                  <a:pt x="0" y="836"/>
                  <a:pt x="0" y="1003"/>
                  <a:pt x="101" y="1105"/>
                </a:cubicBezTo>
                <a:cubicBezTo>
                  <a:pt x="203" y="1207"/>
                  <a:pt x="370" y="1207"/>
                  <a:pt x="472" y="1104"/>
                </a:cubicBezTo>
                <a:lnTo>
                  <a:pt x="656" y="920"/>
                </a:lnTo>
                <a:lnTo>
                  <a:pt x="656" y="2875"/>
                </a:lnTo>
                <a:cubicBezTo>
                  <a:pt x="656" y="3035"/>
                  <a:pt x="787" y="3166"/>
                  <a:pt x="947" y="3166"/>
                </a:cubicBezTo>
                <a:cubicBezTo>
                  <a:pt x="1107" y="3166"/>
                  <a:pt x="1238" y="3035"/>
                  <a:pt x="1238" y="2875"/>
                </a:cubicBezTo>
                <a:lnTo>
                  <a:pt x="1238" y="920"/>
                </a:lnTo>
                <a:lnTo>
                  <a:pt x="1423" y="1105"/>
                </a:lnTo>
                <a:cubicBezTo>
                  <a:pt x="1525" y="1207"/>
                  <a:pt x="1692" y="1207"/>
                  <a:pt x="1794" y="1105"/>
                </a:cubicBezTo>
                <a:cubicBezTo>
                  <a:pt x="1896" y="1003"/>
                  <a:pt x="1895" y="836"/>
                  <a:pt x="1793" y="734"/>
                </a:cubicBezTo>
                <a:close/>
              </a:path>
            </a:pathLst>
          </a:custGeom>
          <a:solidFill>
            <a:srgbClr val="595959"/>
          </a:solidFill>
          <a:ln w="0">
            <a:noFill/>
            <a:prstDash val="solid"/>
            <a:round/>
            <a:headEnd/>
            <a:tailEnd/>
          </a:ln>
        </p:spPr>
        <p:txBody>
          <a:bodyPr/>
          <a:lstStyle/>
          <a:p>
            <a:endParaRPr lang="en-US">
              <a:solidFill>
                <a:prstClr val="black"/>
              </a:solidFill>
            </a:endParaRP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247" y="2094104"/>
            <a:ext cx="1352724" cy="1354699"/>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539" y="2151516"/>
            <a:ext cx="1317120" cy="1319043"/>
          </a:xfrm>
          <a:prstGeom prst="rect">
            <a:avLst/>
          </a:prstGeom>
        </p:spPr>
      </p:pic>
      <p:pic>
        <p:nvPicPr>
          <p:cNvPr id="35" name="Picture 34"/>
          <p:cNvPicPr>
            <a:picLocks noChangeAspect="1"/>
          </p:cNvPicPr>
          <p:nvPr/>
        </p:nvPicPr>
        <p:blipFill>
          <a:blip r:embed="rId4"/>
          <a:stretch>
            <a:fillRect/>
          </a:stretch>
        </p:blipFill>
        <p:spPr>
          <a:xfrm>
            <a:off x="6939950" y="2079535"/>
            <a:ext cx="1352724" cy="1352724"/>
          </a:xfrm>
          <a:prstGeom prst="rect">
            <a:avLst/>
          </a:prstGeom>
        </p:spPr>
      </p:pic>
      <p:pic>
        <p:nvPicPr>
          <p:cNvPr id="3" name="Picture 2"/>
          <p:cNvPicPr>
            <a:picLocks noChangeAspect="1"/>
          </p:cNvPicPr>
          <p:nvPr/>
        </p:nvPicPr>
        <p:blipFill>
          <a:blip r:embed="rId5">
            <a:biLevel thresh="25000"/>
          </a:blip>
          <a:stretch>
            <a:fillRect/>
          </a:stretch>
        </p:blipFill>
        <p:spPr>
          <a:xfrm>
            <a:off x="5115590" y="2574672"/>
            <a:ext cx="920629" cy="596530"/>
          </a:xfrm>
          <a:prstGeom prst="rect">
            <a:avLst/>
          </a:prstGeom>
        </p:spPr>
      </p:pic>
    </p:spTree>
    <p:extLst>
      <p:ext uri="{BB962C8B-B14F-4D97-AF65-F5344CB8AC3E}">
        <p14:creationId xmlns:p14="http://schemas.microsoft.com/office/powerpoint/2010/main" val="24531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70" y="0"/>
            <a:ext cx="9144001" cy="1143000"/>
          </a:xfrm>
        </p:spPr>
        <p:txBody>
          <a:bodyPr/>
          <a:lstStyle/>
          <a:p>
            <a:r>
              <a:rPr lang="en-US" dirty="0"/>
              <a:t>Steps with circles</a:t>
            </a:r>
          </a:p>
        </p:txBody>
      </p:sp>
      <p:sp>
        <p:nvSpPr>
          <p:cNvPr id="6" name="Rectangle 5"/>
          <p:cNvSpPr/>
          <p:nvPr/>
        </p:nvSpPr>
        <p:spPr>
          <a:xfrm>
            <a:off x="1916" y="2689151"/>
            <a:ext cx="9144000" cy="477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1" dirty="0">
              <a:solidFill>
                <a:srgbClr val="FFFFFF"/>
              </a:solidFill>
            </a:endParaRPr>
          </a:p>
        </p:txBody>
      </p:sp>
      <p:grpSp>
        <p:nvGrpSpPr>
          <p:cNvPr id="7" name="Group 6"/>
          <p:cNvGrpSpPr/>
          <p:nvPr/>
        </p:nvGrpSpPr>
        <p:grpSpPr>
          <a:xfrm>
            <a:off x="78116" y="2150245"/>
            <a:ext cx="1554480" cy="1554480"/>
            <a:chOff x="76200" y="2774123"/>
            <a:chExt cx="1554480" cy="1554480"/>
          </a:xfrm>
        </p:grpSpPr>
        <p:sp>
          <p:nvSpPr>
            <p:cNvPr id="8" name="Oval 7"/>
            <p:cNvSpPr>
              <a:spLocks noChangeAspect="1"/>
            </p:cNvSpPr>
            <p:nvPr/>
          </p:nvSpPr>
          <p:spPr>
            <a:xfrm>
              <a:off x="205850" y="2903663"/>
              <a:ext cx="1295181" cy="12954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9" name="TextBox 8"/>
            <p:cNvSpPr txBox="1"/>
            <p:nvPr/>
          </p:nvSpPr>
          <p:spPr>
            <a:xfrm>
              <a:off x="113218" y="3420558"/>
              <a:ext cx="1480445" cy="261610"/>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10" name="Oval 9"/>
            <p:cNvSpPr>
              <a:spLocks noChangeAspect="1"/>
            </p:cNvSpPr>
            <p:nvPr/>
          </p:nvSpPr>
          <p:spPr>
            <a:xfrm>
              <a:off x="76200" y="2774123"/>
              <a:ext cx="1554480" cy="155448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11" name="Group 10"/>
          <p:cNvGrpSpPr/>
          <p:nvPr/>
        </p:nvGrpSpPr>
        <p:grpSpPr>
          <a:xfrm>
            <a:off x="1910997" y="2150245"/>
            <a:ext cx="1591983" cy="1554480"/>
            <a:chOff x="1885504" y="2659336"/>
            <a:chExt cx="1591983" cy="1554480"/>
          </a:xfrm>
        </p:grpSpPr>
        <p:sp>
          <p:nvSpPr>
            <p:cNvPr id="12" name="Oval 11"/>
            <p:cNvSpPr>
              <a:spLocks/>
            </p:cNvSpPr>
            <p:nvPr/>
          </p:nvSpPr>
          <p:spPr>
            <a:xfrm>
              <a:off x="2019942" y="2779402"/>
              <a:ext cx="1298448" cy="1298448"/>
            </a:xfrm>
            <a:prstGeom prst="ellipse">
              <a:avLst/>
            </a:prstGeom>
            <a:solidFill>
              <a:schemeClr val="tx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13" name="TextBox 12"/>
            <p:cNvSpPr txBox="1"/>
            <p:nvPr/>
          </p:nvSpPr>
          <p:spPr>
            <a:xfrm>
              <a:off x="1898937" y="3325037"/>
              <a:ext cx="1578550" cy="261610"/>
            </a:xfrm>
            <a:prstGeom prst="rect">
              <a:avLst/>
            </a:prstGeom>
            <a:noFill/>
          </p:spPr>
          <p:txBody>
            <a:bodyPr wrap="square" rtlCol="0" anchor="ctr">
              <a:spAutoFit/>
            </a:bodyPr>
            <a:lstStyle/>
            <a:p>
              <a:pPr algn="ctr" defTabSz="914400" fontAlgn="base">
                <a:spcBef>
                  <a:spcPct val="0"/>
                </a:spcBef>
                <a:spcAft>
                  <a:spcPct val="0"/>
                </a:spcAft>
              </a:pPr>
              <a:r>
                <a:rPr lang="en-US" sz="1100" b="1" spc="300" dirty="0">
                  <a:solidFill>
                    <a:srgbClr val="FFFFFF"/>
                  </a:solidFill>
                  <a:latin typeface="+mj-lt"/>
                </a:rPr>
                <a:t> </a:t>
              </a:r>
            </a:p>
          </p:txBody>
        </p:sp>
        <p:sp>
          <p:nvSpPr>
            <p:cNvPr id="14" name="Oval 13"/>
            <p:cNvSpPr>
              <a:spLocks/>
            </p:cNvSpPr>
            <p:nvPr/>
          </p:nvSpPr>
          <p:spPr>
            <a:xfrm>
              <a:off x="1885504" y="2659336"/>
              <a:ext cx="1554480" cy="155448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15" name="Group 14"/>
          <p:cNvGrpSpPr/>
          <p:nvPr/>
        </p:nvGrpSpPr>
        <p:grpSpPr>
          <a:xfrm>
            <a:off x="3799431" y="2150245"/>
            <a:ext cx="1554480" cy="1554480"/>
            <a:chOff x="4460195" y="2861201"/>
            <a:chExt cx="1371600" cy="1371600"/>
          </a:xfrm>
        </p:grpSpPr>
        <p:sp>
          <p:nvSpPr>
            <p:cNvPr id="16" name="Oval 15"/>
            <p:cNvSpPr>
              <a:spLocks noChangeAspect="1"/>
            </p:cNvSpPr>
            <p:nvPr/>
          </p:nvSpPr>
          <p:spPr>
            <a:xfrm>
              <a:off x="4574592" y="29755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17" name="TextBox 16"/>
            <p:cNvSpPr txBox="1"/>
            <p:nvPr/>
          </p:nvSpPr>
          <p:spPr>
            <a:xfrm>
              <a:off x="4492857" y="3431580"/>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18" name="Oval 17"/>
            <p:cNvSpPr>
              <a:spLocks noChangeAspect="1"/>
            </p:cNvSpPr>
            <p:nvPr/>
          </p:nvSpPr>
          <p:spPr>
            <a:xfrm>
              <a:off x="4460195" y="28612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19" name="Group 18"/>
          <p:cNvGrpSpPr/>
          <p:nvPr/>
        </p:nvGrpSpPr>
        <p:grpSpPr>
          <a:xfrm>
            <a:off x="7482021" y="2150245"/>
            <a:ext cx="1554480" cy="1554480"/>
            <a:chOff x="7033933" y="2860301"/>
            <a:chExt cx="1371600" cy="1371600"/>
          </a:xfrm>
        </p:grpSpPr>
        <p:sp>
          <p:nvSpPr>
            <p:cNvPr id="20" name="Oval 19"/>
            <p:cNvSpPr>
              <a:spLocks noChangeAspect="1"/>
            </p:cNvSpPr>
            <p:nvPr/>
          </p:nvSpPr>
          <p:spPr>
            <a:xfrm>
              <a:off x="7148330" y="29746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21" name="TextBox 20"/>
            <p:cNvSpPr txBox="1"/>
            <p:nvPr/>
          </p:nvSpPr>
          <p:spPr>
            <a:xfrm>
              <a:off x="7066595" y="3430685"/>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22" name="Oval 21"/>
            <p:cNvSpPr>
              <a:spLocks noChangeAspect="1"/>
            </p:cNvSpPr>
            <p:nvPr/>
          </p:nvSpPr>
          <p:spPr>
            <a:xfrm>
              <a:off x="7033933" y="28603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23" name="Group 22"/>
          <p:cNvGrpSpPr/>
          <p:nvPr/>
        </p:nvGrpSpPr>
        <p:grpSpPr>
          <a:xfrm>
            <a:off x="5632421" y="2150245"/>
            <a:ext cx="1554480" cy="1554480"/>
            <a:chOff x="4460195" y="2861201"/>
            <a:chExt cx="1371600" cy="1371600"/>
          </a:xfrm>
        </p:grpSpPr>
        <p:sp>
          <p:nvSpPr>
            <p:cNvPr id="24" name="Oval 23"/>
            <p:cNvSpPr>
              <a:spLocks noChangeAspect="1"/>
            </p:cNvSpPr>
            <p:nvPr/>
          </p:nvSpPr>
          <p:spPr>
            <a:xfrm>
              <a:off x="4574592" y="29755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25" name="TextBox 24"/>
            <p:cNvSpPr txBox="1"/>
            <p:nvPr/>
          </p:nvSpPr>
          <p:spPr>
            <a:xfrm>
              <a:off x="4492857" y="3431580"/>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26" name="Oval 25"/>
            <p:cNvSpPr>
              <a:spLocks noChangeAspect="1"/>
            </p:cNvSpPr>
            <p:nvPr/>
          </p:nvSpPr>
          <p:spPr>
            <a:xfrm>
              <a:off x="4460195" y="28612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sp>
        <p:nvSpPr>
          <p:cNvPr id="48" name="Rectangle 47"/>
          <p:cNvSpPr/>
          <p:nvPr/>
        </p:nvSpPr>
        <p:spPr>
          <a:xfrm>
            <a:off x="-4781" y="4517031"/>
            <a:ext cx="9144000" cy="477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1" dirty="0">
              <a:solidFill>
                <a:srgbClr val="FFFFFF"/>
              </a:solidFill>
            </a:endParaRPr>
          </a:p>
        </p:txBody>
      </p:sp>
      <p:grpSp>
        <p:nvGrpSpPr>
          <p:cNvPr id="49" name="Group 48"/>
          <p:cNvGrpSpPr/>
          <p:nvPr/>
        </p:nvGrpSpPr>
        <p:grpSpPr>
          <a:xfrm>
            <a:off x="71419" y="3978125"/>
            <a:ext cx="1554480" cy="1554480"/>
            <a:chOff x="76200" y="2774123"/>
            <a:chExt cx="1554480" cy="1554480"/>
          </a:xfrm>
        </p:grpSpPr>
        <p:sp>
          <p:nvSpPr>
            <p:cNvPr id="50" name="Oval 49"/>
            <p:cNvSpPr>
              <a:spLocks noChangeAspect="1"/>
            </p:cNvSpPr>
            <p:nvPr/>
          </p:nvSpPr>
          <p:spPr>
            <a:xfrm>
              <a:off x="205850" y="2903663"/>
              <a:ext cx="1295181" cy="12954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51" name="TextBox 50"/>
            <p:cNvSpPr txBox="1"/>
            <p:nvPr/>
          </p:nvSpPr>
          <p:spPr>
            <a:xfrm>
              <a:off x="113218" y="3420558"/>
              <a:ext cx="1480445" cy="261610"/>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52" name="Oval 51"/>
            <p:cNvSpPr>
              <a:spLocks noChangeAspect="1"/>
            </p:cNvSpPr>
            <p:nvPr/>
          </p:nvSpPr>
          <p:spPr>
            <a:xfrm>
              <a:off x="76200" y="2774123"/>
              <a:ext cx="1554480" cy="155448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53" name="Group 52"/>
          <p:cNvGrpSpPr/>
          <p:nvPr/>
        </p:nvGrpSpPr>
        <p:grpSpPr>
          <a:xfrm>
            <a:off x="3777924" y="3994025"/>
            <a:ext cx="1591983" cy="1554480"/>
            <a:chOff x="1885504" y="2659336"/>
            <a:chExt cx="1591983" cy="1554480"/>
          </a:xfrm>
        </p:grpSpPr>
        <p:sp>
          <p:nvSpPr>
            <p:cNvPr id="54" name="Oval 53"/>
            <p:cNvSpPr>
              <a:spLocks/>
            </p:cNvSpPr>
            <p:nvPr/>
          </p:nvSpPr>
          <p:spPr>
            <a:xfrm>
              <a:off x="2019942" y="2779402"/>
              <a:ext cx="1298448" cy="1298448"/>
            </a:xfrm>
            <a:prstGeom prst="ellipse">
              <a:avLst/>
            </a:prstGeom>
            <a:solidFill>
              <a:schemeClr val="tx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55" name="TextBox 54"/>
            <p:cNvSpPr txBox="1"/>
            <p:nvPr/>
          </p:nvSpPr>
          <p:spPr>
            <a:xfrm>
              <a:off x="1898937" y="3325037"/>
              <a:ext cx="1578550" cy="261610"/>
            </a:xfrm>
            <a:prstGeom prst="rect">
              <a:avLst/>
            </a:prstGeom>
            <a:noFill/>
          </p:spPr>
          <p:txBody>
            <a:bodyPr wrap="square" rtlCol="0" anchor="ctr">
              <a:spAutoFit/>
            </a:bodyPr>
            <a:lstStyle/>
            <a:p>
              <a:pPr algn="ctr" defTabSz="914400" fontAlgn="base">
                <a:spcBef>
                  <a:spcPct val="0"/>
                </a:spcBef>
                <a:spcAft>
                  <a:spcPct val="0"/>
                </a:spcAft>
              </a:pPr>
              <a:r>
                <a:rPr lang="en-US" sz="1100" b="1" spc="300" dirty="0">
                  <a:solidFill>
                    <a:srgbClr val="FFFFFF"/>
                  </a:solidFill>
                  <a:latin typeface="+mj-lt"/>
                </a:rPr>
                <a:t> </a:t>
              </a:r>
            </a:p>
          </p:txBody>
        </p:sp>
        <p:sp>
          <p:nvSpPr>
            <p:cNvPr id="56" name="Oval 55"/>
            <p:cNvSpPr>
              <a:spLocks/>
            </p:cNvSpPr>
            <p:nvPr/>
          </p:nvSpPr>
          <p:spPr>
            <a:xfrm>
              <a:off x="1885504" y="2659336"/>
              <a:ext cx="1554480" cy="155448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57" name="Group 56"/>
          <p:cNvGrpSpPr/>
          <p:nvPr/>
        </p:nvGrpSpPr>
        <p:grpSpPr>
          <a:xfrm>
            <a:off x="1956709" y="4013291"/>
            <a:ext cx="1554480" cy="1554480"/>
            <a:chOff x="4460195" y="2861201"/>
            <a:chExt cx="1371600" cy="1371600"/>
          </a:xfrm>
        </p:grpSpPr>
        <p:sp>
          <p:nvSpPr>
            <p:cNvPr id="58" name="Oval 57"/>
            <p:cNvSpPr>
              <a:spLocks noChangeAspect="1"/>
            </p:cNvSpPr>
            <p:nvPr/>
          </p:nvSpPr>
          <p:spPr>
            <a:xfrm>
              <a:off x="4574592" y="29755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59" name="TextBox 58"/>
            <p:cNvSpPr txBox="1"/>
            <p:nvPr/>
          </p:nvSpPr>
          <p:spPr>
            <a:xfrm>
              <a:off x="4492857" y="3431580"/>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60" name="Oval 59"/>
            <p:cNvSpPr>
              <a:spLocks noChangeAspect="1"/>
            </p:cNvSpPr>
            <p:nvPr/>
          </p:nvSpPr>
          <p:spPr>
            <a:xfrm>
              <a:off x="4460195" y="28612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61" name="Group 60"/>
          <p:cNvGrpSpPr/>
          <p:nvPr/>
        </p:nvGrpSpPr>
        <p:grpSpPr>
          <a:xfrm>
            <a:off x="7475324" y="3978125"/>
            <a:ext cx="1554480" cy="1554480"/>
            <a:chOff x="7033933" y="2860301"/>
            <a:chExt cx="1371600" cy="1371600"/>
          </a:xfrm>
        </p:grpSpPr>
        <p:sp>
          <p:nvSpPr>
            <p:cNvPr id="62" name="Oval 61"/>
            <p:cNvSpPr>
              <a:spLocks noChangeAspect="1"/>
            </p:cNvSpPr>
            <p:nvPr/>
          </p:nvSpPr>
          <p:spPr>
            <a:xfrm>
              <a:off x="7148330" y="29746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63" name="TextBox 62"/>
            <p:cNvSpPr txBox="1"/>
            <p:nvPr/>
          </p:nvSpPr>
          <p:spPr>
            <a:xfrm>
              <a:off x="7066595" y="3430685"/>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64" name="Oval 63"/>
            <p:cNvSpPr>
              <a:spLocks noChangeAspect="1"/>
            </p:cNvSpPr>
            <p:nvPr/>
          </p:nvSpPr>
          <p:spPr>
            <a:xfrm>
              <a:off x="7033933" y="28603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grpSp>
        <p:nvGrpSpPr>
          <p:cNvPr id="65" name="Group 64"/>
          <p:cNvGrpSpPr/>
          <p:nvPr/>
        </p:nvGrpSpPr>
        <p:grpSpPr>
          <a:xfrm>
            <a:off x="5625724" y="3978125"/>
            <a:ext cx="1554480" cy="1554480"/>
            <a:chOff x="4460195" y="2861201"/>
            <a:chExt cx="1371600" cy="1371600"/>
          </a:xfrm>
        </p:grpSpPr>
        <p:sp>
          <p:nvSpPr>
            <p:cNvPr id="66" name="Oval 65"/>
            <p:cNvSpPr>
              <a:spLocks noChangeAspect="1"/>
            </p:cNvSpPr>
            <p:nvPr/>
          </p:nvSpPr>
          <p:spPr>
            <a:xfrm>
              <a:off x="4574592" y="2975501"/>
              <a:ext cx="1142807" cy="1143000"/>
            </a:xfrm>
            <a:prstGeom prst="ellipse">
              <a:avLst/>
            </a:prstGeom>
            <a:solidFill>
              <a:schemeClr val="accent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CF0818"/>
                </a:solidFill>
                <a:latin typeface="+mj-lt"/>
              </a:endParaRPr>
            </a:p>
          </p:txBody>
        </p:sp>
        <p:sp>
          <p:nvSpPr>
            <p:cNvPr id="67" name="TextBox 66"/>
            <p:cNvSpPr txBox="1"/>
            <p:nvPr/>
          </p:nvSpPr>
          <p:spPr>
            <a:xfrm>
              <a:off x="4492857" y="3431580"/>
              <a:ext cx="1306275" cy="230832"/>
            </a:xfrm>
            <a:prstGeom prst="rect">
              <a:avLst/>
            </a:prstGeom>
            <a:noFill/>
          </p:spPr>
          <p:txBody>
            <a:bodyPr wrap="square" rtlCol="0" anchor="ctr">
              <a:spAutoFit/>
            </a:bodyPr>
            <a:lstStyle/>
            <a:p>
              <a:pPr algn="ctr" defTabSz="914400" fontAlgn="base">
                <a:spcBef>
                  <a:spcPct val="0"/>
                </a:spcBef>
                <a:spcAft>
                  <a:spcPct val="0"/>
                </a:spcAft>
              </a:pPr>
              <a:endParaRPr lang="en-US" sz="1100" b="1" spc="300" dirty="0">
                <a:solidFill>
                  <a:srgbClr val="FFFFFF"/>
                </a:solidFill>
                <a:latin typeface="+mj-lt"/>
              </a:endParaRPr>
            </a:p>
          </p:txBody>
        </p:sp>
        <p:sp>
          <p:nvSpPr>
            <p:cNvPr id="68" name="Oval 67"/>
            <p:cNvSpPr>
              <a:spLocks noChangeAspect="1"/>
            </p:cNvSpPr>
            <p:nvPr/>
          </p:nvSpPr>
          <p:spPr>
            <a:xfrm>
              <a:off x="4460195" y="2861201"/>
              <a:ext cx="1371600" cy="1371600"/>
            </a:xfrm>
            <a:prstGeom prst="ellipse">
              <a:avLst/>
            </a:prstGeom>
            <a:noFill/>
            <a:ln>
              <a:solidFill>
                <a:srgbClr val="58595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100" b="1" dirty="0">
                <a:solidFill>
                  <a:srgbClr val="FFFFFF"/>
                </a:solidFill>
                <a:latin typeface="+mj-lt"/>
              </a:endParaRPr>
            </a:p>
          </p:txBody>
        </p:sp>
      </p:grpSp>
    </p:spTree>
    <p:extLst>
      <p:ext uri="{BB962C8B-B14F-4D97-AF65-F5344CB8AC3E}">
        <p14:creationId xmlns:p14="http://schemas.microsoft.com/office/powerpoint/2010/main" val="6290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83422252"/>
              </p:ext>
            </p:extLst>
          </p:nvPr>
        </p:nvGraphicFramePr>
        <p:xfrm>
          <a:off x="1241179" y="2482822"/>
          <a:ext cx="7086604" cy="3096263"/>
        </p:xfrm>
        <a:graphic>
          <a:graphicData uri="http://schemas.openxmlformats.org/drawingml/2006/table">
            <a:tbl>
              <a:tblPr firstCol="1">
                <a:tableStyleId>{7DF18680-E054-41AD-8BC1-D1AEF772440D}</a:tableStyleId>
              </a:tblPr>
              <a:tblGrid>
                <a:gridCol w="1828800">
                  <a:extLst>
                    <a:ext uri="{9D8B030D-6E8A-4147-A177-3AD203B41FA5}">
                      <a16:colId xmlns:a16="http://schemas.microsoft.com/office/drawing/2014/main" val="20000"/>
                    </a:ext>
                  </a:extLst>
                </a:gridCol>
                <a:gridCol w="1126672">
                  <a:extLst>
                    <a:ext uri="{9D8B030D-6E8A-4147-A177-3AD203B41FA5}">
                      <a16:colId xmlns:a16="http://schemas.microsoft.com/office/drawing/2014/main" val="20001"/>
                    </a:ext>
                  </a:extLst>
                </a:gridCol>
                <a:gridCol w="1126672">
                  <a:extLst>
                    <a:ext uri="{9D8B030D-6E8A-4147-A177-3AD203B41FA5}">
                      <a16:colId xmlns:a16="http://schemas.microsoft.com/office/drawing/2014/main" val="20002"/>
                    </a:ext>
                  </a:extLst>
                </a:gridCol>
                <a:gridCol w="1126672">
                  <a:extLst>
                    <a:ext uri="{9D8B030D-6E8A-4147-A177-3AD203B41FA5}">
                      <a16:colId xmlns:a16="http://schemas.microsoft.com/office/drawing/2014/main" val="20003"/>
                    </a:ext>
                  </a:extLst>
                </a:gridCol>
                <a:gridCol w="1126672">
                  <a:extLst>
                    <a:ext uri="{9D8B030D-6E8A-4147-A177-3AD203B41FA5}">
                      <a16:colId xmlns:a16="http://schemas.microsoft.com/office/drawing/2014/main" val="20004"/>
                    </a:ext>
                  </a:extLst>
                </a:gridCol>
                <a:gridCol w="751116">
                  <a:extLst>
                    <a:ext uri="{9D8B030D-6E8A-4147-A177-3AD203B41FA5}">
                      <a16:colId xmlns:a16="http://schemas.microsoft.com/office/drawing/2014/main" val="20005"/>
                    </a:ext>
                  </a:extLst>
                </a:gridCol>
              </a:tblGrid>
              <a:tr h="28476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bg1"/>
                          </a:solidFill>
                          <a:effectLst/>
                          <a:uLnTx/>
                          <a:uFillTx/>
                          <a:latin typeface="+mn-lt"/>
                          <a:ea typeface="+mn-ea"/>
                          <a:cs typeface="+mn-cs"/>
                        </a:rPr>
                        <a:t>SEGMENT</a:t>
                      </a:r>
                    </a:p>
                  </a:txBody>
                  <a:tcPr anchor="ctr">
                    <a:solidFill>
                      <a:schemeClr val="accent1"/>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n-lt"/>
                        </a:rPr>
                        <a:t>OTHER CRITERIA</a:t>
                      </a:r>
                    </a:p>
                  </a:txBody>
                  <a:tcPr anchor="ct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mn-lt"/>
                        </a:rPr>
                        <a:t>TOTAL</a:t>
                      </a:r>
                    </a:p>
                  </a:txBody>
                  <a:tcPr anchor="ctr">
                    <a:solidFill>
                      <a:schemeClr val="accent4"/>
                    </a:solidFill>
                  </a:tcPr>
                </a:tc>
                <a:extLst>
                  <a:ext uri="{0D108BD9-81ED-4DB2-BD59-A6C34878D82A}">
                    <a16:rowId xmlns:a16="http://schemas.microsoft.com/office/drawing/2014/main" val="10000"/>
                  </a:ext>
                </a:extLst>
              </a:tr>
              <a:tr h="47249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txBody>
                  <a:tcPr anchor="ctr"/>
                </a:tc>
                <a:tc>
                  <a:txBody>
                    <a:bodyPr/>
                    <a:lstStyle/>
                    <a:p>
                      <a:pPr marL="0" marR="0" algn="ctr">
                        <a:lnSpc>
                          <a:spcPct val="100000"/>
                        </a:lnSpc>
                        <a:spcBef>
                          <a:spcPts val="0"/>
                        </a:spcBef>
                        <a:spcAft>
                          <a:spcPts val="1000"/>
                        </a:spcAft>
                      </a:pPr>
                      <a:r>
                        <a:rPr lang="en-US" sz="1100" b="1" dirty="0">
                          <a:solidFill>
                            <a:schemeClr val="bg1"/>
                          </a:solidFill>
                          <a:effectLst/>
                          <a:latin typeface="Calibri"/>
                          <a:ea typeface="Calibri"/>
                          <a:cs typeface="Times New Roman"/>
                        </a:rPr>
                        <a:t>Criteria</a:t>
                      </a:r>
                      <a:endParaRPr lang="en-US" sz="1400" b="1" dirty="0">
                        <a:solidFill>
                          <a:schemeClr val="bg1"/>
                        </a:solidFill>
                        <a:effectLst/>
                        <a:latin typeface="Calibri"/>
                        <a:ea typeface="Calibri"/>
                        <a:cs typeface="Times New Roman"/>
                      </a:endParaRPr>
                    </a:p>
                  </a:txBody>
                  <a:tcPr anchor="ctr">
                    <a:solidFill>
                      <a:schemeClr val="tx1"/>
                    </a:solidFill>
                  </a:tcPr>
                </a:tc>
                <a:tc>
                  <a:txBody>
                    <a:bodyPr/>
                    <a:lstStyle/>
                    <a:p>
                      <a:pPr marL="0" marR="0" algn="ctr">
                        <a:lnSpc>
                          <a:spcPct val="100000"/>
                        </a:lnSpc>
                        <a:spcBef>
                          <a:spcPts val="0"/>
                        </a:spcBef>
                        <a:spcAft>
                          <a:spcPts val="1000"/>
                        </a:spcAft>
                      </a:pPr>
                      <a:r>
                        <a:rPr lang="en-US" sz="1100" b="1" dirty="0">
                          <a:solidFill>
                            <a:schemeClr val="bg1"/>
                          </a:solidFill>
                          <a:effectLst/>
                          <a:latin typeface="Calibri"/>
                          <a:ea typeface="Calibri"/>
                          <a:cs typeface="Times New Roman"/>
                        </a:rPr>
                        <a:t>Criteria</a:t>
                      </a:r>
                      <a:endParaRPr lang="en-US" sz="1400" b="1" dirty="0">
                        <a:solidFill>
                          <a:schemeClr val="bg1"/>
                        </a:solidFill>
                        <a:effectLst/>
                        <a:latin typeface="Calibri"/>
                        <a:ea typeface="Calibri"/>
                        <a:cs typeface="Times New Roman"/>
                      </a:endParaRPr>
                    </a:p>
                  </a:txBody>
                  <a:tcPr anchor="ctr">
                    <a:solidFill>
                      <a:schemeClr val="tx1"/>
                    </a:solidFill>
                  </a:tcPr>
                </a:tc>
                <a:tc>
                  <a:txBody>
                    <a:bodyPr/>
                    <a:lstStyle/>
                    <a:p>
                      <a:pPr marL="0" marR="0" algn="ctr">
                        <a:lnSpc>
                          <a:spcPct val="100000"/>
                        </a:lnSpc>
                        <a:spcBef>
                          <a:spcPts val="0"/>
                        </a:spcBef>
                        <a:spcAft>
                          <a:spcPts val="1000"/>
                        </a:spcAft>
                      </a:pPr>
                      <a:r>
                        <a:rPr lang="en-US" sz="1100" b="1" dirty="0">
                          <a:solidFill>
                            <a:schemeClr val="bg1"/>
                          </a:solidFill>
                          <a:effectLst/>
                          <a:latin typeface="Calibri"/>
                          <a:ea typeface="Calibri"/>
                          <a:cs typeface="Times New Roman"/>
                        </a:rPr>
                        <a:t>Criteria</a:t>
                      </a:r>
                      <a:endParaRPr lang="en-US" sz="1400" b="1" dirty="0">
                        <a:solidFill>
                          <a:schemeClr val="bg1"/>
                        </a:solidFill>
                        <a:effectLst/>
                        <a:latin typeface="Calibri"/>
                        <a:ea typeface="Calibri"/>
                        <a:cs typeface="Times New Roman"/>
                      </a:endParaRPr>
                    </a:p>
                  </a:txBody>
                  <a:tcPr anchor="ctr">
                    <a:solidFill>
                      <a:schemeClr val="tx1"/>
                    </a:solidFill>
                  </a:tcPr>
                </a:tc>
                <a:tc>
                  <a:txBody>
                    <a:bodyPr/>
                    <a:lstStyle/>
                    <a:p>
                      <a:pPr marL="0" marR="0" algn="ctr">
                        <a:lnSpc>
                          <a:spcPct val="100000"/>
                        </a:lnSpc>
                        <a:spcBef>
                          <a:spcPts val="0"/>
                        </a:spcBef>
                        <a:spcAft>
                          <a:spcPts val="1000"/>
                        </a:spcAft>
                      </a:pPr>
                      <a:r>
                        <a:rPr lang="en-US" sz="1100" b="1" dirty="0">
                          <a:solidFill>
                            <a:schemeClr val="bg1"/>
                          </a:solidFill>
                          <a:effectLst/>
                          <a:latin typeface="Calibri"/>
                          <a:ea typeface="Calibri"/>
                          <a:cs typeface="Times New Roman"/>
                        </a:rPr>
                        <a:t>Criteria</a:t>
                      </a:r>
                      <a:r>
                        <a:rPr lang="en-US" sz="1100" b="1" baseline="0" dirty="0">
                          <a:solidFill>
                            <a:schemeClr val="bg1"/>
                          </a:solidFill>
                          <a:effectLst/>
                          <a:latin typeface="Calibri"/>
                          <a:ea typeface="Calibri"/>
                          <a:cs typeface="Times New Roman"/>
                        </a:rPr>
                        <a:t> </a:t>
                      </a:r>
                      <a:endParaRPr lang="en-US" sz="1400" b="1" dirty="0">
                        <a:solidFill>
                          <a:schemeClr val="bg1"/>
                        </a:solidFill>
                        <a:effectLst/>
                        <a:latin typeface="Calibri"/>
                        <a:ea typeface="Calibri"/>
                        <a:cs typeface="Times New Roman"/>
                      </a:endParaRPr>
                    </a:p>
                  </a:txBody>
                  <a:tcPr anchor="ctr">
                    <a:solidFill>
                      <a:schemeClr val="tx1"/>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585959"/>
                        </a:solidFill>
                      </a:endParaRPr>
                    </a:p>
                  </a:txBody>
                  <a:tcPr anchor="ctr"/>
                </a:tc>
                <a:extLst>
                  <a:ext uri="{0D108BD9-81ED-4DB2-BD59-A6C34878D82A}">
                    <a16:rowId xmlns:a16="http://schemas.microsoft.com/office/drawing/2014/main" val="10001"/>
                  </a:ext>
                </a:extLst>
              </a:tr>
              <a:tr h="618799">
                <a:tc>
                  <a:txBody>
                    <a:bodyPr/>
                    <a:lstStyle/>
                    <a:p>
                      <a:pPr marL="0" marR="0" algn="ctr">
                        <a:lnSpc>
                          <a:spcPct val="115000"/>
                        </a:lnSpc>
                        <a:spcBef>
                          <a:spcPts val="0"/>
                        </a:spcBef>
                        <a:spcAft>
                          <a:spcPts val="1000"/>
                        </a:spcAft>
                      </a:pPr>
                      <a:r>
                        <a:rPr lang="en-US" sz="1400" b="1" dirty="0">
                          <a:solidFill>
                            <a:srgbClr val="000000"/>
                          </a:solidFill>
                          <a:effectLst/>
                          <a:latin typeface="Calibri"/>
                          <a:ea typeface="Calibri"/>
                          <a:cs typeface="Times New Roman"/>
                        </a:rPr>
                        <a:t>Segment</a:t>
                      </a:r>
                      <a:endParaRPr lang="en-US" sz="1800" dirty="0">
                        <a:solidFill>
                          <a:srgbClr val="000000"/>
                        </a:solidFill>
                        <a:effectLst/>
                        <a:latin typeface="Calibri"/>
                        <a:ea typeface="Calibri"/>
                        <a:cs typeface="Times New Roman"/>
                      </a:endParaRPr>
                    </a:p>
                  </a:txBody>
                  <a:tcPr anchor="ctr">
                    <a:solidFill>
                      <a:schemeClr val="bg2"/>
                    </a:solidFill>
                  </a:tcPr>
                </a:tc>
                <a:tc>
                  <a:txBody>
                    <a:bodyPr/>
                    <a:lstStyle/>
                    <a:p>
                      <a:pPr marL="0" marR="0" algn="ctr">
                        <a:lnSpc>
                          <a:spcPct val="115000"/>
                        </a:lnSpc>
                        <a:spcBef>
                          <a:spcPts val="0"/>
                        </a:spcBef>
                        <a:spcAft>
                          <a:spcPts val="1000"/>
                        </a:spcAft>
                      </a:pPr>
                      <a:r>
                        <a:rPr lang="en-US" sz="1000" b="1" dirty="0">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extLst>
                  <a:ext uri="{0D108BD9-81ED-4DB2-BD59-A6C34878D82A}">
                    <a16:rowId xmlns:a16="http://schemas.microsoft.com/office/drawing/2014/main" val="10002"/>
                  </a:ext>
                </a:extLst>
              </a:tr>
              <a:tr h="618799">
                <a:tc>
                  <a:txBody>
                    <a:bodyPr/>
                    <a:lstStyle/>
                    <a:p>
                      <a:pPr marL="0" marR="0" algn="ctr">
                        <a:lnSpc>
                          <a:spcPct val="115000"/>
                        </a:lnSpc>
                        <a:spcBef>
                          <a:spcPts val="0"/>
                        </a:spcBef>
                        <a:spcAft>
                          <a:spcPts val="1000"/>
                        </a:spcAft>
                      </a:pPr>
                      <a:r>
                        <a:rPr lang="en-US" sz="1400" b="1" dirty="0">
                          <a:solidFill>
                            <a:srgbClr val="000000"/>
                          </a:solidFill>
                          <a:effectLst/>
                          <a:latin typeface="Calibri"/>
                          <a:ea typeface="Calibri"/>
                          <a:cs typeface="Times New Roman"/>
                        </a:rPr>
                        <a:t>Segment</a:t>
                      </a:r>
                      <a:endParaRPr lang="en-US" sz="1800" dirty="0">
                        <a:solidFill>
                          <a:srgbClr val="000000"/>
                        </a:solidFill>
                        <a:effectLst/>
                        <a:latin typeface="Calibri"/>
                        <a:ea typeface="Calibri"/>
                        <a:cs typeface="Times New Roman"/>
                      </a:endParaRPr>
                    </a:p>
                  </a:txBody>
                  <a:tcPr anchor="ctr">
                    <a:solidFill>
                      <a:schemeClr val="bg2"/>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extLst>
                  <a:ext uri="{0D108BD9-81ED-4DB2-BD59-A6C34878D82A}">
                    <a16:rowId xmlns:a16="http://schemas.microsoft.com/office/drawing/2014/main" val="10003"/>
                  </a:ext>
                </a:extLst>
              </a:tr>
              <a:tr h="618799">
                <a:tc>
                  <a:txBody>
                    <a:bodyPr/>
                    <a:lstStyle/>
                    <a:p>
                      <a:pPr marL="0" marR="0" algn="ctr">
                        <a:lnSpc>
                          <a:spcPct val="115000"/>
                        </a:lnSpc>
                        <a:spcBef>
                          <a:spcPts val="0"/>
                        </a:spcBef>
                        <a:spcAft>
                          <a:spcPts val="1000"/>
                        </a:spcAft>
                      </a:pPr>
                      <a:r>
                        <a:rPr lang="en-US" sz="1400" b="1">
                          <a:solidFill>
                            <a:srgbClr val="000000"/>
                          </a:solidFill>
                          <a:effectLst/>
                          <a:latin typeface="Calibri"/>
                          <a:ea typeface="Calibri"/>
                          <a:cs typeface="Times New Roman"/>
                        </a:rPr>
                        <a:t>Segment</a:t>
                      </a:r>
                      <a:endParaRPr lang="en-US" sz="1800" dirty="0">
                        <a:solidFill>
                          <a:srgbClr val="000000"/>
                        </a:solidFill>
                        <a:effectLst/>
                        <a:latin typeface="Calibri"/>
                        <a:ea typeface="Calibri"/>
                        <a:cs typeface="Times New Roman"/>
                      </a:endParaRPr>
                    </a:p>
                  </a:txBody>
                  <a:tcPr anchor="ctr">
                    <a:solidFill>
                      <a:schemeClr val="bg2"/>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extLst>
                  <a:ext uri="{0D108BD9-81ED-4DB2-BD59-A6C34878D82A}">
                    <a16:rowId xmlns:a16="http://schemas.microsoft.com/office/drawing/2014/main" val="10004"/>
                  </a:ext>
                </a:extLst>
              </a:tr>
              <a:tr h="462573">
                <a:tc>
                  <a:txBody>
                    <a:bodyPr/>
                    <a:lstStyle/>
                    <a:p>
                      <a:pPr marL="0" marR="0" algn="ctr">
                        <a:lnSpc>
                          <a:spcPct val="115000"/>
                        </a:lnSpc>
                        <a:spcBef>
                          <a:spcPts val="0"/>
                        </a:spcBef>
                        <a:spcAft>
                          <a:spcPts val="1000"/>
                        </a:spcAft>
                      </a:pPr>
                      <a:r>
                        <a:rPr lang="en-US" sz="1400" b="1">
                          <a:solidFill>
                            <a:srgbClr val="000000"/>
                          </a:solidFill>
                          <a:effectLst/>
                          <a:latin typeface="Calibri"/>
                          <a:ea typeface="Calibri"/>
                          <a:cs typeface="Times New Roman"/>
                        </a:rPr>
                        <a:t>Segment</a:t>
                      </a:r>
                      <a:endParaRPr lang="en-US" sz="1800" dirty="0">
                        <a:solidFill>
                          <a:srgbClr val="000000"/>
                        </a:solidFill>
                        <a:effectLst/>
                        <a:latin typeface="Calibri"/>
                        <a:ea typeface="Calibri"/>
                        <a:cs typeface="Times New Roman"/>
                      </a:endParaRPr>
                    </a:p>
                  </a:txBody>
                  <a:tcPr anchor="ctr">
                    <a:solidFill>
                      <a:schemeClr val="bg2"/>
                    </a:solidFill>
                  </a:tcPr>
                </a:tc>
                <a:tc>
                  <a:txBody>
                    <a:bodyPr/>
                    <a:lstStyle/>
                    <a:p>
                      <a:pPr marL="0" marR="0" algn="ctr">
                        <a:lnSpc>
                          <a:spcPct val="115000"/>
                        </a:lnSpc>
                        <a:spcBef>
                          <a:spcPts val="0"/>
                        </a:spcBef>
                        <a:spcAft>
                          <a:spcPts val="1000"/>
                        </a:spcAft>
                      </a:pPr>
                      <a:r>
                        <a:rPr lang="en-US" sz="1000" b="1" dirty="0">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tc>
                  <a:txBody>
                    <a:bodyPr/>
                    <a:lstStyle/>
                    <a:p>
                      <a:pPr marL="0" marR="0" algn="ctr">
                        <a:lnSpc>
                          <a:spcPct val="115000"/>
                        </a:lnSpc>
                        <a:spcBef>
                          <a:spcPts val="0"/>
                        </a:spcBef>
                        <a:spcAft>
                          <a:spcPts val="1000"/>
                        </a:spcAft>
                      </a:pPr>
                      <a:r>
                        <a:rPr lang="en-US" sz="1000" b="1" dirty="0">
                          <a:solidFill>
                            <a:srgbClr val="000000"/>
                          </a:solidFill>
                          <a:effectLst/>
                          <a:latin typeface="Calibri"/>
                          <a:ea typeface="Calibri"/>
                          <a:cs typeface="Times New Roman"/>
                        </a:rPr>
                        <a:t>Data</a:t>
                      </a:r>
                      <a:endParaRPr lang="en-US" sz="1100" dirty="0">
                        <a:effectLst/>
                        <a:latin typeface="Calibri"/>
                        <a:ea typeface="Calibri"/>
                        <a:cs typeface="Times New Roman"/>
                      </a:endParaRPr>
                    </a:p>
                  </a:txBody>
                  <a:tcPr anchor="c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a:xfrm>
            <a:off x="-1" y="355824"/>
            <a:ext cx="9144001" cy="1143000"/>
          </a:xfrm>
        </p:spPr>
        <p:txBody>
          <a:bodyPr/>
          <a:lstStyle/>
          <a:p>
            <a:r>
              <a:rPr lang="en-US" dirty="0"/>
              <a:t>METHODOLOGY</a:t>
            </a:r>
          </a:p>
        </p:txBody>
      </p:sp>
      <p:grpSp>
        <p:nvGrpSpPr>
          <p:cNvPr id="2" name="Group 1"/>
          <p:cNvGrpSpPr/>
          <p:nvPr/>
        </p:nvGrpSpPr>
        <p:grpSpPr>
          <a:xfrm>
            <a:off x="1219628" y="466669"/>
            <a:ext cx="7184136" cy="1774290"/>
            <a:chOff x="980148" y="1018942"/>
            <a:chExt cx="7184136" cy="1774290"/>
          </a:xfrm>
        </p:grpSpPr>
        <p:sp>
          <p:nvSpPr>
            <p:cNvPr id="18" name="Text Box 4"/>
            <p:cNvSpPr txBox="1">
              <a:spLocks noChangeArrowheads="1"/>
            </p:cNvSpPr>
            <p:nvPr/>
          </p:nvSpPr>
          <p:spPr bwMode="auto">
            <a:xfrm>
              <a:off x="980148" y="1018942"/>
              <a:ext cx="7184136" cy="1774290"/>
            </a:xfrm>
            <a:prstGeom prst="roundRect">
              <a:avLst>
                <a:gd name="adj" fmla="val 6851"/>
              </a:avLst>
            </a:prstGeom>
            <a:solidFill>
              <a:schemeClr val="accent3"/>
            </a:solidFill>
            <a:ln>
              <a:noFill/>
            </a:ln>
            <a:effectLst/>
          </p:spPr>
          <p:txBody>
            <a:bodyPr wrap="square" lIns="90000" tIns="90000" rIns="90000" bIns="90000">
              <a:noAutofit/>
            </a:bodyPr>
            <a:lstStyle/>
            <a:p>
              <a:pPr algn="ctr" eaLnBrk="0" hangingPunct="0">
                <a:lnSpc>
                  <a:spcPct val="110000"/>
                </a:lnSpc>
                <a:spcBef>
                  <a:spcPts val="0"/>
                </a:spcBef>
                <a:spcAft>
                  <a:spcPts val="600"/>
                </a:spcAft>
              </a:pPr>
              <a:endParaRPr lang="en-US" sz="1600" dirty="0">
                <a:solidFill>
                  <a:srgbClr val="FFFFFF"/>
                </a:solidFill>
                <a:latin typeface="Calibri"/>
                <a:ea typeface="Arial Unicode MS" pitchFamily="34" charset="-128"/>
                <a:cs typeface="Arial Unicode MS" pitchFamily="34" charset="-128"/>
              </a:endParaRPr>
            </a:p>
          </p:txBody>
        </p:sp>
        <p:sp>
          <p:nvSpPr>
            <p:cNvPr id="8" name="Text Box 4"/>
            <p:cNvSpPr txBox="1">
              <a:spLocks noChangeArrowheads="1"/>
            </p:cNvSpPr>
            <p:nvPr/>
          </p:nvSpPr>
          <p:spPr bwMode="auto">
            <a:xfrm>
              <a:off x="1110559" y="1118387"/>
              <a:ext cx="6923314" cy="1566279"/>
            </a:xfrm>
            <a:prstGeom prst="roundRect">
              <a:avLst>
                <a:gd name="adj" fmla="val 6851"/>
              </a:avLst>
            </a:prstGeom>
            <a:solidFill>
              <a:schemeClr val="bg1"/>
            </a:solidFill>
            <a:ln>
              <a:noFill/>
            </a:ln>
            <a:effectLst/>
          </p:spPr>
          <p:txBody>
            <a:bodyPr wrap="square" lIns="90000" tIns="90000" rIns="90000" bIns="90000">
              <a:noAutofit/>
            </a:bodyPr>
            <a:lstStyle/>
            <a:p>
              <a:pPr algn="ctr" eaLnBrk="0" hangingPunct="0">
                <a:lnSpc>
                  <a:spcPct val="110000"/>
                </a:lnSpc>
                <a:spcBef>
                  <a:spcPts val="0"/>
                </a:spcBef>
                <a:spcAft>
                  <a:spcPts val="600"/>
                </a:spcAft>
              </a:pPr>
              <a:r>
                <a:rPr lang="en-US" sz="2400" dirty="0">
                  <a:solidFill>
                    <a:srgbClr val="000000"/>
                  </a:solidFill>
                  <a:latin typeface="Calibri"/>
                  <a:ea typeface="Arial Unicode MS" pitchFamily="34" charset="-128"/>
                  <a:cs typeface="Arial Unicode MS" pitchFamily="34" charset="-128"/>
                </a:rPr>
                <a:t>XX Focus Groups</a:t>
              </a:r>
              <a:br>
                <a:rPr lang="en-US" sz="2400" dirty="0">
                  <a:solidFill>
                    <a:srgbClr val="000000"/>
                  </a:solidFill>
                  <a:latin typeface="Calibri"/>
                  <a:ea typeface="Arial Unicode MS" pitchFamily="34" charset="-128"/>
                  <a:cs typeface="Arial Unicode MS" pitchFamily="34" charset="-128"/>
                </a:rPr>
              </a:br>
              <a:r>
                <a:rPr lang="en-US" sz="2000" dirty="0">
                  <a:solidFill>
                    <a:srgbClr val="000000"/>
                  </a:solidFill>
                  <a:latin typeface="Calibri"/>
                  <a:ea typeface="Arial Unicode MS" pitchFamily="34" charset="-128"/>
                  <a:cs typeface="Arial Unicode MS" pitchFamily="34" charset="-128"/>
                </a:rPr>
                <a:t>Among YY Users</a:t>
              </a:r>
              <a:br>
                <a:rPr lang="en-US" sz="2400" dirty="0">
                  <a:solidFill>
                    <a:srgbClr val="000000"/>
                  </a:solidFill>
                  <a:latin typeface="Calibri"/>
                  <a:ea typeface="Arial Unicode MS" pitchFamily="34" charset="-128"/>
                  <a:cs typeface="Arial Unicode MS" pitchFamily="34" charset="-128"/>
                </a:rPr>
              </a:br>
              <a:r>
                <a:rPr lang="en-US" dirty="0">
                  <a:solidFill>
                    <a:srgbClr val="000000"/>
                  </a:solidFill>
                  <a:latin typeface="Calibri"/>
                  <a:ea typeface="Arial Unicode MS" pitchFamily="34" charset="-128"/>
                  <a:cs typeface="Arial Unicode MS" pitchFamily="34" charset="-128"/>
                </a:rPr>
                <a:t>Market A and Market B</a:t>
              </a:r>
              <a:br>
                <a:rPr lang="en-US" sz="2400" dirty="0">
                  <a:solidFill>
                    <a:srgbClr val="000000"/>
                  </a:solidFill>
                  <a:latin typeface="Calibri"/>
                  <a:ea typeface="Arial Unicode MS" pitchFamily="34" charset="-128"/>
                  <a:cs typeface="Arial Unicode MS" pitchFamily="34" charset="-128"/>
                </a:rPr>
              </a:br>
              <a:r>
                <a:rPr lang="en-US" sz="1600" dirty="0">
                  <a:solidFill>
                    <a:srgbClr val="000000"/>
                  </a:solidFill>
                  <a:latin typeface="Calibri"/>
                  <a:ea typeface="Arial Unicode MS" pitchFamily="34" charset="-128"/>
                  <a:cs typeface="Arial Unicode MS" pitchFamily="34" charset="-128"/>
                </a:rPr>
                <a:t>MM/DD and/through MM/DD, YYYY</a:t>
              </a:r>
            </a:p>
          </p:txBody>
        </p:sp>
      </p:grpSp>
    </p:spTree>
    <p:extLst>
      <p:ext uri="{BB962C8B-B14F-4D97-AF65-F5344CB8AC3E}">
        <p14:creationId xmlns:p14="http://schemas.microsoft.com/office/powerpoint/2010/main" val="308941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 Arrow 25"/>
          <p:cNvSpPr/>
          <p:nvPr/>
        </p:nvSpPr>
        <p:spPr>
          <a:xfrm rot="5400000" flipV="1">
            <a:off x="3420037" y="2339402"/>
            <a:ext cx="694764" cy="1206708"/>
          </a:xfrm>
          <a:prstGeom prst="bentArrow">
            <a:avLst>
              <a:gd name="adj1" fmla="val 50000"/>
              <a:gd name="adj2" fmla="val 421"/>
              <a:gd name="adj3" fmla="val 0"/>
              <a:gd name="adj4" fmla="val 44710"/>
            </a:avLst>
          </a:prstGeom>
          <a:ln w="1714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7" name="Bent Arrow 26"/>
          <p:cNvSpPr/>
          <p:nvPr/>
        </p:nvSpPr>
        <p:spPr>
          <a:xfrm rot="5400000">
            <a:off x="5618392" y="3579489"/>
            <a:ext cx="694764" cy="1200794"/>
          </a:xfrm>
          <a:prstGeom prst="bentArrow">
            <a:avLst>
              <a:gd name="adj1" fmla="val 50000"/>
              <a:gd name="adj2" fmla="val 421"/>
              <a:gd name="adj3" fmla="val 0"/>
              <a:gd name="adj4" fmla="val 44710"/>
            </a:avLst>
          </a:prstGeom>
          <a:ln w="1714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8" name="Bent Arrow 27"/>
          <p:cNvSpPr/>
          <p:nvPr/>
        </p:nvSpPr>
        <p:spPr>
          <a:xfrm>
            <a:off x="2649071" y="4964536"/>
            <a:ext cx="1162933" cy="1019405"/>
          </a:xfrm>
          <a:prstGeom prst="bentArrow">
            <a:avLst>
              <a:gd name="adj1" fmla="val 50000"/>
              <a:gd name="adj2" fmla="val 421"/>
              <a:gd name="adj3" fmla="val 0"/>
              <a:gd name="adj4" fmla="val 44710"/>
            </a:avLst>
          </a:prstGeom>
          <a:ln w="1714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30" name="U-Turn Arrow 29"/>
          <p:cNvSpPr/>
          <p:nvPr/>
        </p:nvSpPr>
        <p:spPr>
          <a:xfrm rot="5400000">
            <a:off x="5858478" y="1502380"/>
            <a:ext cx="1422400" cy="983039"/>
          </a:xfrm>
          <a:prstGeom prst="uturnArrow">
            <a:avLst>
              <a:gd name="adj1" fmla="val 25000"/>
              <a:gd name="adj2" fmla="val 8915"/>
              <a:gd name="adj3" fmla="val 0"/>
              <a:gd name="adj4" fmla="val 71023"/>
              <a:gd name="adj5" fmla="val 97978"/>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31" name="Bent Arrow 30"/>
          <p:cNvSpPr/>
          <p:nvPr/>
        </p:nvSpPr>
        <p:spPr>
          <a:xfrm>
            <a:off x="2662518" y="4977982"/>
            <a:ext cx="1257061" cy="1086641"/>
          </a:xfrm>
          <a:prstGeom prst="bentArrow">
            <a:avLst>
              <a:gd name="adj1" fmla="val 50000"/>
              <a:gd name="adj2" fmla="val 421"/>
              <a:gd name="adj3" fmla="val 0"/>
              <a:gd name="adj4" fmla="val 44710"/>
            </a:avLst>
          </a:prstGeom>
          <a:ln w="1714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1" name="Rectangle 20"/>
          <p:cNvSpPr/>
          <p:nvPr/>
        </p:nvSpPr>
        <p:spPr>
          <a:xfrm>
            <a:off x="2985247" y="1282700"/>
            <a:ext cx="2971800" cy="19946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3" name="Rectangle 32"/>
          <p:cNvSpPr/>
          <p:nvPr/>
        </p:nvSpPr>
        <p:spPr>
          <a:xfrm>
            <a:off x="4576763" y="2541494"/>
            <a:ext cx="1271587" cy="14791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4" name="Rectangle 33"/>
          <p:cNvSpPr/>
          <p:nvPr/>
        </p:nvSpPr>
        <p:spPr>
          <a:xfrm>
            <a:off x="3757613" y="3755932"/>
            <a:ext cx="1271587" cy="19376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5" name="Rectangle 34"/>
          <p:cNvSpPr/>
          <p:nvPr/>
        </p:nvSpPr>
        <p:spPr>
          <a:xfrm>
            <a:off x="4710113" y="4884644"/>
            <a:ext cx="1271587" cy="18265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Oval 4"/>
          <p:cNvSpPr/>
          <p:nvPr/>
        </p:nvSpPr>
        <p:spPr>
          <a:xfrm>
            <a:off x="5880287" y="4290172"/>
            <a:ext cx="1200150" cy="1200150"/>
          </a:xfrm>
          <a:prstGeom prst="ellipse">
            <a:avLst/>
          </a:prstGeom>
          <a:solidFill>
            <a:schemeClr val="accent4"/>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Oval 9"/>
          <p:cNvSpPr/>
          <p:nvPr/>
        </p:nvSpPr>
        <p:spPr>
          <a:xfrm>
            <a:off x="4695825" y="3152775"/>
            <a:ext cx="1295400" cy="1295400"/>
          </a:xfrm>
          <a:prstGeom prst="ellipse">
            <a:avLst/>
          </a:prstGeom>
          <a:solidFill>
            <a:schemeClr val="accent1"/>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Oval 10"/>
          <p:cNvSpPr/>
          <p:nvPr/>
        </p:nvSpPr>
        <p:spPr>
          <a:xfrm>
            <a:off x="3886200" y="2057400"/>
            <a:ext cx="1123950" cy="1123950"/>
          </a:xfrm>
          <a:prstGeom prst="ellipse">
            <a:avLst/>
          </a:prstGeom>
          <a:solidFill>
            <a:schemeClr val="accent6"/>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Oval 11"/>
          <p:cNvSpPr/>
          <p:nvPr/>
        </p:nvSpPr>
        <p:spPr>
          <a:xfrm>
            <a:off x="2314575" y="2895600"/>
            <a:ext cx="1733550" cy="1733550"/>
          </a:xfrm>
          <a:prstGeom prst="ellipse">
            <a:avLst/>
          </a:prstGeom>
          <a:solidFill>
            <a:schemeClr val="tx1"/>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Oval 12"/>
          <p:cNvSpPr/>
          <p:nvPr/>
        </p:nvSpPr>
        <p:spPr>
          <a:xfrm>
            <a:off x="5524500" y="2238375"/>
            <a:ext cx="800100" cy="800100"/>
          </a:xfrm>
          <a:prstGeom prst="ellipse">
            <a:avLst/>
          </a:prstGeom>
          <a:solidFill>
            <a:schemeClr val="accent5"/>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Oval 14"/>
          <p:cNvSpPr/>
          <p:nvPr/>
        </p:nvSpPr>
        <p:spPr>
          <a:xfrm>
            <a:off x="3270250" y="790575"/>
            <a:ext cx="1162050" cy="1162050"/>
          </a:xfrm>
          <a:prstGeom prst="ellipse">
            <a:avLst/>
          </a:prstGeom>
          <a:solidFill>
            <a:schemeClr val="accent1"/>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Oval 15"/>
          <p:cNvSpPr/>
          <p:nvPr/>
        </p:nvSpPr>
        <p:spPr>
          <a:xfrm>
            <a:off x="5095875" y="4686300"/>
            <a:ext cx="552450" cy="552450"/>
          </a:xfrm>
          <a:prstGeom prst="ellipse">
            <a:avLst/>
          </a:prstGeom>
          <a:solidFill>
            <a:schemeClr val="accent2"/>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Oval 16"/>
          <p:cNvSpPr/>
          <p:nvPr/>
        </p:nvSpPr>
        <p:spPr>
          <a:xfrm>
            <a:off x="5497606" y="881902"/>
            <a:ext cx="1104900" cy="1104900"/>
          </a:xfrm>
          <a:prstGeom prst="ellipse">
            <a:avLst/>
          </a:prstGeom>
          <a:solidFill>
            <a:schemeClr val="accent2"/>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Oval 18"/>
          <p:cNvSpPr/>
          <p:nvPr/>
        </p:nvSpPr>
        <p:spPr>
          <a:xfrm>
            <a:off x="4629150" y="1062318"/>
            <a:ext cx="668990" cy="668990"/>
          </a:xfrm>
          <a:prstGeom prst="ellipse">
            <a:avLst/>
          </a:prstGeom>
          <a:solidFill>
            <a:schemeClr val="accent4"/>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Oval 19"/>
          <p:cNvSpPr/>
          <p:nvPr/>
        </p:nvSpPr>
        <p:spPr>
          <a:xfrm>
            <a:off x="3705784" y="4391585"/>
            <a:ext cx="1164292" cy="1164292"/>
          </a:xfrm>
          <a:prstGeom prst="ellipse">
            <a:avLst/>
          </a:prstGeom>
          <a:solidFill>
            <a:schemeClr val="accent5"/>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6" name="Bent Arrow 35"/>
          <p:cNvSpPr/>
          <p:nvPr/>
        </p:nvSpPr>
        <p:spPr>
          <a:xfrm flipV="1">
            <a:off x="2116419" y="469901"/>
            <a:ext cx="563282" cy="913982"/>
          </a:xfrm>
          <a:prstGeom prst="bentArrow">
            <a:avLst>
              <a:gd name="adj1" fmla="val 50000"/>
              <a:gd name="adj2" fmla="val 421"/>
              <a:gd name="adj3" fmla="val 0"/>
              <a:gd name="adj4" fmla="val 44710"/>
            </a:avLst>
          </a:prstGeom>
          <a:solidFill>
            <a:srgbClr val="595959"/>
          </a:solidFill>
          <a:ln w="1714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4" name="Oval 13"/>
          <p:cNvSpPr/>
          <p:nvPr/>
        </p:nvSpPr>
        <p:spPr>
          <a:xfrm>
            <a:off x="2527300" y="1057275"/>
            <a:ext cx="533400" cy="533400"/>
          </a:xfrm>
          <a:prstGeom prst="ellipse">
            <a:avLst/>
          </a:prstGeom>
          <a:solidFill>
            <a:schemeClr val="tx1"/>
          </a:solidFill>
          <a:ln w="117475">
            <a:solidFill>
              <a:srgbClr val="595959"/>
            </a:solidFill>
          </a:ln>
          <a:effectLst>
            <a:outerShdw blurRad="342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extBox 1"/>
          <p:cNvSpPr txBox="1"/>
          <p:nvPr/>
        </p:nvSpPr>
        <p:spPr>
          <a:xfrm>
            <a:off x="2336800" y="723900"/>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1</a:t>
            </a:r>
          </a:p>
        </p:txBody>
      </p:sp>
      <p:sp>
        <p:nvSpPr>
          <p:cNvPr id="29" name="TextBox 28"/>
          <p:cNvSpPr txBox="1"/>
          <p:nvPr/>
        </p:nvSpPr>
        <p:spPr>
          <a:xfrm>
            <a:off x="4483100" y="685800"/>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3</a:t>
            </a:r>
          </a:p>
        </p:txBody>
      </p:sp>
      <p:sp>
        <p:nvSpPr>
          <p:cNvPr id="32" name="TextBox 31"/>
          <p:cNvSpPr txBox="1"/>
          <p:nvPr/>
        </p:nvSpPr>
        <p:spPr>
          <a:xfrm>
            <a:off x="5600700" y="533400"/>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4</a:t>
            </a:r>
          </a:p>
        </p:txBody>
      </p:sp>
      <p:sp>
        <p:nvSpPr>
          <p:cNvPr id="37" name="TextBox 36"/>
          <p:cNvSpPr txBox="1"/>
          <p:nvPr/>
        </p:nvSpPr>
        <p:spPr>
          <a:xfrm>
            <a:off x="3390900" y="444500"/>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2</a:t>
            </a:r>
          </a:p>
        </p:txBody>
      </p:sp>
      <p:sp>
        <p:nvSpPr>
          <p:cNvPr id="83" name="TextBox 82"/>
          <p:cNvSpPr txBox="1"/>
          <p:nvPr/>
        </p:nvSpPr>
        <p:spPr>
          <a:xfrm>
            <a:off x="3213100" y="2168525"/>
            <a:ext cx="7620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6</a:t>
            </a:r>
          </a:p>
        </p:txBody>
      </p:sp>
      <p:grpSp>
        <p:nvGrpSpPr>
          <p:cNvPr id="84" name="Group 83"/>
          <p:cNvGrpSpPr>
            <a:grpSpLocks noChangeAspect="1"/>
          </p:cNvGrpSpPr>
          <p:nvPr/>
        </p:nvGrpSpPr>
        <p:grpSpPr>
          <a:xfrm>
            <a:off x="1830542" y="102216"/>
            <a:ext cx="592388" cy="540000"/>
            <a:chOff x="4941888" y="5797550"/>
            <a:chExt cx="1166813" cy="1063625"/>
          </a:xfrm>
        </p:grpSpPr>
        <p:sp>
          <p:nvSpPr>
            <p:cNvPr id="85" name="Freeform 14"/>
            <p:cNvSpPr>
              <a:spLocks/>
            </p:cNvSpPr>
            <p:nvPr/>
          </p:nvSpPr>
          <p:spPr bwMode="auto">
            <a:xfrm>
              <a:off x="4941888" y="5797550"/>
              <a:ext cx="1166813" cy="1063625"/>
            </a:xfrm>
            <a:custGeom>
              <a:avLst/>
              <a:gdLst/>
              <a:ahLst/>
              <a:cxnLst>
                <a:cxn ang="0">
                  <a:pos x="735" y="347"/>
                </a:cxn>
                <a:cxn ang="0">
                  <a:pos x="357" y="0"/>
                </a:cxn>
                <a:cxn ang="0">
                  <a:pos x="0" y="347"/>
                </a:cxn>
                <a:cxn ang="0">
                  <a:pos x="85" y="347"/>
                </a:cxn>
                <a:cxn ang="0">
                  <a:pos x="85" y="670"/>
                </a:cxn>
                <a:cxn ang="0">
                  <a:pos x="650" y="670"/>
                </a:cxn>
                <a:cxn ang="0">
                  <a:pos x="650" y="347"/>
                </a:cxn>
                <a:cxn ang="0">
                  <a:pos x="735" y="347"/>
                </a:cxn>
                <a:cxn ang="0">
                  <a:pos x="735" y="347"/>
                </a:cxn>
              </a:cxnLst>
              <a:rect l="0" t="0" r="r" b="b"/>
              <a:pathLst>
                <a:path w="735" h="670">
                  <a:moveTo>
                    <a:pt x="735" y="347"/>
                  </a:moveTo>
                  <a:lnTo>
                    <a:pt x="357" y="0"/>
                  </a:lnTo>
                  <a:lnTo>
                    <a:pt x="0" y="347"/>
                  </a:lnTo>
                  <a:lnTo>
                    <a:pt x="85" y="347"/>
                  </a:lnTo>
                  <a:lnTo>
                    <a:pt x="85" y="670"/>
                  </a:lnTo>
                  <a:lnTo>
                    <a:pt x="650" y="670"/>
                  </a:lnTo>
                  <a:lnTo>
                    <a:pt x="650" y="347"/>
                  </a:lnTo>
                  <a:lnTo>
                    <a:pt x="735" y="347"/>
                  </a:lnTo>
                  <a:lnTo>
                    <a:pt x="735" y="34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87" name="Rectangle 16"/>
            <p:cNvSpPr>
              <a:spLocks noChangeArrowheads="1"/>
            </p:cNvSpPr>
            <p:nvPr/>
          </p:nvSpPr>
          <p:spPr bwMode="auto">
            <a:xfrm>
              <a:off x="5370513" y="6337300"/>
              <a:ext cx="55563" cy="223838"/>
            </a:xfrm>
            <a:prstGeom prst="rect">
              <a:avLst/>
            </a:prstGeom>
            <a:solidFill>
              <a:schemeClr val="accent4">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89" name="Freeform 18"/>
            <p:cNvSpPr>
              <a:spLocks noEditPoints="1"/>
            </p:cNvSpPr>
            <p:nvPr/>
          </p:nvSpPr>
          <p:spPr bwMode="auto">
            <a:xfrm>
              <a:off x="5216525" y="6632575"/>
              <a:ext cx="74613" cy="109538"/>
            </a:xfrm>
            <a:custGeom>
              <a:avLst/>
              <a:gdLst/>
              <a:ahLst/>
              <a:cxnLst>
                <a:cxn ang="0">
                  <a:pos x="7" y="29"/>
                </a:cxn>
                <a:cxn ang="0">
                  <a:pos x="0" y="29"/>
                </a:cxn>
                <a:cxn ang="0">
                  <a:pos x="0" y="0"/>
                </a:cxn>
                <a:cxn ang="0">
                  <a:pos x="9" y="0"/>
                </a:cxn>
                <a:cxn ang="0">
                  <a:pos x="14" y="0"/>
                </a:cxn>
                <a:cxn ang="0">
                  <a:pos x="17" y="2"/>
                </a:cxn>
                <a:cxn ang="0">
                  <a:pos x="20" y="5"/>
                </a:cxn>
                <a:cxn ang="0">
                  <a:pos x="20" y="10"/>
                </a:cxn>
                <a:cxn ang="0">
                  <a:pos x="19" y="15"/>
                </a:cxn>
                <a:cxn ang="0">
                  <a:pos x="16" y="18"/>
                </a:cxn>
                <a:cxn ang="0">
                  <a:pos x="13" y="19"/>
                </a:cxn>
                <a:cxn ang="0">
                  <a:pos x="9" y="19"/>
                </a:cxn>
                <a:cxn ang="0">
                  <a:pos x="7" y="19"/>
                </a:cxn>
                <a:cxn ang="0">
                  <a:pos x="7" y="29"/>
                </a:cxn>
                <a:cxn ang="0">
                  <a:pos x="7" y="13"/>
                </a:cxn>
                <a:cxn ang="0">
                  <a:pos x="8" y="13"/>
                </a:cxn>
                <a:cxn ang="0">
                  <a:pos x="12" y="12"/>
                </a:cxn>
                <a:cxn ang="0">
                  <a:pos x="13" y="10"/>
                </a:cxn>
                <a:cxn ang="0">
                  <a:pos x="12" y="7"/>
                </a:cxn>
                <a:cxn ang="0">
                  <a:pos x="9" y="6"/>
                </a:cxn>
                <a:cxn ang="0">
                  <a:pos x="7" y="6"/>
                </a:cxn>
                <a:cxn ang="0">
                  <a:pos x="7" y="13"/>
                </a:cxn>
              </a:cxnLst>
              <a:rect l="0" t="0" r="r" b="b"/>
              <a:pathLst>
                <a:path w="20" h="29">
                  <a:moveTo>
                    <a:pt x="7" y="29"/>
                  </a:moveTo>
                  <a:cubicBezTo>
                    <a:pt x="0" y="29"/>
                    <a:pt x="0" y="29"/>
                    <a:pt x="0" y="29"/>
                  </a:cubicBezTo>
                  <a:cubicBezTo>
                    <a:pt x="0" y="0"/>
                    <a:pt x="0" y="0"/>
                    <a:pt x="0" y="0"/>
                  </a:cubicBezTo>
                  <a:cubicBezTo>
                    <a:pt x="9" y="0"/>
                    <a:pt x="9" y="0"/>
                    <a:pt x="9" y="0"/>
                  </a:cubicBezTo>
                  <a:cubicBezTo>
                    <a:pt x="11" y="0"/>
                    <a:pt x="13" y="0"/>
                    <a:pt x="14" y="0"/>
                  </a:cubicBezTo>
                  <a:cubicBezTo>
                    <a:pt x="15" y="1"/>
                    <a:pt x="16" y="1"/>
                    <a:pt x="17" y="2"/>
                  </a:cubicBezTo>
                  <a:cubicBezTo>
                    <a:pt x="18" y="3"/>
                    <a:pt x="19" y="4"/>
                    <a:pt x="20" y="5"/>
                  </a:cubicBezTo>
                  <a:cubicBezTo>
                    <a:pt x="20" y="6"/>
                    <a:pt x="20" y="8"/>
                    <a:pt x="20" y="10"/>
                  </a:cubicBezTo>
                  <a:cubicBezTo>
                    <a:pt x="20" y="11"/>
                    <a:pt x="20" y="13"/>
                    <a:pt x="19" y="15"/>
                  </a:cubicBezTo>
                  <a:cubicBezTo>
                    <a:pt x="19" y="16"/>
                    <a:pt x="17" y="17"/>
                    <a:pt x="16" y="18"/>
                  </a:cubicBezTo>
                  <a:cubicBezTo>
                    <a:pt x="15" y="19"/>
                    <a:pt x="14" y="19"/>
                    <a:pt x="13" y="19"/>
                  </a:cubicBezTo>
                  <a:cubicBezTo>
                    <a:pt x="12" y="19"/>
                    <a:pt x="11" y="19"/>
                    <a:pt x="9" y="19"/>
                  </a:cubicBezTo>
                  <a:cubicBezTo>
                    <a:pt x="7" y="19"/>
                    <a:pt x="7" y="19"/>
                    <a:pt x="7" y="19"/>
                  </a:cubicBezTo>
                  <a:lnTo>
                    <a:pt x="7" y="29"/>
                  </a:lnTo>
                  <a:close/>
                  <a:moveTo>
                    <a:pt x="7" y="13"/>
                  </a:moveTo>
                  <a:cubicBezTo>
                    <a:pt x="8" y="13"/>
                    <a:pt x="8" y="13"/>
                    <a:pt x="8" y="13"/>
                  </a:cubicBezTo>
                  <a:cubicBezTo>
                    <a:pt x="10" y="13"/>
                    <a:pt x="11" y="13"/>
                    <a:pt x="12" y="12"/>
                  </a:cubicBezTo>
                  <a:cubicBezTo>
                    <a:pt x="13" y="12"/>
                    <a:pt x="13" y="11"/>
                    <a:pt x="13" y="10"/>
                  </a:cubicBezTo>
                  <a:cubicBezTo>
                    <a:pt x="13" y="9"/>
                    <a:pt x="13" y="8"/>
                    <a:pt x="12" y="7"/>
                  </a:cubicBezTo>
                  <a:cubicBezTo>
                    <a:pt x="12" y="7"/>
                    <a:pt x="10" y="6"/>
                    <a:pt x="9" y="6"/>
                  </a:cubicBezTo>
                  <a:cubicBezTo>
                    <a:pt x="7" y="6"/>
                    <a:pt x="7" y="6"/>
                    <a:pt x="7" y="6"/>
                  </a:cubicBezTo>
                  <a:lnTo>
                    <a:pt x="7" y="13"/>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0" name="Freeform 19"/>
            <p:cNvSpPr>
              <a:spLocks noEditPoints="1"/>
            </p:cNvSpPr>
            <p:nvPr/>
          </p:nvSpPr>
          <p:spPr bwMode="auto">
            <a:xfrm>
              <a:off x="5283200" y="6632575"/>
              <a:ext cx="101600" cy="109538"/>
            </a:xfrm>
            <a:custGeom>
              <a:avLst/>
              <a:gdLst/>
              <a:ahLst/>
              <a:cxnLst>
                <a:cxn ang="0">
                  <a:pos x="22" y="57"/>
                </a:cxn>
                <a:cxn ang="0">
                  <a:pos x="17" y="69"/>
                </a:cxn>
                <a:cxn ang="0">
                  <a:pos x="0" y="69"/>
                </a:cxn>
                <a:cxn ang="0">
                  <a:pos x="26" y="0"/>
                </a:cxn>
                <a:cxn ang="0">
                  <a:pos x="38" y="0"/>
                </a:cxn>
                <a:cxn ang="0">
                  <a:pos x="64" y="69"/>
                </a:cxn>
                <a:cxn ang="0">
                  <a:pos x="48" y="69"/>
                </a:cxn>
                <a:cxn ang="0">
                  <a:pos x="43" y="57"/>
                </a:cxn>
                <a:cxn ang="0">
                  <a:pos x="22" y="57"/>
                </a:cxn>
                <a:cxn ang="0">
                  <a:pos x="38" y="45"/>
                </a:cxn>
                <a:cxn ang="0">
                  <a:pos x="31" y="22"/>
                </a:cxn>
                <a:cxn ang="0">
                  <a:pos x="26" y="45"/>
                </a:cxn>
                <a:cxn ang="0">
                  <a:pos x="38" y="45"/>
                </a:cxn>
              </a:cxnLst>
              <a:rect l="0" t="0" r="r" b="b"/>
              <a:pathLst>
                <a:path w="64" h="69">
                  <a:moveTo>
                    <a:pt x="22" y="57"/>
                  </a:moveTo>
                  <a:lnTo>
                    <a:pt x="17" y="69"/>
                  </a:lnTo>
                  <a:lnTo>
                    <a:pt x="0" y="69"/>
                  </a:lnTo>
                  <a:lnTo>
                    <a:pt x="26" y="0"/>
                  </a:lnTo>
                  <a:lnTo>
                    <a:pt x="38" y="0"/>
                  </a:lnTo>
                  <a:lnTo>
                    <a:pt x="64" y="69"/>
                  </a:lnTo>
                  <a:lnTo>
                    <a:pt x="48" y="69"/>
                  </a:lnTo>
                  <a:lnTo>
                    <a:pt x="43" y="57"/>
                  </a:lnTo>
                  <a:lnTo>
                    <a:pt x="22" y="57"/>
                  </a:lnTo>
                  <a:close/>
                  <a:moveTo>
                    <a:pt x="38" y="45"/>
                  </a:moveTo>
                  <a:lnTo>
                    <a:pt x="31" y="22"/>
                  </a:lnTo>
                  <a:lnTo>
                    <a:pt x="26" y="45"/>
                  </a:lnTo>
                  <a:lnTo>
                    <a:pt x="38" y="45"/>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1" name="Freeform 20"/>
            <p:cNvSpPr>
              <a:spLocks/>
            </p:cNvSpPr>
            <p:nvPr/>
          </p:nvSpPr>
          <p:spPr bwMode="auto">
            <a:xfrm>
              <a:off x="5376863" y="6632575"/>
              <a:ext cx="68263" cy="109538"/>
            </a:xfrm>
            <a:custGeom>
              <a:avLst/>
              <a:gdLst/>
              <a:ahLst/>
              <a:cxnLst>
                <a:cxn ang="0">
                  <a:pos x="29" y="69"/>
                </a:cxn>
                <a:cxn ang="0">
                  <a:pos x="12" y="69"/>
                </a:cxn>
                <a:cxn ang="0">
                  <a:pos x="12" y="17"/>
                </a:cxn>
                <a:cxn ang="0">
                  <a:pos x="0" y="17"/>
                </a:cxn>
                <a:cxn ang="0">
                  <a:pos x="0" y="0"/>
                </a:cxn>
                <a:cxn ang="0">
                  <a:pos x="43" y="0"/>
                </a:cxn>
                <a:cxn ang="0">
                  <a:pos x="43" y="17"/>
                </a:cxn>
                <a:cxn ang="0">
                  <a:pos x="29" y="17"/>
                </a:cxn>
                <a:cxn ang="0">
                  <a:pos x="29" y="69"/>
                </a:cxn>
              </a:cxnLst>
              <a:rect l="0" t="0" r="r" b="b"/>
              <a:pathLst>
                <a:path w="43" h="69">
                  <a:moveTo>
                    <a:pt x="29" y="69"/>
                  </a:moveTo>
                  <a:lnTo>
                    <a:pt x="12" y="69"/>
                  </a:lnTo>
                  <a:lnTo>
                    <a:pt x="12" y="17"/>
                  </a:lnTo>
                  <a:lnTo>
                    <a:pt x="0" y="17"/>
                  </a:lnTo>
                  <a:lnTo>
                    <a:pt x="0" y="0"/>
                  </a:lnTo>
                  <a:lnTo>
                    <a:pt x="43" y="0"/>
                  </a:lnTo>
                  <a:lnTo>
                    <a:pt x="43" y="17"/>
                  </a:lnTo>
                  <a:lnTo>
                    <a:pt x="29" y="17"/>
                  </a:lnTo>
                  <a:lnTo>
                    <a:pt x="29"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2" name="Rectangle 21"/>
            <p:cNvSpPr>
              <a:spLocks noChangeArrowheads="1"/>
            </p:cNvSpPr>
            <p:nvPr/>
          </p:nvSpPr>
          <p:spPr bwMode="auto">
            <a:xfrm>
              <a:off x="5453063" y="6632575"/>
              <a:ext cx="25400" cy="109538"/>
            </a:xfrm>
            <a:prstGeom prst="rect">
              <a:avLst/>
            </a:prstGeom>
            <a:solidFill>
              <a:schemeClr val="accent4">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3" name="Freeform 22"/>
            <p:cNvSpPr>
              <a:spLocks/>
            </p:cNvSpPr>
            <p:nvPr/>
          </p:nvSpPr>
          <p:spPr bwMode="auto">
            <a:xfrm>
              <a:off x="5494338" y="6632575"/>
              <a:ext cx="58738" cy="109538"/>
            </a:xfrm>
            <a:custGeom>
              <a:avLst/>
              <a:gdLst/>
              <a:ahLst/>
              <a:cxnLst>
                <a:cxn ang="0">
                  <a:pos x="37" y="69"/>
                </a:cxn>
                <a:cxn ang="0">
                  <a:pos x="0" y="69"/>
                </a:cxn>
                <a:cxn ang="0">
                  <a:pos x="0" y="0"/>
                </a:cxn>
                <a:cxn ang="0">
                  <a:pos x="37" y="0"/>
                </a:cxn>
                <a:cxn ang="0">
                  <a:pos x="37" y="15"/>
                </a:cxn>
                <a:cxn ang="0">
                  <a:pos x="16" y="15"/>
                </a:cxn>
                <a:cxn ang="0">
                  <a:pos x="16" y="26"/>
                </a:cxn>
                <a:cxn ang="0">
                  <a:pos x="37" y="26"/>
                </a:cxn>
                <a:cxn ang="0">
                  <a:pos x="37" y="41"/>
                </a:cxn>
                <a:cxn ang="0">
                  <a:pos x="16" y="41"/>
                </a:cxn>
                <a:cxn ang="0">
                  <a:pos x="16" y="52"/>
                </a:cxn>
                <a:cxn ang="0">
                  <a:pos x="37" y="52"/>
                </a:cxn>
                <a:cxn ang="0">
                  <a:pos x="37" y="69"/>
                </a:cxn>
              </a:cxnLst>
              <a:rect l="0" t="0" r="r" b="b"/>
              <a:pathLst>
                <a:path w="37" h="69">
                  <a:moveTo>
                    <a:pt x="37" y="69"/>
                  </a:moveTo>
                  <a:lnTo>
                    <a:pt x="0" y="69"/>
                  </a:lnTo>
                  <a:lnTo>
                    <a:pt x="0" y="0"/>
                  </a:lnTo>
                  <a:lnTo>
                    <a:pt x="37" y="0"/>
                  </a:lnTo>
                  <a:lnTo>
                    <a:pt x="37" y="15"/>
                  </a:lnTo>
                  <a:lnTo>
                    <a:pt x="16" y="15"/>
                  </a:lnTo>
                  <a:lnTo>
                    <a:pt x="16" y="26"/>
                  </a:lnTo>
                  <a:lnTo>
                    <a:pt x="37" y="26"/>
                  </a:lnTo>
                  <a:lnTo>
                    <a:pt x="37" y="41"/>
                  </a:lnTo>
                  <a:lnTo>
                    <a:pt x="16" y="41"/>
                  </a:lnTo>
                  <a:lnTo>
                    <a:pt x="16" y="52"/>
                  </a:lnTo>
                  <a:lnTo>
                    <a:pt x="37" y="52"/>
                  </a:lnTo>
                  <a:lnTo>
                    <a:pt x="37"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5" name="Freeform 24"/>
            <p:cNvSpPr>
              <a:spLocks/>
            </p:cNvSpPr>
            <p:nvPr/>
          </p:nvSpPr>
          <p:spPr bwMode="auto">
            <a:xfrm>
              <a:off x="5665788" y="6632575"/>
              <a:ext cx="68263" cy="109538"/>
            </a:xfrm>
            <a:custGeom>
              <a:avLst/>
              <a:gdLst/>
              <a:ahLst/>
              <a:cxnLst>
                <a:cxn ang="0">
                  <a:pos x="29" y="69"/>
                </a:cxn>
                <a:cxn ang="0">
                  <a:pos x="12" y="69"/>
                </a:cxn>
                <a:cxn ang="0">
                  <a:pos x="12" y="17"/>
                </a:cxn>
                <a:cxn ang="0">
                  <a:pos x="0" y="17"/>
                </a:cxn>
                <a:cxn ang="0">
                  <a:pos x="0" y="0"/>
                </a:cxn>
                <a:cxn ang="0">
                  <a:pos x="43" y="0"/>
                </a:cxn>
                <a:cxn ang="0">
                  <a:pos x="43" y="17"/>
                </a:cxn>
                <a:cxn ang="0">
                  <a:pos x="29" y="17"/>
                </a:cxn>
                <a:cxn ang="0">
                  <a:pos x="29" y="69"/>
                </a:cxn>
              </a:cxnLst>
              <a:rect l="0" t="0" r="r" b="b"/>
              <a:pathLst>
                <a:path w="43" h="69">
                  <a:moveTo>
                    <a:pt x="29" y="69"/>
                  </a:moveTo>
                  <a:lnTo>
                    <a:pt x="12" y="69"/>
                  </a:lnTo>
                  <a:lnTo>
                    <a:pt x="12" y="17"/>
                  </a:lnTo>
                  <a:lnTo>
                    <a:pt x="0" y="17"/>
                  </a:lnTo>
                  <a:lnTo>
                    <a:pt x="0" y="0"/>
                  </a:lnTo>
                  <a:lnTo>
                    <a:pt x="43" y="0"/>
                  </a:lnTo>
                  <a:lnTo>
                    <a:pt x="43" y="17"/>
                  </a:lnTo>
                  <a:lnTo>
                    <a:pt x="29" y="17"/>
                  </a:lnTo>
                  <a:lnTo>
                    <a:pt x="29"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96" name="Freeform 25"/>
            <p:cNvSpPr>
              <a:spLocks/>
            </p:cNvSpPr>
            <p:nvPr/>
          </p:nvSpPr>
          <p:spPr bwMode="auto">
            <a:xfrm>
              <a:off x="5737225" y="6632575"/>
              <a:ext cx="71438" cy="109538"/>
            </a:xfrm>
            <a:custGeom>
              <a:avLst/>
              <a:gdLst/>
              <a:ahLst/>
              <a:cxnLst>
                <a:cxn ang="0">
                  <a:pos x="0" y="19"/>
                </a:cxn>
                <a:cxn ang="0">
                  <a:pos x="6" y="19"/>
                </a:cxn>
                <a:cxn ang="0">
                  <a:pos x="6" y="20"/>
                </a:cxn>
                <a:cxn ang="0">
                  <a:pos x="7" y="22"/>
                </a:cxn>
                <a:cxn ang="0">
                  <a:pos x="9" y="23"/>
                </a:cxn>
                <a:cxn ang="0">
                  <a:pos x="11" y="22"/>
                </a:cxn>
                <a:cxn ang="0">
                  <a:pos x="11" y="21"/>
                </a:cxn>
                <a:cxn ang="0">
                  <a:pos x="8" y="17"/>
                </a:cxn>
                <a:cxn ang="0">
                  <a:pos x="6" y="16"/>
                </a:cxn>
                <a:cxn ang="0">
                  <a:pos x="2" y="13"/>
                </a:cxn>
                <a:cxn ang="0">
                  <a:pos x="0" y="8"/>
                </a:cxn>
                <a:cxn ang="0">
                  <a:pos x="3" y="2"/>
                </a:cxn>
                <a:cxn ang="0">
                  <a:pos x="10" y="0"/>
                </a:cxn>
                <a:cxn ang="0">
                  <a:pos x="16" y="2"/>
                </a:cxn>
                <a:cxn ang="0">
                  <a:pos x="18" y="8"/>
                </a:cxn>
                <a:cxn ang="0">
                  <a:pos x="18" y="8"/>
                </a:cxn>
                <a:cxn ang="0">
                  <a:pos x="12" y="8"/>
                </a:cxn>
                <a:cxn ang="0">
                  <a:pos x="11" y="6"/>
                </a:cxn>
                <a:cxn ang="0">
                  <a:pos x="9" y="6"/>
                </a:cxn>
                <a:cxn ang="0">
                  <a:pos x="8" y="6"/>
                </a:cxn>
                <a:cxn ang="0">
                  <a:pos x="7" y="8"/>
                </a:cxn>
                <a:cxn ang="0">
                  <a:pos x="11" y="11"/>
                </a:cxn>
                <a:cxn ang="0">
                  <a:pos x="13" y="12"/>
                </a:cxn>
                <a:cxn ang="0">
                  <a:pos x="17" y="16"/>
                </a:cxn>
                <a:cxn ang="0">
                  <a:pos x="19" y="20"/>
                </a:cxn>
                <a:cxn ang="0">
                  <a:pos x="16" y="26"/>
                </a:cxn>
                <a:cxn ang="0">
                  <a:pos x="9" y="29"/>
                </a:cxn>
                <a:cxn ang="0">
                  <a:pos x="2" y="27"/>
                </a:cxn>
                <a:cxn ang="0">
                  <a:pos x="0" y="20"/>
                </a:cxn>
                <a:cxn ang="0">
                  <a:pos x="0" y="19"/>
                </a:cxn>
              </a:cxnLst>
              <a:rect l="0" t="0" r="r" b="b"/>
              <a:pathLst>
                <a:path w="19" h="29">
                  <a:moveTo>
                    <a:pt x="0" y="19"/>
                  </a:moveTo>
                  <a:cubicBezTo>
                    <a:pt x="6" y="19"/>
                    <a:pt x="6" y="19"/>
                    <a:pt x="6" y="19"/>
                  </a:cubicBezTo>
                  <a:cubicBezTo>
                    <a:pt x="6" y="20"/>
                    <a:pt x="6" y="20"/>
                    <a:pt x="6" y="20"/>
                  </a:cubicBezTo>
                  <a:cubicBezTo>
                    <a:pt x="6" y="21"/>
                    <a:pt x="6" y="22"/>
                    <a:pt x="7" y="22"/>
                  </a:cubicBezTo>
                  <a:cubicBezTo>
                    <a:pt x="7" y="23"/>
                    <a:pt x="8" y="23"/>
                    <a:pt x="9" y="23"/>
                  </a:cubicBezTo>
                  <a:cubicBezTo>
                    <a:pt x="10" y="23"/>
                    <a:pt x="10" y="23"/>
                    <a:pt x="11" y="22"/>
                  </a:cubicBezTo>
                  <a:cubicBezTo>
                    <a:pt x="11" y="22"/>
                    <a:pt x="11" y="21"/>
                    <a:pt x="11" y="21"/>
                  </a:cubicBezTo>
                  <a:cubicBezTo>
                    <a:pt x="11" y="19"/>
                    <a:pt x="10" y="18"/>
                    <a:pt x="8" y="17"/>
                  </a:cubicBezTo>
                  <a:cubicBezTo>
                    <a:pt x="7" y="17"/>
                    <a:pt x="7" y="17"/>
                    <a:pt x="6" y="16"/>
                  </a:cubicBezTo>
                  <a:cubicBezTo>
                    <a:pt x="4" y="15"/>
                    <a:pt x="3" y="14"/>
                    <a:pt x="2" y="13"/>
                  </a:cubicBezTo>
                  <a:cubicBezTo>
                    <a:pt x="1" y="12"/>
                    <a:pt x="0" y="10"/>
                    <a:pt x="0" y="8"/>
                  </a:cubicBezTo>
                  <a:cubicBezTo>
                    <a:pt x="0" y="6"/>
                    <a:pt x="1" y="4"/>
                    <a:pt x="3" y="2"/>
                  </a:cubicBezTo>
                  <a:cubicBezTo>
                    <a:pt x="5" y="0"/>
                    <a:pt x="7" y="0"/>
                    <a:pt x="10" y="0"/>
                  </a:cubicBezTo>
                  <a:cubicBezTo>
                    <a:pt x="12" y="0"/>
                    <a:pt x="14" y="0"/>
                    <a:pt x="16" y="2"/>
                  </a:cubicBezTo>
                  <a:cubicBezTo>
                    <a:pt x="18" y="3"/>
                    <a:pt x="18" y="5"/>
                    <a:pt x="18" y="8"/>
                  </a:cubicBezTo>
                  <a:cubicBezTo>
                    <a:pt x="18" y="8"/>
                    <a:pt x="18" y="8"/>
                    <a:pt x="18" y="8"/>
                  </a:cubicBezTo>
                  <a:cubicBezTo>
                    <a:pt x="12" y="8"/>
                    <a:pt x="12" y="8"/>
                    <a:pt x="12" y="8"/>
                  </a:cubicBezTo>
                  <a:cubicBezTo>
                    <a:pt x="12" y="7"/>
                    <a:pt x="12" y="7"/>
                    <a:pt x="11" y="6"/>
                  </a:cubicBezTo>
                  <a:cubicBezTo>
                    <a:pt x="11" y="6"/>
                    <a:pt x="10" y="6"/>
                    <a:pt x="9" y="6"/>
                  </a:cubicBezTo>
                  <a:cubicBezTo>
                    <a:pt x="9" y="6"/>
                    <a:pt x="8" y="6"/>
                    <a:pt x="8" y="6"/>
                  </a:cubicBezTo>
                  <a:cubicBezTo>
                    <a:pt x="7" y="7"/>
                    <a:pt x="7" y="7"/>
                    <a:pt x="7" y="8"/>
                  </a:cubicBezTo>
                  <a:cubicBezTo>
                    <a:pt x="7" y="9"/>
                    <a:pt x="8" y="10"/>
                    <a:pt x="11" y="11"/>
                  </a:cubicBezTo>
                  <a:cubicBezTo>
                    <a:pt x="12" y="12"/>
                    <a:pt x="12" y="12"/>
                    <a:pt x="13" y="12"/>
                  </a:cubicBezTo>
                  <a:cubicBezTo>
                    <a:pt x="15" y="13"/>
                    <a:pt x="16" y="14"/>
                    <a:pt x="17" y="16"/>
                  </a:cubicBezTo>
                  <a:cubicBezTo>
                    <a:pt x="18" y="17"/>
                    <a:pt x="19" y="18"/>
                    <a:pt x="19" y="20"/>
                  </a:cubicBezTo>
                  <a:cubicBezTo>
                    <a:pt x="19" y="23"/>
                    <a:pt x="18" y="25"/>
                    <a:pt x="16" y="26"/>
                  </a:cubicBezTo>
                  <a:cubicBezTo>
                    <a:pt x="14" y="28"/>
                    <a:pt x="12" y="29"/>
                    <a:pt x="9" y="29"/>
                  </a:cubicBezTo>
                  <a:cubicBezTo>
                    <a:pt x="6" y="29"/>
                    <a:pt x="4" y="28"/>
                    <a:pt x="2" y="27"/>
                  </a:cubicBezTo>
                  <a:cubicBezTo>
                    <a:pt x="0" y="25"/>
                    <a:pt x="0" y="23"/>
                    <a:pt x="0" y="20"/>
                  </a:cubicBezTo>
                  <a:lnTo>
                    <a:pt x="0" y="1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grpSp>
      <p:grpSp>
        <p:nvGrpSpPr>
          <p:cNvPr id="98" name="Group 97"/>
          <p:cNvGrpSpPr>
            <a:grpSpLocks noChangeAspect="1"/>
          </p:cNvGrpSpPr>
          <p:nvPr/>
        </p:nvGrpSpPr>
        <p:grpSpPr>
          <a:xfrm>
            <a:off x="2371126" y="5713941"/>
            <a:ext cx="591582" cy="540000"/>
            <a:chOff x="3436938" y="5441950"/>
            <a:chExt cx="1165225" cy="1063625"/>
          </a:xfrm>
        </p:grpSpPr>
        <p:sp>
          <p:nvSpPr>
            <p:cNvPr id="99" name="Freeform 33"/>
            <p:cNvSpPr>
              <a:spLocks/>
            </p:cNvSpPr>
            <p:nvPr/>
          </p:nvSpPr>
          <p:spPr bwMode="auto">
            <a:xfrm>
              <a:off x="3436938" y="5441950"/>
              <a:ext cx="1165225" cy="1063625"/>
            </a:xfrm>
            <a:custGeom>
              <a:avLst/>
              <a:gdLst/>
              <a:ahLst/>
              <a:cxnLst>
                <a:cxn ang="0">
                  <a:pos x="734" y="347"/>
                </a:cxn>
                <a:cxn ang="0">
                  <a:pos x="356" y="0"/>
                </a:cxn>
                <a:cxn ang="0">
                  <a:pos x="0" y="347"/>
                </a:cxn>
                <a:cxn ang="0">
                  <a:pos x="85" y="347"/>
                </a:cxn>
                <a:cxn ang="0">
                  <a:pos x="85" y="670"/>
                </a:cxn>
                <a:cxn ang="0">
                  <a:pos x="649" y="670"/>
                </a:cxn>
                <a:cxn ang="0">
                  <a:pos x="649" y="347"/>
                </a:cxn>
                <a:cxn ang="0">
                  <a:pos x="734" y="347"/>
                </a:cxn>
                <a:cxn ang="0">
                  <a:pos x="734" y="347"/>
                </a:cxn>
              </a:cxnLst>
              <a:rect l="0" t="0" r="r" b="b"/>
              <a:pathLst>
                <a:path w="734" h="670">
                  <a:moveTo>
                    <a:pt x="734" y="347"/>
                  </a:moveTo>
                  <a:lnTo>
                    <a:pt x="356" y="0"/>
                  </a:lnTo>
                  <a:lnTo>
                    <a:pt x="0" y="347"/>
                  </a:lnTo>
                  <a:lnTo>
                    <a:pt x="85" y="347"/>
                  </a:lnTo>
                  <a:lnTo>
                    <a:pt x="85" y="670"/>
                  </a:lnTo>
                  <a:lnTo>
                    <a:pt x="649" y="670"/>
                  </a:lnTo>
                  <a:lnTo>
                    <a:pt x="649" y="347"/>
                  </a:lnTo>
                  <a:lnTo>
                    <a:pt x="734" y="347"/>
                  </a:lnTo>
                  <a:lnTo>
                    <a:pt x="734" y="347"/>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1" name="Freeform 35"/>
            <p:cNvSpPr>
              <a:spLocks noEditPoints="1"/>
            </p:cNvSpPr>
            <p:nvPr/>
          </p:nvSpPr>
          <p:spPr bwMode="auto">
            <a:xfrm>
              <a:off x="3717926" y="5976938"/>
              <a:ext cx="231775" cy="233363"/>
            </a:xfrm>
            <a:custGeom>
              <a:avLst/>
              <a:gdLst/>
              <a:ahLst/>
              <a:cxnLst>
                <a:cxn ang="0">
                  <a:pos x="0" y="30"/>
                </a:cxn>
                <a:cxn ang="0">
                  <a:pos x="3" y="18"/>
                </a:cxn>
                <a:cxn ang="0">
                  <a:pos x="10" y="8"/>
                </a:cxn>
                <a:cxn ang="0">
                  <a:pos x="19" y="2"/>
                </a:cxn>
                <a:cxn ang="0">
                  <a:pos x="31" y="0"/>
                </a:cxn>
                <a:cxn ang="0">
                  <a:pos x="43" y="2"/>
                </a:cxn>
                <a:cxn ang="0">
                  <a:pos x="53" y="9"/>
                </a:cxn>
                <a:cxn ang="0">
                  <a:pos x="60" y="19"/>
                </a:cxn>
                <a:cxn ang="0">
                  <a:pos x="62" y="30"/>
                </a:cxn>
                <a:cxn ang="0">
                  <a:pos x="60" y="42"/>
                </a:cxn>
                <a:cxn ang="0">
                  <a:pos x="53" y="52"/>
                </a:cxn>
                <a:cxn ang="0">
                  <a:pos x="43" y="59"/>
                </a:cxn>
                <a:cxn ang="0">
                  <a:pos x="31" y="62"/>
                </a:cxn>
                <a:cxn ang="0">
                  <a:pos x="19" y="59"/>
                </a:cxn>
                <a:cxn ang="0">
                  <a:pos x="9" y="52"/>
                </a:cxn>
                <a:cxn ang="0">
                  <a:pos x="3" y="42"/>
                </a:cxn>
                <a:cxn ang="0">
                  <a:pos x="0" y="30"/>
                </a:cxn>
                <a:cxn ang="0">
                  <a:pos x="16" y="30"/>
                </a:cxn>
                <a:cxn ang="0">
                  <a:pos x="20" y="42"/>
                </a:cxn>
                <a:cxn ang="0">
                  <a:pos x="31" y="47"/>
                </a:cxn>
                <a:cxn ang="0">
                  <a:pos x="42" y="42"/>
                </a:cxn>
                <a:cxn ang="0">
                  <a:pos x="47" y="30"/>
                </a:cxn>
                <a:cxn ang="0">
                  <a:pos x="42" y="19"/>
                </a:cxn>
                <a:cxn ang="0">
                  <a:pos x="31" y="15"/>
                </a:cxn>
                <a:cxn ang="0">
                  <a:pos x="20" y="19"/>
                </a:cxn>
                <a:cxn ang="0">
                  <a:pos x="16" y="30"/>
                </a:cxn>
              </a:cxnLst>
              <a:rect l="0" t="0" r="r" b="b"/>
              <a:pathLst>
                <a:path w="62" h="62">
                  <a:moveTo>
                    <a:pt x="0" y="30"/>
                  </a:moveTo>
                  <a:cubicBezTo>
                    <a:pt x="0" y="26"/>
                    <a:pt x="1" y="22"/>
                    <a:pt x="3" y="18"/>
                  </a:cubicBezTo>
                  <a:cubicBezTo>
                    <a:pt x="4" y="15"/>
                    <a:pt x="7" y="11"/>
                    <a:pt x="10" y="8"/>
                  </a:cubicBezTo>
                  <a:cubicBezTo>
                    <a:pt x="13" y="6"/>
                    <a:pt x="16" y="3"/>
                    <a:pt x="19" y="2"/>
                  </a:cubicBezTo>
                  <a:cubicBezTo>
                    <a:pt x="23" y="0"/>
                    <a:pt x="27" y="0"/>
                    <a:pt x="31" y="0"/>
                  </a:cubicBezTo>
                  <a:cubicBezTo>
                    <a:pt x="35" y="0"/>
                    <a:pt x="39" y="0"/>
                    <a:pt x="43" y="2"/>
                  </a:cubicBezTo>
                  <a:cubicBezTo>
                    <a:pt x="46" y="4"/>
                    <a:pt x="50" y="6"/>
                    <a:pt x="53" y="9"/>
                  </a:cubicBezTo>
                  <a:cubicBezTo>
                    <a:pt x="56" y="12"/>
                    <a:pt x="58" y="15"/>
                    <a:pt x="60" y="19"/>
                  </a:cubicBezTo>
                  <a:cubicBezTo>
                    <a:pt x="61" y="22"/>
                    <a:pt x="62" y="26"/>
                    <a:pt x="62" y="30"/>
                  </a:cubicBezTo>
                  <a:cubicBezTo>
                    <a:pt x="62" y="35"/>
                    <a:pt x="61" y="39"/>
                    <a:pt x="60" y="42"/>
                  </a:cubicBezTo>
                  <a:cubicBezTo>
                    <a:pt x="58" y="46"/>
                    <a:pt x="56" y="49"/>
                    <a:pt x="53" y="52"/>
                  </a:cubicBezTo>
                  <a:cubicBezTo>
                    <a:pt x="50" y="55"/>
                    <a:pt x="47" y="58"/>
                    <a:pt x="43" y="59"/>
                  </a:cubicBezTo>
                  <a:cubicBezTo>
                    <a:pt x="39" y="61"/>
                    <a:pt x="35" y="62"/>
                    <a:pt x="31" y="62"/>
                  </a:cubicBezTo>
                  <a:cubicBezTo>
                    <a:pt x="27" y="62"/>
                    <a:pt x="23" y="61"/>
                    <a:pt x="19" y="59"/>
                  </a:cubicBezTo>
                  <a:cubicBezTo>
                    <a:pt x="15" y="58"/>
                    <a:pt x="12" y="55"/>
                    <a:pt x="9" y="52"/>
                  </a:cubicBezTo>
                  <a:cubicBezTo>
                    <a:pt x="6" y="49"/>
                    <a:pt x="4" y="46"/>
                    <a:pt x="3" y="42"/>
                  </a:cubicBezTo>
                  <a:cubicBezTo>
                    <a:pt x="1" y="38"/>
                    <a:pt x="0" y="34"/>
                    <a:pt x="0" y="30"/>
                  </a:cubicBezTo>
                  <a:close/>
                  <a:moveTo>
                    <a:pt x="16" y="30"/>
                  </a:moveTo>
                  <a:cubicBezTo>
                    <a:pt x="16" y="35"/>
                    <a:pt x="17" y="39"/>
                    <a:pt x="20" y="42"/>
                  </a:cubicBezTo>
                  <a:cubicBezTo>
                    <a:pt x="23" y="45"/>
                    <a:pt x="27" y="47"/>
                    <a:pt x="31" y="47"/>
                  </a:cubicBezTo>
                  <a:cubicBezTo>
                    <a:pt x="36" y="47"/>
                    <a:pt x="39" y="45"/>
                    <a:pt x="42" y="42"/>
                  </a:cubicBezTo>
                  <a:cubicBezTo>
                    <a:pt x="45" y="39"/>
                    <a:pt x="47" y="35"/>
                    <a:pt x="47" y="30"/>
                  </a:cubicBezTo>
                  <a:cubicBezTo>
                    <a:pt x="47" y="26"/>
                    <a:pt x="45" y="22"/>
                    <a:pt x="42" y="19"/>
                  </a:cubicBezTo>
                  <a:cubicBezTo>
                    <a:pt x="39" y="16"/>
                    <a:pt x="36" y="15"/>
                    <a:pt x="31" y="15"/>
                  </a:cubicBezTo>
                  <a:cubicBezTo>
                    <a:pt x="27" y="15"/>
                    <a:pt x="23" y="16"/>
                    <a:pt x="20" y="19"/>
                  </a:cubicBezTo>
                  <a:cubicBezTo>
                    <a:pt x="17" y="22"/>
                    <a:pt x="16" y="26"/>
                    <a:pt x="16" y="30"/>
                  </a:cubicBez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4" name="Freeform 38"/>
            <p:cNvSpPr>
              <a:spLocks noEditPoints="1"/>
            </p:cNvSpPr>
            <p:nvPr/>
          </p:nvSpPr>
          <p:spPr bwMode="auto">
            <a:xfrm>
              <a:off x="3709988" y="6276975"/>
              <a:ext cx="74613" cy="109538"/>
            </a:xfrm>
            <a:custGeom>
              <a:avLst/>
              <a:gdLst/>
              <a:ahLst/>
              <a:cxnLst>
                <a:cxn ang="0">
                  <a:pos x="7" y="29"/>
                </a:cxn>
                <a:cxn ang="0">
                  <a:pos x="0" y="29"/>
                </a:cxn>
                <a:cxn ang="0">
                  <a:pos x="0" y="0"/>
                </a:cxn>
                <a:cxn ang="0">
                  <a:pos x="9" y="0"/>
                </a:cxn>
                <a:cxn ang="0">
                  <a:pos x="14" y="0"/>
                </a:cxn>
                <a:cxn ang="0">
                  <a:pos x="17" y="2"/>
                </a:cxn>
                <a:cxn ang="0">
                  <a:pos x="20" y="5"/>
                </a:cxn>
                <a:cxn ang="0">
                  <a:pos x="20" y="10"/>
                </a:cxn>
                <a:cxn ang="0">
                  <a:pos x="19" y="15"/>
                </a:cxn>
                <a:cxn ang="0">
                  <a:pos x="16" y="18"/>
                </a:cxn>
                <a:cxn ang="0">
                  <a:pos x="13" y="19"/>
                </a:cxn>
                <a:cxn ang="0">
                  <a:pos x="9" y="19"/>
                </a:cxn>
                <a:cxn ang="0">
                  <a:pos x="7" y="19"/>
                </a:cxn>
                <a:cxn ang="0">
                  <a:pos x="7" y="29"/>
                </a:cxn>
                <a:cxn ang="0">
                  <a:pos x="7" y="13"/>
                </a:cxn>
                <a:cxn ang="0">
                  <a:pos x="8" y="13"/>
                </a:cxn>
                <a:cxn ang="0">
                  <a:pos x="12" y="12"/>
                </a:cxn>
                <a:cxn ang="0">
                  <a:pos x="13" y="10"/>
                </a:cxn>
                <a:cxn ang="0">
                  <a:pos x="12" y="7"/>
                </a:cxn>
                <a:cxn ang="0">
                  <a:pos x="9" y="6"/>
                </a:cxn>
                <a:cxn ang="0">
                  <a:pos x="7" y="6"/>
                </a:cxn>
                <a:cxn ang="0">
                  <a:pos x="7" y="13"/>
                </a:cxn>
              </a:cxnLst>
              <a:rect l="0" t="0" r="r" b="b"/>
              <a:pathLst>
                <a:path w="20" h="29">
                  <a:moveTo>
                    <a:pt x="7" y="29"/>
                  </a:moveTo>
                  <a:cubicBezTo>
                    <a:pt x="0" y="29"/>
                    <a:pt x="0" y="29"/>
                    <a:pt x="0" y="29"/>
                  </a:cubicBezTo>
                  <a:cubicBezTo>
                    <a:pt x="0" y="0"/>
                    <a:pt x="0" y="0"/>
                    <a:pt x="0" y="0"/>
                  </a:cubicBezTo>
                  <a:cubicBezTo>
                    <a:pt x="9" y="0"/>
                    <a:pt x="9" y="0"/>
                    <a:pt x="9" y="0"/>
                  </a:cubicBezTo>
                  <a:cubicBezTo>
                    <a:pt x="11" y="0"/>
                    <a:pt x="13" y="0"/>
                    <a:pt x="14" y="0"/>
                  </a:cubicBezTo>
                  <a:cubicBezTo>
                    <a:pt x="15" y="1"/>
                    <a:pt x="16" y="1"/>
                    <a:pt x="17" y="2"/>
                  </a:cubicBezTo>
                  <a:cubicBezTo>
                    <a:pt x="18" y="3"/>
                    <a:pt x="19" y="4"/>
                    <a:pt x="20" y="5"/>
                  </a:cubicBezTo>
                  <a:cubicBezTo>
                    <a:pt x="20" y="6"/>
                    <a:pt x="20" y="8"/>
                    <a:pt x="20" y="10"/>
                  </a:cubicBezTo>
                  <a:cubicBezTo>
                    <a:pt x="20" y="11"/>
                    <a:pt x="20" y="13"/>
                    <a:pt x="19" y="15"/>
                  </a:cubicBezTo>
                  <a:cubicBezTo>
                    <a:pt x="19" y="16"/>
                    <a:pt x="17" y="17"/>
                    <a:pt x="16" y="18"/>
                  </a:cubicBezTo>
                  <a:cubicBezTo>
                    <a:pt x="15" y="19"/>
                    <a:pt x="14" y="19"/>
                    <a:pt x="13" y="19"/>
                  </a:cubicBezTo>
                  <a:cubicBezTo>
                    <a:pt x="12" y="19"/>
                    <a:pt x="11" y="19"/>
                    <a:pt x="9" y="19"/>
                  </a:cubicBezTo>
                  <a:cubicBezTo>
                    <a:pt x="7" y="19"/>
                    <a:pt x="7" y="19"/>
                    <a:pt x="7" y="19"/>
                  </a:cubicBezTo>
                  <a:lnTo>
                    <a:pt x="7" y="29"/>
                  </a:lnTo>
                  <a:close/>
                  <a:moveTo>
                    <a:pt x="7" y="13"/>
                  </a:moveTo>
                  <a:cubicBezTo>
                    <a:pt x="8" y="13"/>
                    <a:pt x="8" y="13"/>
                    <a:pt x="8" y="13"/>
                  </a:cubicBezTo>
                  <a:cubicBezTo>
                    <a:pt x="10" y="13"/>
                    <a:pt x="11" y="13"/>
                    <a:pt x="12" y="12"/>
                  </a:cubicBezTo>
                  <a:cubicBezTo>
                    <a:pt x="13" y="12"/>
                    <a:pt x="13" y="11"/>
                    <a:pt x="13" y="10"/>
                  </a:cubicBezTo>
                  <a:cubicBezTo>
                    <a:pt x="13" y="9"/>
                    <a:pt x="13" y="8"/>
                    <a:pt x="12" y="7"/>
                  </a:cubicBezTo>
                  <a:cubicBezTo>
                    <a:pt x="12" y="7"/>
                    <a:pt x="10" y="6"/>
                    <a:pt x="9" y="6"/>
                  </a:cubicBezTo>
                  <a:cubicBezTo>
                    <a:pt x="7" y="6"/>
                    <a:pt x="7" y="6"/>
                    <a:pt x="7" y="6"/>
                  </a:cubicBezTo>
                  <a:lnTo>
                    <a:pt x="7" y="13"/>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5" name="Freeform 39"/>
            <p:cNvSpPr>
              <a:spLocks noEditPoints="1"/>
            </p:cNvSpPr>
            <p:nvPr/>
          </p:nvSpPr>
          <p:spPr bwMode="auto">
            <a:xfrm>
              <a:off x="3778251" y="6276975"/>
              <a:ext cx="100013" cy="109538"/>
            </a:xfrm>
            <a:custGeom>
              <a:avLst/>
              <a:gdLst/>
              <a:ahLst/>
              <a:cxnLst>
                <a:cxn ang="0">
                  <a:pos x="21" y="57"/>
                </a:cxn>
                <a:cxn ang="0">
                  <a:pos x="16" y="69"/>
                </a:cxn>
                <a:cxn ang="0">
                  <a:pos x="0" y="69"/>
                </a:cxn>
                <a:cxn ang="0">
                  <a:pos x="26" y="0"/>
                </a:cxn>
                <a:cxn ang="0">
                  <a:pos x="37" y="0"/>
                </a:cxn>
                <a:cxn ang="0">
                  <a:pos x="63" y="69"/>
                </a:cxn>
                <a:cxn ang="0">
                  <a:pos x="47" y="69"/>
                </a:cxn>
                <a:cxn ang="0">
                  <a:pos x="42" y="57"/>
                </a:cxn>
                <a:cxn ang="0">
                  <a:pos x="21" y="57"/>
                </a:cxn>
                <a:cxn ang="0">
                  <a:pos x="37" y="45"/>
                </a:cxn>
                <a:cxn ang="0">
                  <a:pos x="30" y="22"/>
                </a:cxn>
                <a:cxn ang="0">
                  <a:pos x="26" y="45"/>
                </a:cxn>
                <a:cxn ang="0">
                  <a:pos x="37" y="45"/>
                </a:cxn>
              </a:cxnLst>
              <a:rect l="0" t="0" r="r" b="b"/>
              <a:pathLst>
                <a:path w="63" h="69">
                  <a:moveTo>
                    <a:pt x="21" y="57"/>
                  </a:moveTo>
                  <a:lnTo>
                    <a:pt x="16" y="69"/>
                  </a:lnTo>
                  <a:lnTo>
                    <a:pt x="0" y="69"/>
                  </a:lnTo>
                  <a:lnTo>
                    <a:pt x="26" y="0"/>
                  </a:lnTo>
                  <a:lnTo>
                    <a:pt x="37" y="0"/>
                  </a:lnTo>
                  <a:lnTo>
                    <a:pt x="63" y="69"/>
                  </a:lnTo>
                  <a:lnTo>
                    <a:pt x="47" y="69"/>
                  </a:lnTo>
                  <a:lnTo>
                    <a:pt x="42" y="57"/>
                  </a:lnTo>
                  <a:lnTo>
                    <a:pt x="21" y="57"/>
                  </a:lnTo>
                  <a:close/>
                  <a:moveTo>
                    <a:pt x="37" y="45"/>
                  </a:moveTo>
                  <a:lnTo>
                    <a:pt x="30" y="22"/>
                  </a:lnTo>
                  <a:lnTo>
                    <a:pt x="26" y="45"/>
                  </a:lnTo>
                  <a:lnTo>
                    <a:pt x="37" y="45"/>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6" name="Freeform 40"/>
            <p:cNvSpPr>
              <a:spLocks/>
            </p:cNvSpPr>
            <p:nvPr/>
          </p:nvSpPr>
          <p:spPr bwMode="auto">
            <a:xfrm>
              <a:off x="3871913" y="6276975"/>
              <a:ext cx="66675" cy="109538"/>
            </a:xfrm>
            <a:custGeom>
              <a:avLst/>
              <a:gdLst/>
              <a:ahLst/>
              <a:cxnLst>
                <a:cxn ang="0">
                  <a:pos x="28" y="69"/>
                </a:cxn>
                <a:cxn ang="0">
                  <a:pos x="12" y="69"/>
                </a:cxn>
                <a:cxn ang="0">
                  <a:pos x="12" y="17"/>
                </a:cxn>
                <a:cxn ang="0">
                  <a:pos x="0" y="17"/>
                </a:cxn>
                <a:cxn ang="0">
                  <a:pos x="0" y="0"/>
                </a:cxn>
                <a:cxn ang="0">
                  <a:pos x="42" y="0"/>
                </a:cxn>
                <a:cxn ang="0">
                  <a:pos x="42" y="17"/>
                </a:cxn>
                <a:cxn ang="0">
                  <a:pos x="28" y="17"/>
                </a:cxn>
                <a:cxn ang="0">
                  <a:pos x="28" y="69"/>
                </a:cxn>
              </a:cxnLst>
              <a:rect l="0" t="0" r="r" b="b"/>
              <a:pathLst>
                <a:path w="42" h="69">
                  <a:moveTo>
                    <a:pt x="28" y="69"/>
                  </a:moveTo>
                  <a:lnTo>
                    <a:pt x="12" y="69"/>
                  </a:lnTo>
                  <a:lnTo>
                    <a:pt x="12" y="17"/>
                  </a:lnTo>
                  <a:lnTo>
                    <a:pt x="0" y="17"/>
                  </a:lnTo>
                  <a:lnTo>
                    <a:pt x="0" y="0"/>
                  </a:lnTo>
                  <a:lnTo>
                    <a:pt x="42" y="0"/>
                  </a:lnTo>
                  <a:lnTo>
                    <a:pt x="42" y="17"/>
                  </a:lnTo>
                  <a:lnTo>
                    <a:pt x="28" y="17"/>
                  </a:lnTo>
                  <a:lnTo>
                    <a:pt x="28"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7" name="Rectangle 41"/>
            <p:cNvSpPr>
              <a:spLocks noChangeArrowheads="1"/>
            </p:cNvSpPr>
            <p:nvPr/>
          </p:nvSpPr>
          <p:spPr bwMode="auto">
            <a:xfrm>
              <a:off x="3946526" y="6276975"/>
              <a:ext cx="26988" cy="109538"/>
            </a:xfrm>
            <a:prstGeom prst="rect">
              <a:avLst/>
            </a:prstGeom>
            <a:solidFill>
              <a:schemeClr val="accent4">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8" name="Freeform 42"/>
            <p:cNvSpPr>
              <a:spLocks/>
            </p:cNvSpPr>
            <p:nvPr/>
          </p:nvSpPr>
          <p:spPr bwMode="auto">
            <a:xfrm>
              <a:off x="3987801" y="6276975"/>
              <a:ext cx="60325" cy="109538"/>
            </a:xfrm>
            <a:custGeom>
              <a:avLst/>
              <a:gdLst/>
              <a:ahLst/>
              <a:cxnLst>
                <a:cxn ang="0">
                  <a:pos x="38" y="69"/>
                </a:cxn>
                <a:cxn ang="0">
                  <a:pos x="0" y="69"/>
                </a:cxn>
                <a:cxn ang="0">
                  <a:pos x="0" y="0"/>
                </a:cxn>
                <a:cxn ang="0">
                  <a:pos x="38" y="0"/>
                </a:cxn>
                <a:cxn ang="0">
                  <a:pos x="38" y="15"/>
                </a:cxn>
                <a:cxn ang="0">
                  <a:pos x="17" y="15"/>
                </a:cxn>
                <a:cxn ang="0">
                  <a:pos x="17" y="26"/>
                </a:cxn>
                <a:cxn ang="0">
                  <a:pos x="38" y="26"/>
                </a:cxn>
                <a:cxn ang="0">
                  <a:pos x="38" y="41"/>
                </a:cxn>
                <a:cxn ang="0">
                  <a:pos x="17" y="41"/>
                </a:cxn>
                <a:cxn ang="0">
                  <a:pos x="17" y="52"/>
                </a:cxn>
                <a:cxn ang="0">
                  <a:pos x="38" y="52"/>
                </a:cxn>
                <a:cxn ang="0">
                  <a:pos x="38" y="69"/>
                </a:cxn>
              </a:cxnLst>
              <a:rect l="0" t="0" r="r" b="b"/>
              <a:pathLst>
                <a:path w="38" h="69">
                  <a:moveTo>
                    <a:pt x="38" y="69"/>
                  </a:moveTo>
                  <a:lnTo>
                    <a:pt x="0" y="69"/>
                  </a:lnTo>
                  <a:lnTo>
                    <a:pt x="0" y="0"/>
                  </a:lnTo>
                  <a:lnTo>
                    <a:pt x="38" y="0"/>
                  </a:lnTo>
                  <a:lnTo>
                    <a:pt x="38" y="15"/>
                  </a:lnTo>
                  <a:lnTo>
                    <a:pt x="17" y="15"/>
                  </a:lnTo>
                  <a:lnTo>
                    <a:pt x="17" y="26"/>
                  </a:lnTo>
                  <a:lnTo>
                    <a:pt x="38" y="26"/>
                  </a:lnTo>
                  <a:lnTo>
                    <a:pt x="38" y="41"/>
                  </a:lnTo>
                  <a:lnTo>
                    <a:pt x="17" y="41"/>
                  </a:lnTo>
                  <a:lnTo>
                    <a:pt x="17" y="52"/>
                  </a:lnTo>
                  <a:lnTo>
                    <a:pt x="38" y="52"/>
                  </a:lnTo>
                  <a:lnTo>
                    <a:pt x="38"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09" name="Freeform 43"/>
            <p:cNvSpPr>
              <a:spLocks/>
            </p:cNvSpPr>
            <p:nvPr/>
          </p:nvSpPr>
          <p:spPr bwMode="auto">
            <a:xfrm>
              <a:off x="4062413" y="6276975"/>
              <a:ext cx="90488" cy="109538"/>
            </a:xfrm>
            <a:custGeom>
              <a:avLst/>
              <a:gdLst/>
              <a:ahLst/>
              <a:cxnLst>
                <a:cxn ang="0">
                  <a:pos x="17" y="69"/>
                </a:cxn>
                <a:cxn ang="0">
                  <a:pos x="0" y="69"/>
                </a:cxn>
                <a:cxn ang="0">
                  <a:pos x="0" y="0"/>
                </a:cxn>
                <a:cxn ang="0">
                  <a:pos x="14" y="0"/>
                </a:cxn>
                <a:cxn ang="0">
                  <a:pos x="40" y="38"/>
                </a:cxn>
                <a:cxn ang="0">
                  <a:pos x="40" y="0"/>
                </a:cxn>
                <a:cxn ang="0">
                  <a:pos x="57" y="0"/>
                </a:cxn>
                <a:cxn ang="0">
                  <a:pos x="57" y="69"/>
                </a:cxn>
                <a:cxn ang="0">
                  <a:pos x="43" y="69"/>
                </a:cxn>
                <a:cxn ang="0">
                  <a:pos x="17" y="31"/>
                </a:cxn>
                <a:cxn ang="0">
                  <a:pos x="17" y="69"/>
                </a:cxn>
              </a:cxnLst>
              <a:rect l="0" t="0" r="r" b="b"/>
              <a:pathLst>
                <a:path w="57" h="69">
                  <a:moveTo>
                    <a:pt x="17" y="69"/>
                  </a:moveTo>
                  <a:lnTo>
                    <a:pt x="0" y="69"/>
                  </a:lnTo>
                  <a:lnTo>
                    <a:pt x="0" y="0"/>
                  </a:lnTo>
                  <a:lnTo>
                    <a:pt x="14" y="0"/>
                  </a:lnTo>
                  <a:lnTo>
                    <a:pt x="40" y="38"/>
                  </a:lnTo>
                  <a:lnTo>
                    <a:pt x="40" y="0"/>
                  </a:lnTo>
                  <a:lnTo>
                    <a:pt x="57" y="0"/>
                  </a:lnTo>
                  <a:lnTo>
                    <a:pt x="57" y="69"/>
                  </a:lnTo>
                  <a:lnTo>
                    <a:pt x="43" y="69"/>
                  </a:lnTo>
                  <a:lnTo>
                    <a:pt x="17" y="31"/>
                  </a:lnTo>
                  <a:lnTo>
                    <a:pt x="17"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10" name="Freeform 44"/>
            <p:cNvSpPr>
              <a:spLocks/>
            </p:cNvSpPr>
            <p:nvPr/>
          </p:nvSpPr>
          <p:spPr bwMode="auto">
            <a:xfrm>
              <a:off x="4160838" y="6276975"/>
              <a:ext cx="66675" cy="109538"/>
            </a:xfrm>
            <a:custGeom>
              <a:avLst/>
              <a:gdLst/>
              <a:ahLst/>
              <a:cxnLst>
                <a:cxn ang="0">
                  <a:pos x="28" y="69"/>
                </a:cxn>
                <a:cxn ang="0">
                  <a:pos x="11" y="69"/>
                </a:cxn>
                <a:cxn ang="0">
                  <a:pos x="11" y="17"/>
                </a:cxn>
                <a:cxn ang="0">
                  <a:pos x="0" y="17"/>
                </a:cxn>
                <a:cxn ang="0">
                  <a:pos x="0" y="0"/>
                </a:cxn>
                <a:cxn ang="0">
                  <a:pos x="42" y="0"/>
                </a:cxn>
                <a:cxn ang="0">
                  <a:pos x="42" y="17"/>
                </a:cxn>
                <a:cxn ang="0">
                  <a:pos x="28" y="17"/>
                </a:cxn>
                <a:cxn ang="0">
                  <a:pos x="28" y="69"/>
                </a:cxn>
              </a:cxnLst>
              <a:rect l="0" t="0" r="r" b="b"/>
              <a:pathLst>
                <a:path w="42" h="69">
                  <a:moveTo>
                    <a:pt x="28" y="69"/>
                  </a:moveTo>
                  <a:lnTo>
                    <a:pt x="11" y="69"/>
                  </a:lnTo>
                  <a:lnTo>
                    <a:pt x="11" y="17"/>
                  </a:lnTo>
                  <a:lnTo>
                    <a:pt x="0" y="17"/>
                  </a:lnTo>
                  <a:lnTo>
                    <a:pt x="0" y="0"/>
                  </a:lnTo>
                  <a:lnTo>
                    <a:pt x="42" y="0"/>
                  </a:lnTo>
                  <a:lnTo>
                    <a:pt x="42" y="17"/>
                  </a:lnTo>
                  <a:lnTo>
                    <a:pt x="28" y="17"/>
                  </a:lnTo>
                  <a:lnTo>
                    <a:pt x="28" y="6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11" name="Freeform 45"/>
            <p:cNvSpPr>
              <a:spLocks/>
            </p:cNvSpPr>
            <p:nvPr/>
          </p:nvSpPr>
          <p:spPr bwMode="auto">
            <a:xfrm>
              <a:off x="4232276" y="6276975"/>
              <a:ext cx="69850" cy="109538"/>
            </a:xfrm>
            <a:custGeom>
              <a:avLst/>
              <a:gdLst/>
              <a:ahLst/>
              <a:cxnLst>
                <a:cxn ang="0">
                  <a:pos x="0" y="19"/>
                </a:cxn>
                <a:cxn ang="0">
                  <a:pos x="6" y="19"/>
                </a:cxn>
                <a:cxn ang="0">
                  <a:pos x="6" y="20"/>
                </a:cxn>
                <a:cxn ang="0">
                  <a:pos x="7" y="22"/>
                </a:cxn>
                <a:cxn ang="0">
                  <a:pos x="9" y="23"/>
                </a:cxn>
                <a:cxn ang="0">
                  <a:pos x="11" y="22"/>
                </a:cxn>
                <a:cxn ang="0">
                  <a:pos x="11" y="21"/>
                </a:cxn>
                <a:cxn ang="0">
                  <a:pos x="8" y="17"/>
                </a:cxn>
                <a:cxn ang="0">
                  <a:pos x="6" y="16"/>
                </a:cxn>
                <a:cxn ang="0">
                  <a:pos x="2" y="13"/>
                </a:cxn>
                <a:cxn ang="0">
                  <a:pos x="0" y="8"/>
                </a:cxn>
                <a:cxn ang="0">
                  <a:pos x="3" y="2"/>
                </a:cxn>
                <a:cxn ang="0">
                  <a:pos x="10" y="0"/>
                </a:cxn>
                <a:cxn ang="0">
                  <a:pos x="16" y="2"/>
                </a:cxn>
                <a:cxn ang="0">
                  <a:pos x="18" y="8"/>
                </a:cxn>
                <a:cxn ang="0">
                  <a:pos x="18" y="8"/>
                </a:cxn>
                <a:cxn ang="0">
                  <a:pos x="12" y="8"/>
                </a:cxn>
                <a:cxn ang="0">
                  <a:pos x="11" y="6"/>
                </a:cxn>
                <a:cxn ang="0">
                  <a:pos x="9" y="6"/>
                </a:cxn>
                <a:cxn ang="0">
                  <a:pos x="8" y="6"/>
                </a:cxn>
                <a:cxn ang="0">
                  <a:pos x="7" y="8"/>
                </a:cxn>
                <a:cxn ang="0">
                  <a:pos x="11" y="11"/>
                </a:cxn>
                <a:cxn ang="0">
                  <a:pos x="13" y="12"/>
                </a:cxn>
                <a:cxn ang="0">
                  <a:pos x="17" y="16"/>
                </a:cxn>
                <a:cxn ang="0">
                  <a:pos x="19" y="20"/>
                </a:cxn>
                <a:cxn ang="0">
                  <a:pos x="16" y="26"/>
                </a:cxn>
                <a:cxn ang="0">
                  <a:pos x="9" y="29"/>
                </a:cxn>
                <a:cxn ang="0">
                  <a:pos x="2" y="27"/>
                </a:cxn>
                <a:cxn ang="0">
                  <a:pos x="0" y="20"/>
                </a:cxn>
                <a:cxn ang="0">
                  <a:pos x="0" y="19"/>
                </a:cxn>
              </a:cxnLst>
              <a:rect l="0" t="0" r="r" b="b"/>
              <a:pathLst>
                <a:path w="19" h="29">
                  <a:moveTo>
                    <a:pt x="0" y="19"/>
                  </a:moveTo>
                  <a:cubicBezTo>
                    <a:pt x="6" y="19"/>
                    <a:pt x="6" y="19"/>
                    <a:pt x="6" y="19"/>
                  </a:cubicBezTo>
                  <a:cubicBezTo>
                    <a:pt x="6" y="20"/>
                    <a:pt x="6" y="20"/>
                    <a:pt x="6" y="20"/>
                  </a:cubicBezTo>
                  <a:cubicBezTo>
                    <a:pt x="6" y="21"/>
                    <a:pt x="6" y="22"/>
                    <a:pt x="7" y="22"/>
                  </a:cubicBezTo>
                  <a:cubicBezTo>
                    <a:pt x="7" y="23"/>
                    <a:pt x="8" y="23"/>
                    <a:pt x="9" y="23"/>
                  </a:cubicBezTo>
                  <a:cubicBezTo>
                    <a:pt x="10" y="23"/>
                    <a:pt x="10" y="23"/>
                    <a:pt x="11" y="22"/>
                  </a:cubicBezTo>
                  <a:cubicBezTo>
                    <a:pt x="11" y="22"/>
                    <a:pt x="11" y="21"/>
                    <a:pt x="11" y="21"/>
                  </a:cubicBezTo>
                  <a:cubicBezTo>
                    <a:pt x="11" y="19"/>
                    <a:pt x="10" y="18"/>
                    <a:pt x="8" y="17"/>
                  </a:cubicBezTo>
                  <a:cubicBezTo>
                    <a:pt x="7" y="17"/>
                    <a:pt x="7" y="17"/>
                    <a:pt x="6" y="16"/>
                  </a:cubicBezTo>
                  <a:cubicBezTo>
                    <a:pt x="4" y="15"/>
                    <a:pt x="3" y="14"/>
                    <a:pt x="2" y="13"/>
                  </a:cubicBezTo>
                  <a:cubicBezTo>
                    <a:pt x="1" y="12"/>
                    <a:pt x="0" y="10"/>
                    <a:pt x="0" y="8"/>
                  </a:cubicBezTo>
                  <a:cubicBezTo>
                    <a:pt x="0" y="6"/>
                    <a:pt x="1" y="4"/>
                    <a:pt x="3" y="2"/>
                  </a:cubicBezTo>
                  <a:cubicBezTo>
                    <a:pt x="5" y="0"/>
                    <a:pt x="7" y="0"/>
                    <a:pt x="10" y="0"/>
                  </a:cubicBezTo>
                  <a:cubicBezTo>
                    <a:pt x="12" y="0"/>
                    <a:pt x="14" y="0"/>
                    <a:pt x="16" y="2"/>
                  </a:cubicBezTo>
                  <a:cubicBezTo>
                    <a:pt x="18" y="3"/>
                    <a:pt x="18" y="5"/>
                    <a:pt x="18" y="8"/>
                  </a:cubicBezTo>
                  <a:cubicBezTo>
                    <a:pt x="18" y="8"/>
                    <a:pt x="18" y="8"/>
                    <a:pt x="18" y="8"/>
                  </a:cubicBezTo>
                  <a:cubicBezTo>
                    <a:pt x="12" y="8"/>
                    <a:pt x="12" y="8"/>
                    <a:pt x="12" y="8"/>
                  </a:cubicBezTo>
                  <a:cubicBezTo>
                    <a:pt x="12" y="7"/>
                    <a:pt x="12" y="7"/>
                    <a:pt x="11" y="6"/>
                  </a:cubicBezTo>
                  <a:cubicBezTo>
                    <a:pt x="11" y="6"/>
                    <a:pt x="10" y="6"/>
                    <a:pt x="9" y="6"/>
                  </a:cubicBezTo>
                  <a:cubicBezTo>
                    <a:pt x="9" y="6"/>
                    <a:pt x="8" y="6"/>
                    <a:pt x="8" y="6"/>
                  </a:cubicBezTo>
                  <a:cubicBezTo>
                    <a:pt x="7" y="7"/>
                    <a:pt x="7" y="7"/>
                    <a:pt x="7" y="8"/>
                  </a:cubicBezTo>
                  <a:cubicBezTo>
                    <a:pt x="7" y="9"/>
                    <a:pt x="8" y="10"/>
                    <a:pt x="11" y="11"/>
                  </a:cubicBezTo>
                  <a:cubicBezTo>
                    <a:pt x="12" y="12"/>
                    <a:pt x="12" y="12"/>
                    <a:pt x="13" y="12"/>
                  </a:cubicBezTo>
                  <a:cubicBezTo>
                    <a:pt x="15" y="13"/>
                    <a:pt x="16" y="14"/>
                    <a:pt x="17" y="16"/>
                  </a:cubicBezTo>
                  <a:cubicBezTo>
                    <a:pt x="18" y="17"/>
                    <a:pt x="19" y="18"/>
                    <a:pt x="19" y="20"/>
                  </a:cubicBezTo>
                  <a:cubicBezTo>
                    <a:pt x="19" y="23"/>
                    <a:pt x="18" y="25"/>
                    <a:pt x="16" y="26"/>
                  </a:cubicBezTo>
                  <a:cubicBezTo>
                    <a:pt x="14" y="28"/>
                    <a:pt x="12" y="29"/>
                    <a:pt x="9" y="29"/>
                  </a:cubicBezTo>
                  <a:cubicBezTo>
                    <a:pt x="6" y="29"/>
                    <a:pt x="4" y="28"/>
                    <a:pt x="2" y="27"/>
                  </a:cubicBezTo>
                  <a:cubicBezTo>
                    <a:pt x="0" y="25"/>
                    <a:pt x="0" y="23"/>
                    <a:pt x="0" y="20"/>
                  </a:cubicBezTo>
                  <a:lnTo>
                    <a:pt x="0" y="19"/>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grpSp>
      <p:sp>
        <p:nvSpPr>
          <p:cNvPr id="113" name="TextBox 112"/>
          <p:cNvSpPr txBox="1"/>
          <p:nvPr/>
        </p:nvSpPr>
        <p:spPr>
          <a:xfrm>
            <a:off x="4883150" y="2038351"/>
            <a:ext cx="806450" cy="248401"/>
          </a:xfrm>
          <a:prstGeom prst="rect">
            <a:avLst/>
          </a:prstGeom>
          <a:noFill/>
        </p:spPr>
        <p:txBody>
          <a:bodyPr wrap="square" rtlCol="0">
            <a:spAutoFit/>
          </a:bodyPr>
          <a:lstStyle/>
          <a:p>
            <a:pPr algn="ctr" fontAlgn="auto">
              <a:lnSpc>
                <a:spcPts val="1200"/>
              </a:lnSpc>
              <a:spcBef>
                <a:spcPts val="0"/>
              </a:spcBef>
              <a:spcAft>
                <a:spcPts val="0"/>
              </a:spcAft>
            </a:pPr>
            <a:r>
              <a:rPr lang="en-US" sz="1200" b="1" dirty="0">
                <a:solidFill>
                  <a:srgbClr val="595959"/>
                </a:solidFill>
                <a:latin typeface="Calibri"/>
              </a:rPr>
              <a:t>Step 5</a:t>
            </a:r>
          </a:p>
        </p:txBody>
      </p:sp>
      <p:sp>
        <p:nvSpPr>
          <p:cNvPr id="114" name="TextBox 113"/>
          <p:cNvSpPr txBox="1"/>
          <p:nvPr/>
        </p:nvSpPr>
        <p:spPr>
          <a:xfrm>
            <a:off x="1295400" y="3508375"/>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7</a:t>
            </a:r>
          </a:p>
        </p:txBody>
      </p:sp>
      <p:sp>
        <p:nvSpPr>
          <p:cNvPr id="115" name="TextBox 114"/>
          <p:cNvSpPr txBox="1"/>
          <p:nvPr/>
        </p:nvSpPr>
        <p:spPr>
          <a:xfrm>
            <a:off x="3848100" y="5657850"/>
            <a:ext cx="927100" cy="276999"/>
          </a:xfrm>
          <a:prstGeom prst="rect">
            <a:avLst/>
          </a:prstGeom>
          <a:noFill/>
        </p:spPr>
        <p:txBody>
          <a:bodyPr wrap="square" rtlCol="0">
            <a:spAutoFit/>
          </a:bodyPr>
          <a:lstStyle/>
          <a:p>
            <a:pPr algn="ctr" fontAlgn="auto">
              <a:spcBef>
                <a:spcPts val="0"/>
              </a:spcBef>
              <a:spcAft>
                <a:spcPts val="0"/>
              </a:spcAft>
            </a:pPr>
            <a:r>
              <a:rPr lang="en-US" sz="1200" b="1" dirty="0">
                <a:solidFill>
                  <a:prstClr val="white"/>
                </a:solidFill>
                <a:latin typeface="Calibri"/>
              </a:rPr>
              <a:t>Discharge</a:t>
            </a:r>
          </a:p>
        </p:txBody>
      </p:sp>
      <p:sp>
        <p:nvSpPr>
          <p:cNvPr id="116" name="TextBox 115"/>
          <p:cNvSpPr txBox="1"/>
          <p:nvPr/>
        </p:nvSpPr>
        <p:spPr>
          <a:xfrm>
            <a:off x="6013450" y="3209925"/>
            <a:ext cx="996950" cy="276999"/>
          </a:xfrm>
          <a:prstGeom prst="rect">
            <a:avLst/>
          </a:prstGeom>
          <a:noFill/>
        </p:spPr>
        <p:txBody>
          <a:bodyPr wrap="square" rtlCol="0">
            <a:spAutoFit/>
          </a:bodyPr>
          <a:lstStyle/>
          <a:p>
            <a:pPr algn="ctr" fontAlgn="auto">
              <a:spcBef>
                <a:spcPts val="0"/>
              </a:spcBef>
              <a:spcAft>
                <a:spcPts val="0"/>
              </a:spcAft>
            </a:pPr>
            <a:r>
              <a:rPr lang="en-US" sz="1200" b="1" dirty="0">
                <a:solidFill>
                  <a:prstClr val="white"/>
                </a:solidFill>
                <a:latin typeface="Calibri"/>
              </a:rPr>
              <a:t>Fulfill </a:t>
            </a:r>
            <a:r>
              <a:rPr lang="en-US" sz="1200" b="1" dirty="0">
                <a:solidFill>
                  <a:srgbClr val="595959"/>
                </a:solidFill>
                <a:latin typeface="Calibri"/>
              </a:rPr>
              <a:t>Step 8</a:t>
            </a:r>
          </a:p>
        </p:txBody>
      </p:sp>
      <p:sp>
        <p:nvSpPr>
          <p:cNvPr id="129" name="TextBox 128"/>
          <p:cNvSpPr txBox="1"/>
          <p:nvPr/>
        </p:nvSpPr>
        <p:spPr>
          <a:xfrm>
            <a:off x="7284585" y="4746144"/>
            <a:ext cx="9017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9</a:t>
            </a:r>
            <a:r>
              <a:rPr lang="en-US" sz="1200" b="1" dirty="0">
                <a:solidFill>
                  <a:prstClr val="white"/>
                </a:solidFill>
                <a:latin typeface="Calibri"/>
              </a:rPr>
              <a:t> Plan</a:t>
            </a:r>
          </a:p>
        </p:txBody>
      </p:sp>
      <p:sp>
        <p:nvSpPr>
          <p:cNvPr id="130" name="TextBox 129"/>
          <p:cNvSpPr txBox="1"/>
          <p:nvPr/>
        </p:nvSpPr>
        <p:spPr>
          <a:xfrm>
            <a:off x="4965700" y="5343525"/>
            <a:ext cx="901700" cy="276999"/>
          </a:xfrm>
          <a:prstGeom prst="rect">
            <a:avLst/>
          </a:prstGeom>
          <a:noFill/>
        </p:spPr>
        <p:txBody>
          <a:bodyPr wrap="square" rtlCol="0">
            <a:spAutoFit/>
          </a:bodyPr>
          <a:lstStyle/>
          <a:p>
            <a:pPr algn="ctr" fontAlgn="auto">
              <a:spcBef>
                <a:spcPts val="0"/>
              </a:spcBef>
              <a:spcAft>
                <a:spcPts val="0"/>
              </a:spcAft>
            </a:pPr>
            <a:r>
              <a:rPr lang="en-US" sz="1200" b="1" dirty="0">
                <a:solidFill>
                  <a:srgbClr val="595959"/>
                </a:solidFill>
                <a:latin typeface="Calibri"/>
              </a:rPr>
              <a:t>Step 10</a:t>
            </a:r>
          </a:p>
        </p:txBody>
      </p:sp>
      <p:grpSp>
        <p:nvGrpSpPr>
          <p:cNvPr id="165" name="Group 164"/>
          <p:cNvGrpSpPr>
            <a:grpSpLocks noChangeAspect="1"/>
          </p:cNvGrpSpPr>
          <p:nvPr/>
        </p:nvGrpSpPr>
        <p:grpSpPr>
          <a:xfrm>
            <a:off x="2786779" y="3356862"/>
            <a:ext cx="752892" cy="856846"/>
            <a:chOff x="7575550" y="3082925"/>
            <a:chExt cx="758825" cy="863600"/>
          </a:xfrm>
          <a:solidFill>
            <a:srgbClr val="D9E7C4"/>
          </a:solidFill>
        </p:grpSpPr>
        <p:sp>
          <p:nvSpPr>
            <p:cNvPr id="166" name="Freeform 50"/>
            <p:cNvSpPr>
              <a:spLocks noEditPoints="1"/>
            </p:cNvSpPr>
            <p:nvPr/>
          </p:nvSpPr>
          <p:spPr bwMode="auto">
            <a:xfrm>
              <a:off x="7575550" y="3082925"/>
              <a:ext cx="355600" cy="355600"/>
            </a:xfrm>
            <a:custGeom>
              <a:avLst/>
              <a:gdLst/>
              <a:ahLst/>
              <a:cxnLst>
                <a:cxn ang="0">
                  <a:pos x="224" y="224"/>
                </a:cxn>
                <a:cxn ang="0">
                  <a:pos x="196" y="130"/>
                </a:cxn>
                <a:cxn ang="0">
                  <a:pos x="68" y="0"/>
                </a:cxn>
                <a:cxn ang="0">
                  <a:pos x="0" y="68"/>
                </a:cxn>
                <a:cxn ang="0">
                  <a:pos x="128" y="198"/>
                </a:cxn>
                <a:cxn ang="0">
                  <a:pos x="224" y="224"/>
                </a:cxn>
                <a:cxn ang="0">
                  <a:pos x="194" y="138"/>
                </a:cxn>
                <a:cxn ang="0">
                  <a:pos x="208" y="186"/>
                </a:cxn>
                <a:cxn ang="0">
                  <a:pos x="184" y="208"/>
                </a:cxn>
                <a:cxn ang="0">
                  <a:pos x="136" y="196"/>
                </a:cxn>
                <a:cxn ang="0">
                  <a:pos x="194" y="138"/>
                </a:cxn>
              </a:cxnLst>
              <a:rect l="0" t="0" r="r" b="b"/>
              <a:pathLst>
                <a:path w="224" h="224">
                  <a:moveTo>
                    <a:pt x="224" y="224"/>
                  </a:moveTo>
                  <a:lnTo>
                    <a:pt x="196" y="130"/>
                  </a:lnTo>
                  <a:lnTo>
                    <a:pt x="68" y="0"/>
                  </a:lnTo>
                  <a:lnTo>
                    <a:pt x="0" y="68"/>
                  </a:lnTo>
                  <a:lnTo>
                    <a:pt x="128" y="198"/>
                  </a:lnTo>
                  <a:lnTo>
                    <a:pt x="224" y="224"/>
                  </a:lnTo>
                  <a:close/>
                  <a:moveTo>
                    <a:pt x="194" y="138"/>
                  </a:moveTo>
                  <a:lnTo>
                    <a:pt x="208" y="186"/>
                  </a:lnTo>
                  <a:lnTo>
                    <a:pt x="184" y="208"/>
                  </a:lnTo>
                  <a:lnTo>
                    <a:pt x="136" y="196"/>
                  </a:lnTo>
                  <a:lnTo>
                    <a:pt x="194"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67" name="Rectangle 51"/>
            <p:cNvSpPr>
              <a:spLocks noChangeArrowheads="1"/>
            </p:cNvSpPr>
            <p:nvPr/>
          </p:nvSpPr>
          <p:spPr bwMode="auto">
            <a:xfrm>
              <a:off x="7940675" y="3362325"/>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68" name="Rectangle 52"/>
            <p:cNvSpPr>
              <a:spLocks noChangeArrowheads="1"/>
            </p:cNvSpPr>
            <p:nvPr/>
          </p:nvSpPr>
          <p:spPr bwMode="auto">
            <a:xfrm>
              <a:off x="7940675" y="3457575"/>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69" name="Freeform 53"/>
            <p:cNvSpPr>
              <a:spLocks noEditPoints="1"/>
            </p:cNvSpPr>
            <p:nvPr/>
          </p:nvSpPr>
          <p:spPr bwMode="auto">
            <a:xfrm>
              <a:off x="7677150" y="3140075"/>
              <a:ext cx="657225" cy="806450"/>
            </a:xfrm>
            <a:custGeom>
              <a:avLst/>
              <a:gdLst/>
              <a:ahLst/>
              <a:cxnLst>
                <a:cxn ang="0">
                  <a:pos x="414" y="48"/>
                </a:cxn>
                <a:cxn ang="0">
                  <a:pos x="412" y="38"/>
                </a:cxn>
                <a:cxn ang="0">
                  <a:pos x="406" y="20"/>
                </a:cxn>
                <a:cxn ang="0">
                  <a:pos x="392" y="8"/>
                </a:cxn>
                <a:cxn ang="0">
                  <a:pos x="376" y="0"/>
                </a:cxn>
                <a:cxn ang="0">
                  <a:pos x="212" y="0"/>
                </a:cxn>
                <a:cxn ang="0">
                  <a:pos x="108" y="0"/>
                </a:cxn>
                <a:cxn ang="0">
                  <a:pos x="212" y="36"/>
                </a:cxn>
                <a:cxn ang="0">
                  <a:pos x="366" y="36"/>
                </a:cxn>
                <a:cxn ang="0">
                  <a:pos x="370" y="36"/>
                </a:cxn>
                <a:cxn ang="0">
                  <a:pos x="376" y="42"/>
                </a:cxn>
                <a:cxn ang="0">
                  <a:pos x="378" y="270"/>
                </a:cxn>
                <a:cxn ang="0">
                  <a:pos x="226" y="270"/>
                </a:cxn>
                <a:cxn ang="0">
                  <a:pos x="206" y="274"/>
                </a:cxn>
                <a:cxn ang="0">
                  <a:pos x="192" y="284"/>
                </a:cxn>
                <a:cxn ang="0">
                  <a:pos x="182" y="300"/>
                </a:cxn>
                <a:cxn ang="0">
                  <a:pos x="178" y="318"/>
                </a:cxn>
                <a:cxn ang="0">
                  <a:pos x="48" y="472"/>
                </a:cxn>
                <a:cxn ang="0">
                  <a:pos x="44" y="472"/>
                </a:cxn>
                <a:cxn ang="0">
                  <a:pos x="38" y="464"/>
                </a:cxn>
                <a:cxn ang="0">
                  <a:pos x="36" y="312"/>
                </a:cxn>
                <a:cxn ang="0">
                  <a:pos x="36" y="186"/>
                </a:cxn>
                <a:cxn ang="0">
                  <a:pos x="0" y="312"/>
                </a:cxn>
                <a:cxn ang="0">
                  <a:pos x="0" y="460"/>
                </a:cxn>
                <a:cxn ang="0">
                  <a:pos x="2" y="470"/>
                </a:cxn>
                <a:cxn ang="0">
                  <a:pos x="8" y="486"/>
                </a:cxn>
                <a:cxn ang="0">
                  <a:pos x="22" y="500"/>
                </a:cxn>
                <a:cxn ang="0">
                  <a:pos x="38" y="508"/>
                </a:cxn>
                <a:cxn ang="0">
                  <a:pos x="178" y="508"/>
                </a:cxn>
                <a:cxn ang="0">
                  <a:pos x="178" y="508"/>
                </a:cxn>
                <a:cxn ang="0">
                  <a:pos x="412" y="272"/>
                </a:cxn>
                <a:cxn ang="0">
                  <a:pos x="414" y="272"/>
                </a:cxn>
                <a:cxn ang="0">
                  <a:pos x="414" y="270"/>
                </a:cxn>
                <a:cxn ang="0">
                  <a:pos x="214" y="318"/>
                </a:cxn>
                <a:cxn ang="0">
                  <a:pos x="214" y="314"/>
                </a:cxn>
                <a:cxn ang="0">
                  <a:pos x="220" y="308"/>
                </a:cxn>
                <a:cxn ang="0">
                  <a:pos x="352" y="306"/>
                </a:cxn>
              </a:cxnLst>
              <a:rect l="0" t="0" r="r" b="b"/>
              <a:pathLst>
                <a:path w="414" h="508">
                  <a:moveTo>
                    <a:pt x="414" y="270"/>
                  </a:moveTo>
                  <a:lnTo>
                    <a:pt x="414" y="48"/>
                  </a:lnTo>
                  <a:lnTo>
                    <a:pt x="414" y="48"/>
                  </a:lnTo>
                  <a:lnTo>
                    <a:pt x="412" y="38"/>
                  </a:lnTo>
                  <a:lnTo>
                    <a:pt x="410" y="28"/>
                  </a:lnTo>
                  <a:lnTo>
                    <a:pt x="406" y="20"/>
                  </a:lnTo>
                  <a:lnTo>
                    <a:pt x="400" y="14"/>
                  </a:lnTo>
                  <a:lnTo>
                    <a:pt x="392" y="8"/>
                  </a:lnTo>
                  <a:lnTo>
                    <a:pt x="384" y="4"/>
                  </a:lnTo>
                  <a:lnTo>
                    <a:pt x="376" y="0"/>
                  </a:lnTo>
                  <a:lnTo>
                    <a:pt x="366" y="0"/>
                  </a:lnTo>
                  <a:lnTo>
                    <a:pt x="212" y="0"/>
                  </a:lnTo>
                  <a:lnTo>
                    <a:pt x="212" y="0"/>
                  </a:lnTo>
                  <a:lnTo>
                    <a:pt x="108" y="0"/>
                  </a:lnTo>
                  <a:lnTo>
                    <a:pt x="108" y="36"/>
                  </a:lnTo>
                  <a:lnTo>
                    <a:pt x="212" y="36"/>
                  </a:lnTo>
                  <a:lnTo>
                    <a:pt x="212" y="36"/>
                  </a:lnTo>
                  <a:lnTo>
                    <a:pt x="366" y="36"/>
                  </a:lnTo>
                  <a:lnTo>
                    <a:pt x="366" y="36"/>
                  </a:lnTo>
                  <a:lnTo>
                    <a:pt x="370" y="36"/>
                  </a:lnTo>
                  <a:lnTo>
                    <a:pt x="374" y="38"/>
                  </a:lnTo>
                  <a:lnTo>
                    <a:pt x="376" y="42"/>
                  </a:lnTo>
                  <a:lnTo>
                    <a:pt x="378" y="48"/>
                  </a:lnTo>
                  <a:lnTo>
                    <a:pt x="378" y="270"/>
                  </a:lnTo>
                  <a:lnTo>
                    <a:pt x="226" y="270"/>
                  </a:lnTo>
                  <a:lnTo>
                    <a:pt x="226" y="270"/>
                  </a:lnTo>
                  <a:lnTo>
                    <a:pt x="216" y="272"/>
                  </a:lnTo>
                  <a:lnTo>
                    <a:pt x="206" y="274"/>
                  </a:lnTo>
                  <a:lnTo>
                    <a:pt x="198" y="278"/>
                  </a:lnTo>
                  <a:lnTo>
                    <a:pt x="192" y="284"/>
                  </a:lnTo>
                  <a:lnTo>
                    <a:pt x="186" y="292"/>
                  </a:lnTo>
                  <a:lnTo>
                    <a:pt x="182" y="300"/>
                  </a:lnTo>
                  <a:lnTo>
                    <a:pt x="178" y="308"/>
                  </a:lnTo>
                  <a:lnTo>
                    <a:pt x="178" y="318"/>
                  </a:lnTo>
                  <a:lnTo>
                    <a:pt x="178" y="472"/>
                  </a:lnTo>
                  <a:lnTo>
                    <a:pt x="48" y="472"/>
                  </a:lnTo>
                  <a:lnTo>
                    <a:pt x="48" y="472"/>
                  </a:lnTo>
                  <a:lnTo>
                    <a:pt x="44" y="472"/>
                  </a:lnTo>
                  <a:lnTo>
                    <a:pt x="40" y="468"/>
                  </a:lnTo>
                  <a:lnTo>
                    <a:pt x="38" y="464"/>
                  </a:lnTo>
                  <a:lnTo>
                    <a:pt x="36" y="460"/>
                  </a:lnTo>
                  <a:lnTo>
                    <a:pt x="36" y="312"/>
                  </a:lnTo>
                  <a:lnTo>
                    <a:pt x="36" y="312"/>
                  </a:lnTo>
                  <a:lnTo>
                    <a:pt x="36" y="186"/>
                  </a:lnTo>
                  <a:lnTo>
                    <a:pt x="0" y="186"/>
                  </a:lnTo>
                  <a:lnTo>
                    <a:pt x="0" y="312"/>
                  </a:lnTo>
                  <a:lnTo>
                    <a:pt x="0" y="312"/>
                  </a:lnTo>
                  <a:lnTo>
                    <a:pt x="0" y="460"/>
                  </a:lnTo>
                  <a:lnTo>
                    <a:pt x="0" y="460"/>
                  </a:lnTo>
                  <a:lnTo>
                    <a:pt x="2" y="470"/>
                  </a:lnTo>
                  <a:lnTo>
                    <a:pt x="4" y="478"/>
                  </a:lnTo>
                  <a:lnTo>
                    <a:pt x="8" y="486"/>
                  </a:lnTo>
                  <a:lnTo>
                    <a:pt x="14" y="494"/>
                  </a:lnTo>
                  <a:lnTo>
                    <a:pt x="22" y="500"/>
                  </a:lnTo>
                  <a:lnTo>
                    <a:pt x="30" y="504"/>
                  </a:lnTo>
                  <a:lnTo>
                    <a:pt x="38" y="508"/>
                  </a:lnTo>
                  <a:lnTo>
                    <a:pt x="48" y="508"/>
                  </a:lnTo>
                  <a:lnTo>
                    <a:pt x="178" y="508"/>
                  </a:lnTo>
                  <a:lnTo>
                    <a:pt x="178" y="508"/>
                  </a:lnTo>
                  <a:lnTo>
                    <a:pt x="178" y="508"/>
                  </a:lnTo>
                  <a:lnTo>
                    <a:pt x="412" y="272"/>
                  </a:lnTo>
                  <a:lnTo>
                    <a:pt x="412" y="272"/>
                  </a:lnTo>
                  <a:lnTo>
                    <a:pt x="414" y="272"/>
                  </a:lnTo>
                  <a:lnTo>
                    <a:pt x="414" y="272"/>
                  </a:lnTo>
                  <a:lnTo>
                    <a:pt x="414" y="270"/>
                  </a:lnTo>
                  <a:lnTo>
                    <a:pt x="414" y="270"/>
                  </a:lnTo>
                  <a:close/>
                  <a:moveTo>
                    <a:pt x="214" y="444"/>
                  </a:moveTo>
                  <a:lnTo>
                    <a:pt x="214" y="318"/>
                  </a:lnTo>
                  <a:lnTo>
                    <a:pt x="214" y="318"/>
                  </a:lnTo>
                  <a:lnTo>
                    <a:pt x="214" y="314"/>
                  </a:lnTo>
                  <a:lnTo>
                    <a:pt x="216" y="310"/>
                  </a:lnTo>
                  <a:lnTo>
                    <a:pt x="220" y="308"/>
                  </a:lnTo>
                  <a:lnTo>
                    <a:pt x="226" y="306"/>
                  </a:lnTo>
                  <a:lnTo>
                    <a:pt x="352" y="306"/>
                  </a:lnTo>
                  <a:lnTo>
                    <a:pt x="214" y="4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70" name="Rectangle 54"/>
            <p:cNvSpPr>
              <a:spLocks noChangeArrowheads="1"/>
            </p:cNvSpPr>
            <p:nvPr/>
          </p:nvSpPr>
          <p:spPr bwMode="auto">
            <a:xfrm>
              <a:off x="7940675" y="3263900"/>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grpSp>
      <p:sp>
        <p:nvSpPr>
          <p:cNvPr id="171" name="Freeform 50"/>
          <p:cNvSpPr>
            <a:spLocks/>
          </p:cNvSpPr>
          <p:nvPr/>
        </p:nvSpPr>
        <p:spPr bwMode="auto">
          <a:xfrm>
            <a:off x="5250324" y="4833261"/>
            <a:ext cx="255126" cy="234800"/>
          </a:xfrm>
          <a:custGeom>
            <a:avLst/>
            <a:gdLst/>
            <a:ahLst/>
            <a:cxnLst>
              <a:cxn ang="0">
                <a:pos x="154" y="0"/>
              </a:cxn>
              <a:cxn ang="0">
                <a:pos x="0" y="120"/>
              </a:cxn>
              <a:cxn ang="0">
                <a:pos x="38" y="198"/>
              </a:cxn>
              <a:cxn ang="0">
                <a:pos x="28" y="277"/>
              </a:cxn>
              <a:cxn ang="0">
                <a:pos x="154" y="239"/>
              </a:cxn>
              <a:cxn ang="0">
                <a:pos x="308" y="120"/>
              </a:cxn>
              <a:cxn ang="0">
                <a:pos x="154" y="0"/>
              </a:cxn>
            </a:cxnLst>
            <a:rect l="0" t="0" r="r" b="b"/>
            <a:pathLst>
              <a:path w="308" h="284">
                <a:moveTo>
                  <a:pt x="154" y="0"/>
                </a:moveTo>
                <a:cubicBezTo>
                  <a:pt x="69" y="0"/>
                  <a:pt x="0" y="54"/>
                  <a:pt x="0" y="120"/>
                </a:cubicBezTo>
                <a:cubicBezTo>
                  <a:pt x="0" y="150"/>
                  <a:pt x="14" y="177"/>
                  <a:pt x="38" y="198"/>
                </a:cubicBezTo>
                <a:cubicBezTo>
                  <a:pt x="52" y="211"/>
                  <a:pt x="61" y="249"/>
                  <a:pt x="28" y="277"/>
                </a:cubicBezTo>
                <a:cubicBezTo>
                  <a:pt x="48" y="284"/>
                  <a:pt x="131" y="239"/>
                  <a:pt x="154" y="239"/>
                </a:cubicBezTo>
                <a:cubicBezTo>
                  <a:pt x="239" y="239"/>
                  <a:pt x="308" y="186"/>
                  <a:pt x="308" y="120"/>
                </a:cubicBezTo>
                <a:cubicBezTo>
                  <a:pt x="308" y="54"/>
                  <a:pt x="239" y="0"/>
                  <a:pt x="15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grpSp>
        <p:nvGrpSpPr>
          <p:cNvPr id="180" name="Group 179"/>
          <p:cNvGrpSpPr>
            <a:grpSpLocks noChangeAspect="1"/>
          </p:cNvGrpSpPr>
          <p:nvPr/>
        </p:nvGrpSpPr>
        <p:grpSpPr>
          <a:xfrm>
            <a:off x="6084435" y="4500031"/>
            <a:ext cx="806041" cy="713247"/>
            <a:chOff x="3834773" y="3337791"/>
            <a:chExt cx="517792" cy="458182"/>
          </a:xfrm>
          <a:solidFill>
            <a:schemeClr val="bg1"/>
          </a:solidFill>
        </p:grpSpPr>
        <p:sp>
          <p:nvSpPr>
            <p:cNvPr id="181" name="Freeform 106"/>
            <p:cNvSpPr>
              <a:spLocks noEditPoints="1"/>
            </p:cNvSpPr>
            <p:nvPr/>
          </p:nvSpPr>
          <p:spPr bwMode="auto">
            <a:xfrm>
              <a:off x="3834773" y="3337791"/>
              <a:ext cx="517792" cy="458182"/>
            </a:xfrm>
            <a:custGeom>
              <a:avLst/>
              <a:gdLst/>
              <a:ahLst/>
              <a:cxnLst>
                <a:cxn ang="0">
                  <a:pos x="369" y="541"/>
                </a:cxn>
                <a:cxn ang="0">
                  <a:pos x="208" y="541"/>
                </a:cxn>
                <a:cxn ang="0">
                  <a:pos x="208" y="697"/>
                </a:cxn>
                <a:cxn ang="0">
                  <a:pos x="369" y="697"/>
                </a:cxn>
                <a:cxn ang="0">
                  <a:pos x="369" y="541"/>
                </a:cxn>
                <a:cxn ang="0">
                  <a:pos x="369" y="541"/>
                </a:cxn>
                <a:cxn ang="0">
                  <a:pos x="633" y="484"/>
                </a:cxn>
                <a:cxn ang="0">
                  <a:pos x="633" y="784"/>
                </a:cxn>
                <a:cxn ang="0">
                  <a:pos x="785" y="784"/>
                </a:cxn>
                <a:cxn ang="0">
                  <a:pos x="785" y="477"/>
                </a:cxn>
                <a:cxn ang="0">
                  <a:pos x="886" y="477"/>
                </a:cxn>
                <a:cxn ang="0">
                  <a:pos x="440" y="0"/>
                </a:cxn>
                <a:cxn ang="0">
                  <a:pos x="0" y="482"/>
                </a:cxn>
                <a:cxn ang="0">
                  <a:pos x="97" y="480"/>
                </a:cxn>
                <a:cxn ang="0">
                  <a:pos x="97" y="784"/>
                </a:cxn>
                <a:cxn ang="0">
                  <a:pos x="480" y="784"/>
                </a:cxn>
                <a:cxn ang="0">
                  <a:pos x="480" y="484"/>
                </a:cxn>
                <a:cxn ang="0">
                  <a:pos x="633" y="484"/>
                </a:cxn>
                <a:cxn ang="0">
                  <a:pos x="633" y="484"/>
                </a:cxn>
              </a:cxnLst>
              <a:rect l="0" t="0" r="r" b="b"/>
              <a:pathLst>
                <a:path w="886" h="784">
                  <a:moveTo>
                    <a:pt x="369" y="541"/>
                  </a:moveTo>
                  <a:lnTo>
                    <a:pt x="208" y="541"/>
                  </a:lnTo>
                  <a:lnTo>
                    <a:pt x="208" y="697"/>
                  </a:lnTo>
                  <a:lnTo>
                    <a:pt x="369" y="697"/>
                  </a:lnTo>
                  <a:lnTo>
                    <a:pt x="369" y="541"/>
                  </a:lnTo>
                  <a:lnTo>
                    <a:pt x="369" y="541"/>
                  </a:lnTo>
                  <a:close/>
                  <a:moveTo>
                    <a:pt x="633" y="484"/>
                  </a:moveTo>
                  <a:lnTo>
                    <a:pt x="633" y="784"/>
                  </a:lnTo>
                  <a:lnTo>
                    <a:pt x="785" y="784"/>
                  </a:lnTo>
                  <a:lnTo>
                    <a:pt x="785" y="477"/>
                  </a:lnTo>
                  <a:lnTo>
                    <a:pt x="886" y="477"/>
                  </a:lnTo>
                  <a:lnTo>
                    <a:pt x="440" y="0"/>
                  </a:lnTo>
                  <a:lnTo>
                    <a:pt x="0" y="482"/>
                  </a:lnTo>
                  <a:lnTo>
                    <a:pt x="97" y="480"/>
                  </a:lnTo>
                  <a:lnTo>
                    <a:pt x="97" y="784"/>
                  </a:lnTo>
                  <a:lnTo>
                    <a:pt x="480" y="784"/>
                  </a:lnTo>
                  <a:lnTo>
                    <a:pt x="480" y="484"/>
                  </a:lnTo>
                  <a:lnTo>
                    <a:pt x="633" y="484"/>
                  </a:lnTo>
                  <a:lnTo>
                    <a:pt x="633" y="4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sp>
          <p:nvSpPr>
            <p:cNvPr id="182" name="Freeform 107"/>
            <p:cNvSpPr>
              <a:spLocks/>
            </p:cNvSpPr>
            <p:nvPr/>
          </p:nvSpPr>
          <p:spPr bwMode="auto">
            <a:xfrm>
              <a:off x="4192436" y="3371103"/>
              <a:ext cx="59610" cy="114545"/>
            </a:xfrm>
            <a:custGeom>
              <a:avLst/>
              <a:gdLst/>
              <a:ahLst/>
              <a:cxnLst>
                <a:cxn ang="0">
                  <a:pos x="102" y="0"/>
                </a:cxn>
                <a:cxn ang="0">
                  <a:pos x="0" y="0"/>
                </a:cxn>
                <a:cxn ang="0">
                  <a:pos x="0" y="87"/>
                </a:cxn>
                <a:cxn ang="0">
                  <a:pos x="102" y="196"/>
                </a:cxn>
                <a:cxn ang="0">
                  <a:pos x="102" y="0"/>
                </a:cxn>
                <a:cxn ang="0">
                  <a:pos x="102" y="0"/>
                </a:cxn>
              </a:cxnLst>
              <a:rect l="0" t="0" r="r" b="b"/>
              <a:pathLst>
                <a:path w="102" h="196">
                  <a:moveTo>
                    <a:pt x="102" y="0"/>
                  </a:moveTo>
                  <a:lnTo>
                    <a:pt x="0" y="0"/>
                  </a:lnTo>
                  <a:lnTo>
                    <a:pt x="0" y="87"/>
                  </a:lnTo>
                  <a:lnTo>
                    <a:pt x="102" y="196"/>
                  </a:lnTo>
                  <a:lnTo>
                    <a:pt x="102" y="0"/>
                  </a:lnTo>
                  <a:lnTo>
                    <a:pt x="10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grpSp>
      <p:sp>
        <p:nvSpPr>
          <p:cNvPr id="8" name="AutoShape 6"/>
          <p:cNvSpPr>
            <a:spLocks noChangeAspect="1" noChangeArrowheads="1" noTextEdit="1"/>
          </p:cNvSpPr>
          <p:nvPr/>
        </p:nvSpPr>
        <p:spPr bwMode="auto">
          <a:xfrm>
            <a:off x="-4740275" y="955675"/>
            <a:ext cx="4224337"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Tree>
    <p:extLst>
      <p:ext uri="{BB962C8B-B14F-4D97-AF65-F5344CB8AC3E}">
        <p14:creationId xmlns:p14="http://schemas.microsoft.com/office/powerpoint/2010/main" val="5878054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Oval 77"/>
          <p:cNvSpPr/>
          <p:nvPr/>
        </p:nvSpPr>
        <p:spPr>
          <a:xfrm>
            <a:off x="7485185" y="1645047"/>
            <a:ext cx="838200" cy="838200"/>
          </a:xfrm>
          <a:prstGeom prst="ellipse">
            <a:avLst/>
          </a:prstGeom>
          <a:solidFill>
            <a:schemeClr val="tx1"/>
          </a:solidFill>
          <a:ln w="25400" cap="flat" cmpd="sng" algn="ctr">
            <a:solidFill>
              <a:schemeClr val="tx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457200" y="23836"/>
            <a:ext cx="8229600" cy="745804"/>
          </a:xfrm>
        </p:spPr>
        <p:txBody>
          <a:bodyPr/>
          <a:lstStyle/>
          <a:p>
            <a:r>
              <a:rPr lang="en-US" dirty="0"/>
              <a:t>process</a:t>
            </a:r>
          </a:p>
        </p:txBody>
      </p:sp>
      <p:sp>
        <p:nvSpPr>
          <p:cNvPr id="221" name="Block Arc 220"/>
          <p:cNvSpPr/>
          <p:nvPr/>
        </p:nvSpPr>
        <p:spPr>
          <a:xfrm rot="5400000">
            <a:off x="2616350" y="5187996"/>
            <a:ext cx="3683717" cy="3708336"/>
          </a:xfrm>
          <a:prstGeom prst="blockArc">
            <a:avLst>
              <a:gd name="adj1" fmla="val 10799998"/>
              <a:gd name="adj2" fmla="val 14285736"/>
              <a:gd name="adj3" fmla="val 2731"/>
            </a:avLst>
          </a:prstGeom>
          <a:gradFill flip="none" rotWithShape="1">
            <a:gsLst>
              <a:gs pos="0">
                <a:schemeClr val="accent6"/>
              </a:gs>
              <a:gs pos="100000">
                <a:schemeClr val="accent2"/>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22" name="Block Arc 221"/>
          <p:cNvSpPr/>
          <p:nvPr/>
        </p:nvSpPr>
        <p:spPr>
          <a:xfrm rot="16200000" flipH="1">
            <a:off x="3937213" y="4120626"/>
            <a:ext cx="3683717" cy="3708336"/>
          </a:xfrm>
          <a:prstGeom prst="blockArc">
            <a:avLst>
              <a:gd name="adj1" fmla="val 10799998"/>
              <a:gd name="adj2" fmla="val 14285736"/>
              <a:gd name="adj3" fmla="val 2731"/>
            </a:avLst>
          </a:prstGeom>
          <a:gradFill flip="none" rotWithShape="1">
            <a:gsLst>
              <a:gs pos="0">
                <a:schemeClr val="accent6"/>
              </a:gs>
              <a:gs pos="100000">
                <a:schemeClr val="accent4"/>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23" name="Block Arc 222"/>
          <p:cNvSpPr/>
          <p:nvPr/>
        </p:nvSpPr>
        <p:spPr>
          <a:xfrm rot="5400000">
            <a:off x="2616350" y="3053258"/>
            <a:ext cx="3683717" cy="3708336"/>
          </a:xfrm>
          <a:prstGeom prst="blockArc">
            <a:avLst>
              <a:gd name="adj1" fmla="val 10799998"/>
              <a:gd name="adj2" fmla="val 14285736"/>
              <a:gd name="adj3" fmla="val 2731"/>
            </a:avLst>
          </a:prstGeom>
          <a:gradFill flip="none" rotWithShape="1">
            <a:gsLst>
              <a:gs pos="0">
                <a:schemeClr val="accent5"/>
              </a:gs>
              <a:gs pos="100000">
                <a:schemeClr val="accent4"/>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24" name="Block Arc 223"/>
          <p:cNvSpPr/>
          <p:nvPr/>
        </p:nvSpPr>
        <p:spPr>
          <a:xfrm rot="16200000" flipH="1">
            <a:off x="3937213" y="1972443"/>
            <a:ext cx="3683717" cy="3708336"/>
          </a:xfrm>
          <a:prstGeom prst="blockArc">
            <a:avLst>
              <a:gd name="adj1" fmla="val 10799998"/>
              <a:gd name="adj2" fmla="val 14285736"/>
              <a:gd name="adj3" fmla="val 2731"/>
            </a:avLst>
          </a:prstGeom>
          <a:gradFill flip="none" rotWithShape="1">
            <a:gsLst>
              <a:gs pos="0">
                <a:schemeClr val="accent5"/>
              </a:gs>
              <a:gs pos="100000">
                <a:schemeClr val="tx1"/>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25" name="Block Arc 224"/>
          <p:cNvSpPr/>
          <p:nvPr/>
        </p:nvSpPr>
        <p:spPr>
          <a:xfrm rot="5400000">
            <a:off x="2616350" y="905075"/>
            <a:ext cx="3683717" cy="3708336"/>
          </a:xfrm>
          <a:prstGeom prst="blockArc">
            <a:avLst>
              <a:gd name="adj1" fmla="val 10799998"/>
              <a:gd name="adj2" fmla="val 14285736"/>
              <a:gd name="adj3" fmla="val 2731"/>
            </a:avLst>
          </a:prstGeom>
          <a:gradFill flip="none" rotWithShape="1">
            <a:gsLst>
              <a:gs pos="0">
                <a:schemeClr val="accent1"/>
              </a:gs>
              <a:gs pos="100000">
                <a:schemeClr val="tx1"/>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226" name="Oval 225"/>
          <p:cNvSpPr>
            <a:spLocks noChangeAspect="1"/>
          </p:cNvSpPr>
          <p:nvPr/>
        </p:nvSpPr>
        <p:spPr>
          <a:xfrm rot="10740000" flipV="1">
            <a:off x="4114982" y="717358"/>
            <a:ext cx="528645" cy="528645"/>
          </a:xfrm>
          <a:prstGeom prst="ellipse">
            <a:avLst/>
          </a:prstGeom>
          <a:solidFill>
            <a:schemeClr val="accent1"/>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1</a:t>
            </a:r>
          </a:p>
        </p:txBody>
      </p:sp>
      <p:sp>
        <p:nvSpPr>
          <p:cNvPr id="227" name="Oval 226"/>
          <p:cNvSpPr>
            <a:spLocks noChangeAspect="1"/>
          </p:cNvSpPr>
          <p:nvPr/>
        </p:nvSpPr>
        <p:spPr>
          <a:xfrm rot="10740000" flipV="1">
            <a:off x="5719573" y="1765103"/>
            <a:ext cx="528645" cy="528645"/>
          </a:xfrm>
          <a:prstGeom prst="ellipse">
            <a:avLst/>
          </a:prstGeom>
          <a:solidFill>
            <a:schemeClr val="tx1"/>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2</a:t>
            </a:r>
          </a:p>
        </p:txBody>
      </p:sp>
      <p:sp>
        <p:nvSpPr>
          <p:cNvPr id="228" name="Oval 227"/>
          <p:cNvSpPr>
            <a:spLocks noChangeAspect="1"/>
          </p:cNvSpPr>
          <p:nvPr/>
        </p:nvSpPr>
        <p:spPr>
          <a:xfrm rot="10740000" flipV="1">
            <a:off x="4114982" y="2732257"/>
            <a:ext cx="528645" cy="528645"/>
          </a:xfrm>
          <a:prstGeom prst="ellipse">
            <a:avLst/>
          </a:prstGeom>
          <a:solidFill>
            <a:schemeClr val="accent5"/>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3</a:t>
            </a:r>
          </a:p>
        </p:txBody>
      </p:sp>
      <p:sp>
        <p:nvSpPr>
          <p:cNvPr id="229" name="Oval 228"/>
          <p:cNvSpPr>
            <a:spLocks noChangeAspect="1"/>
          </p:cNvSpPr>
          <p:nvPr/>
        </p:nvSpPr>
        <p:spPr>
          <a:xfrm rot="10740000" flipV="1">
            <a:off x="5719573" y="3851811"/>
            <a:ext cx="528645" cy="528645"/>
          </a:xfrm>
          <a:prstGeom prst="ellipse">
            <a:avLst/>
          </a:prstGeom>
          <a:solidFill>
            <a:schemeClr val="accent4"/>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4</a:t>
            </a:r>
          </a:p>
        </p:txBody>
      </p:sp>
      <p:sp>
        <p:nvSpPr>
          <p:cNvPr id="230" name="Oval 229"/>
          <p:cNvSpPr>
            <a:spLocks noChangeAspect="1"/>
          </p:cNvSpPr>
          <p:nvPr/>
        </p:nvSpPr>
        <p:spPr>
          <a:xfrm rot="10740000" flipV="1">
            <a:off x="4114982" y="4818965"/>
            <a:ext cx="528645" cy="528645"/>
          </a:xfrm>
          <a:prstGeom prst="ellipse">
            <a:avLst/>
          </a:prstGeom>
          <a:solidFill>
            <a:schemeClr val="accent6"/>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5</a:t>
            </a:r>
          </a:p>
        </p:txBody>
      </p:sp>
      <p:sp>
        <p:nvSpPr>
          <p:cNvPr id="231" name="Oval 230"/>
          <p:cNvSpPr>
            <a:spLocks noChangeAspect="1"/>
          </p:cNvSpPr>
          <p:nvPr/>
        </p:nvSpPr>
        <p:spPr>
          <a:xfrm rot="10740000" flipV="1">
            <a:off x="5719573" y="5903350"/>
            <a:ext cx="528645" cy="528645"/>
          </a:xfrm>
          <a:prstGeom prst="ellipse">
            <a:avLst/>
          </a:prstGeom>
          <a:solidFill>
            <a:schemeClr val="accent2"/>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6</a:t>
            </a:r>
          </a:p>
        </p:txBody>
      </p:sp>
      <p:sp>
        <p:nvSpPr>
          <p:cNvPr id="232" name="TextBox 231"/>
          <p:cNvSpPr txBox="1"/>
          <p:nvPr/>
        </p:nvSpPr>
        <p:spPr>
          <a:xfrm>
            <a:off x="2971800" y="818394"/>
            <a:ext cx="1037649" cy="338554"/>
          </a:xfrm>
          <a:prstGeom prst="rect">
            <a:avLst/>
          </a:prstGeom>
          <a:noFill/>
        </p:spPr>
        <p:txBody>
          <a:bodyPr wrap="square" rtlCol="0">
            <a:spAutoFit/>
          </a:bodyPr>
          <a:lstStyle/>
          <a:p>
            <a:pPr algn="r" fontAlgn="auto">
              <a:spcBef>
                <a:spcPts val="0"/>
              </a:spcBef>
              <a:spcAft>
                <a:spcPts val="0"/>
              </a:spcAft>
            </a:pPr>
            <a:r>
              <a:rPr lang="en-CA" sz="1600" b="1" dirty="0">
                <a:solidFill>
                  <a:schemeClr val="accent1"/>
                </a:solidFill>
                <a:latin typeface="Calibri"/>
              </a:rPr>
              <a:t>First Title</a:t>
            </a:r>
          </a:p>
        </p:txBody>
      </p:sp>
      <p:sp>
        <p:nvSpPr>
          <p:cNvPr id="233" name="TextBox 232"/>
          <p:cNvSpPr txBox="1"/>
          <p:nvPr/>
        </p:nvSpPr>
        <p:spPr>
          <a:xfrm>
            <a:off x="1295400" y="1407844"/>
            <a:ext cx="1616111" cy="558025"/>
          </a:xfrm>
          <a:prstGeom prst="roundRect">
            <a:avLst/>
          </a:prstGeom>
          <a:solidFill>
            <a:srgbClr val="FFFFFF"/>
          </a:solidFill>
          <a:ln w="25400" cap="flat" cmpd="sng" algn="ctr">
            <a:solidFill>
              <a:schemeClr val="accent1"/>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sp>
        <p:nvSpPr>
          <p:cNvPr id="234" name="TextBox 233"/>
          <p:cNvSpPr txBox="1"/>
          <p:nvPr/>
        </p:nvSpPr>
        <p:spPr>
          <a:xfrm>
            <a:off x="7166568" y="2393576"/>
            <a:ext cx="1616111" cy="558025"/>
          </a:xfrm>
          <a:prstGeom prst="roundRect">
            <a:avLst/>
          </a:prstGeom>
          <a:solidFill>
            <a:srgbClr val="FFFFFF"/>
          </a:solidFill>
          <a:ln w="25400" cap="flat" cmpd="sng" algn="ctr">
            <a:solidFill>
              <a:schemeClr val="tx1"/>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sp>
        <p:nvSpPr>
          <p:cNvPr id="235" name="TextBox 234"/>
          <p:cNvSpPr txBox="1"/>
          <p:nvPr/>
        </p:nvSpPr>
        <p:spPr>
          <a:xfrm>
            <a:off x="2971800" y="2844263"/>
            <a:ext cx="1172308" cy="338554"/>
          </a:xfrm>
          <a:prstGeom prst="rect">
            <a:avLst/>
          </a:prstGeom>
          <a:noFill/>
        </p:spPr>
        <p:txBody>
          <a:bodyPr wrap="square" rtlCol="0">
            <a:spAutoFit/>
          </a:bodyPr>
          <a:lstStyle/>
          <a:p>
            <a:pPr algn="r" fontAlgn="auto">
              <a:spcBef>
                <a:spcPts val="0"/>
              </a:spcBef>
              <a:spcAft>
                <a:spcPts val="0"/>
              </a:spcAft>
            </a:pPr>
            <a:r>
              <a:rPr lang="en-CA" sz="1600" b="1" dirty="0">
                <a:solidFill>
                  <a:schemeClr val="accent5"/>
                </a:solidFill>
                <a:latin typeface="Calibri"/>
              </a:rPr>
              <a:t>Third</a:t>
            </a:r>
            <a:r>
              <a:rPr lang="en-CA" sz="1600" b="1" dirty="0">
                <a:solidFill>
                  <a:srgbClr val="A1C46B">
                    <a:lumMod val="75000"/>
                  </a:srgbClr>
                </a:solidFill>
                <a:latin typeface="Calibri"/>
              </a:rPr>
              <a:t> </a:t>
            </a:r>
            <a:r>
              <a:rPr lang="en-CA" sz="1600" b="1" dirty="0">
                <a:solidFill>
                  <a:schemeClr val="accent5"/>
                </a:solidFill>
                <a:latin typeface="Calibri"/>
              </a:rPr>
              <a:t>Title</a:t>
            </a:r>
          </a:p>
        </p:txBody>
      </p:sp>
      <p:sp>
        <p:nvSpPr>
          <p:cNvPr id="236" name="TextBox 235"/>
          <p:cNvSpPr txBox="1"/>
          <p:nvPr/>
        </p:nvSpPr>
        <p:spPr>
          <a:xfrm>
            <a:off x="3124200" y="5007171"/>
            <a:ext cx="1088886" cy="338554"/>
          </a:xfrm>
          <a:prstGeom prst="rect">
            <a:avLst/>
          </a:prstGeom>
          <a:noFill/>
        </p:spPr>
        <p:txBody>
          <a:bodyPr wrap="square" rtlCol="0">
            <a:spAutoFit/>
          </a:bodyPr>
          <a:lstStyle/>
          <a:p>
            <a:pPr algn="ctr" fontAlgn="auto">
              <a:spcBef>
                <a:spcPts val="0"/>
              </a:spcBef>
              <a:spcAft>
                <a:spcPts val="0"/>
              </a:spcAft>
            </a:pPr>
            <a:r>
              <a:rPr lang="en-CA" sz="1600" b="1" dirty="0">
                <a:solidFill>
                  <a:schemeClr val="accent6"/>
                </a:solidFill>
                <a:latin typeface="Calibri"/>
              </a:rPr>
              <a:t>Fifth Title</a:t>
            </a:r>
          </a:p>
        </p:txBody>
      </p:sp>
      <p:sp>
        <p:nvSpPr>
          <p:cNvPr id="237" name="TextBox 236"/>
          <p:cNvSpPr txBox="1"/>
          <p:nvPr/>
        </p:nvSpPr>
        <p:spPr>
          <a:xfrm>
            <a:off x="6195646" y="3963817"/>
            <a:ext cx="797326" cy="584775"/>
          </a:xfrm>
          <a:prstGeom prst="rect">
            <a:avLst/>
          </a:prstGeom>
          <a:noFill/>
        </p:spPr>
        <p:txBody>
          <a:bodyPr wrap="square" rtlCol="0">
            <a:spAutoFit/>
          </a:bodyPr>
          <a:lstStyle/>
          <a:p>
            <a:pPr fontAlgn="auto">
              <a:spcBef>
                <a:spcPts val="0"/>
              </a:spcBef>
              <a:spcAft>
                <a:spcPts val="0"/>
              </a:spcAft>
            </a:pPr>
            <a:r>
              <a:rPr lang="en-CA" sz="1600" b="1" dirty="0">
                <a:solidFill>
                  <a:schemeClr val="accent4"/>
                </a:solidFill>
                <a:latin typeface="Calibri"/>
              </a:rPr>
              <a:t>Fourth Title</a:t>
            </a:r>
          </a:p>
        </p:txBody>
      </p:sp>
      <p:sp>
        <p:nvSpPr>
          <p:cNvPr id="238" name="TextBox 237"/>
          <p:cNvSpPr txBox="1"/>
          <p:nvPr/>
        </p:nvSpPr>
        <p:spPr>
          <a:xfrm>
            <a:off x="6195646" y="5986699"/>
            <a:ext cx="1119554" cy="338554"/>
          </a:xfrm>
          <a:prstGeom prst="rect">
            <a:avLst/>
          </a:prstGeom>
          <a:noFill/>
        </p:spPr>
        <p:txBody>
          <a:bodyPr wrap="square" rtlCol="0">
            <a:spAutoFit/>
          </a:bodyPr>
          <a:lstStyle/>
          <a:p>
            <a:pPr fontAlgn="auto">
              <a:spcBef>
                <a:spcPts val="0"/>
              </a:spcBef>
              <a:spcAft>
                <a:spcPts val="0"/>
              </a:spcAft>
            </a:pPr>
            <a:r>
              <a:rPr lang="en-CA" sz="1600" b="1" dirty="0">
                <a:solidFill>
                  <a:schemeClr val="accent2"/>
                </a:solidFill>
                <a:latin typeface="Calibri"/>
              </a:rPr>
              <a:t>Sixth Title</a:t>
            </a:r>
          </a:p>
        </p:txBody>
      </p:sp>
      <p:sp>
        <p:nvSpPr>
          <p:cNvPr id="239" name="TextBox 238"/>
          <p:cNvSpPr txBox="1"/>
          <p:nvPr/>
        </p:nvSpPr>
        <p:spPr>
          <a:xfrm>
            <a:off x="6195646" y="1732601"/>
            <a:ext cx="997298" cy="584775"/>
          </a:xfrm>
          <a:prstGeom prst="rect">
            <a:avLst/>
          </a:prstGeom>
          <a:noFill/>
        </p:spPr>
        <p:txBody>
          <a:bodyPr wrap="square" rtlCol="0">
            <a:spAutoFit/>
          </a:bodyPr>
          <a:lstStyle/>
          <a:p>
            <a:pPr fontAlgn="auto">
              <a:spcBef>
                <a:spcPts val="0"/>
              </a:spcBef>
              <a:spcAft>
                <a:spcPts val="0"/>
              </a:spcAft>
            </a:pPr>
            <a:r>
              <a:rPr lang="en-CA" sz="1600" b="1" dirty="0">
                <a:latin typeface="Calibri"/>
              </a:rPr>
              <a:t>Second</a:t>
            </a:r>
            <a:r>
              <a:rPr lang="en-CA" sz="1600" b="1" dirty="0">
                <a:solidFill>
                  <a:srgbClr val="FBB040">
                    <a:lumMod val="75000"/>
                  </a:srgbClr>
                </a:solidFill>
                <a:latin typeface="Calibri"/>
              </a:rPr>
              <a:t> </a:t>
            </a:r>
            <a:r>
              <a:rPr lang="en-CA" sz="1600" b="1" dirty="0">
                <a:latin typeface="Calibri"/>
              </a:rPr>
              <a:t>Title</a:t>
            </a:r>
          </a:p>
        </p:txBody>
      </p:sp>
      <p:sp>
        <p:nvSpPr>
          <p:cNvPr id="240" name="TextBox 239"/>
          <p:cNvSpPr txBox="1"/>
          <p:nvPr/>
        </p:nvSpPr>
        <p:spPr>
          <a:xfrm>
            <a:off x="1918397" y="3359551"/>
            <a:ext cx="1616111" cy="676611"/>
          </a:xfrm>
          <a:prstGeom prst="roundRect">
            <a:avLst/>
          </a:prstGeom>
          <a:solidFill>
            <a:srgbClr val="FFFFFF"/>
          </a:solidFill>
          <a:ln w="25400" cap="flat" cmpd="sng" algn="ctr">
            <a:solidFill>
              <a:schemeClr val="accent5"/>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sp>
        <p:nvSpPr>
          <p:cNvPr id="241" name="TextBox 240"/>
          <p:cNvSpPr txBox="1"/>
          <p:nvPr/>
        </p:nvSpPr>
        <p:spPr>
          <a:xfrm>
            <a:off x="533400" y="4908176"/>
            <a:ext cx="1387511" cy="972073"/>
          </a:xfrm>
          <a:prstGeom prst="roundRect">
            <a:avLst/>
          </a:prstGeom>
          <a:solidFill>
            <a:srgbClr val="FFFFFF"/>
          </a:solidFill>
          <a:ln w="25400" cap="flat" cmpd="sng" algn="ctr">
            <a:solidFill>
              <a:schemeClr val="accent6"/>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sp>
        <p:nvSpPr>
          <p:cNvPr id="242" name="TextBox 241"/>
          <p:cNvSpPr txBox="1"/>
          <p:nvPr/>
        </p:nvSpPr>
        <p:spPr>
          <a:xfrm>
            <a:off x="6384889" y="3359551"/>
            <a:ext cx="1616111" cy="558025"/>
          </a:xfrm>
          <a:prstGeom prst="roundRect">
            <a:avLst/>
          </a:prstGeom>
          <a:solidFill>
            <a:srgbClr val="FFFFFF"/>
          </a:solidFill>
          <a:ln w="25400" cap="flat" cmpd="sng" algn="ctr">
            <a:solidFill>
              <a:schemeClr val="accent4"/>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sp>
        <p:nvSpPr>
          <p:cNvPr id="243" name="TextBox 242"/>
          <p:cNvSpPr txBox="1"/>
          <p:nvPr/>
        </p:nvSpPr>
        <p:spPr>
          <a:xfrm>
            <a:off x="6858000" y="5007171"/>
            <a:ext cx="1387511" cy="891605"/>
          </a:xfrm>
          <a:prstGeom prst="roundRect">
            <a:avLst/>
          </a:prstGeom>
          <a:solidFill>
            <a:srgbClr val="FFFFFF"/>
          </a:solidFill>
          <a:ln w="25400" cap="flat" cmpd="sng" algn="ctr">
            <a:solidFill>
              <a:schemeClr val="accent2"/>
            </a:solidFill>
            <a:prstDash val="solid"/>
          </a:ln>
          <a:effectLst>
            <a:outerShdw blurRad="50800" dist="38100" dir="2700000" algn="tl" rotWithShape="0">
              <a:prstClr val="black">
                <a:alpha val="40000"/>
              </a:prstClr>
            </a:outerShdw>
          </a:effectLst>
        </p:spPr>
        <p:txBody>
          <a:bodyPr wrap="square" lIns="91440" tIns="0" rIns="91440" bIns="0" rtlCol="0" anchor="ctr" anchorCtr="0">
            <a:no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CA" sz="1050" b="1" i="0" u="none" strike="noStrike" kern="0" cap="none" spc="0" normalizeH="0" baseline="0" noProof="0" dirty="0">
                <a:ln>
                  <a:noFill/>
                </a:ln>
                <a:solidFill>
                  <a:srgbClr val="58595B"/>
                </a:solidFill>
                <a:effectLst/>
                <a:uLnTx/>
                <a:uFillTx/>
                <a:latin typeface="Calibri"/>
                <a:ea typeface="+mn-ea"/>
                <a:cs typeface="+mn-cs"/>
              </a:rPr>
              <a:t>Lorem ipsum dolor sit amet, consectetuer adipiscing elit. </a:t>
            </a:r>
          </a:p>
        </p:txBody>
      </p:sp>
      <p:grpSp>
        <p:nvGrpSpPr>
          <p:cNvPr id="244" name="Group 243"/>
          <p:cNvGrpSpPr/>
          <p:nvPr/>
        </p:nvGrpSpPr>
        <p:grpSpPr>
          <a:xfrm>
            <a:off x="1655792" y="569644"/>
            <a:ext cx="1283677" cy="838200"/>
            <a:chOff x="3212123" y="1143000"/>
            <a:chExt cx="1283677" cy="838200"/>
          </a:xfrm>
        </p:grpSpPr>
        <p:sp>
          <p:nvSpPr>
            <p:cNvPr id="245" name="Oval 244"/>
            <p:cNvSpPr/>
            <p:nvPr/>
          </p:nvSpPr>
          <p:spPr>
            <a:xfrm>
              <a:off x="3212123" y="1143000"/>
              <a:ext cx="838200" cy="838200"/>
            </a:xfrm>
            <a:prstGeom prst="ellipse">
              <a:avLst/>
            </a:prstGeom>
            <a:solidFill>
              <a:schemeClr val="accent1"/>
            </a:solidFill>
            <a:ln w="25400" cap="flat" cmpd="sng" algn="ctr">
              <a:solidFill>
                <a:schemeClr val="accent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246" name="Straight Connector 245"/>
            <p:cNvCxnSpPr/>
            <p:nvPr/>
          </p:nvCxnSpPr>
          <p:spPr>
            <a:xfrm>
              <a:off x="4038600" y="1562100"/>
              <a:ext cx="457200" cy="0"/>
            </a:xfrm>
            <a:prstGeom prst="line">
              <a:avLst/>
            </a:prstGeom>
            <a:noFill/>
            <a:ln w="9525" cap="rnd" cmpd="sng" algn="ctr">
              <a:solidFill>
                <a:schemeClr val="accent1"/>
              </a:solidFill>
              <a:prstDash val="solid"/>
              <a:tailEnd type="oval" w="lg" len="lg"/>
            </a:ln>
            <a:effectLst/>
          </p:spPr>
        </p:cxnSp>
      </p:grpSp>
      <p:cxnSp>
        <p:nvCxnSpPr>
          <p:cNvPr id="254" name="Straight Connector 253"/>
          <p:cNvCxnSpPr/>
          <p:nvPr/>
        </p:nvCxnSpPr>
        <p:spPr>
          <a:xfrm flipH="1">
            <a:off x="7086600" y="2048485"/>
            <a:ext cx="457200" cy="0"/>
          </a:xfrm>
          <a:prstGeom prst="line">
            <a:avLst/>
          </a:prstGeom>
          <a:noFill/>
          <a:ln w="9525" cap="rnd" cmpd="sng" algn="ctr">
            <a:solidFill>
              <a:schemeClr val="tx1"/>
            </a:solidFill>
            <a:prstDash val="solid"/>
            <a:tailEnd type="oval" w="lg" len="lg"/>
          </a:ln>
          <a:effectLst/>
        </p:spPr>
      </p:cxnSp>
      <p:grpSp>
        <p:nvGrpSpPr>
          <p:cNvPr id="271" name="Group 270"/>
          <p:cNvGrpSpPr/>
          <p:nvPr/>
        </p:nvGrpSpPr>
        <p:grpSpPr>
          <a:xfrm>
            <a:off x="1752600" y="2587007"/>
            <a:ext cx="1283677" cy="838200"/>
            <a:chOff x="3212123" y="2666842"/>
            <a:chExt cx="1283677" cy="838200"/>
          </a:xfrm>
        </p:grpSpPr>
        <p:sp>
          <p:nvSpPr>
            <p:cNvPr id="272" name="Oval 271"/>
            <p:cNvSpPr/>
            <p:nvPr/>
          </p:nvSpPr>
          <p:spPr>
            <a:xfrm>
              <a:off x="3212123" y="2666842"/>
              <a:ext cx="838200" cy="838200"/>
            </a:xfrm>
            <a:prstGeom prst="ellipse">
              <a:avLst/>
            </a:prstGeom>
            <a:solidFill>
              <a:schemeClr val="accent5"/>
            </a:solidFill>
            <a:ln w="25400" cap="flat" cmpd="sng" algn="ctr">
              <a:solidFill>
                <a:schemeClr val="accent5"/>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chemeClr val="accent5"/>
                </a:solidFill>
                <a:effectLst/>
                <a:uLnTx/>
                <a:uFillTx/>
                <a:latin typeface="Calibri"/>
                <a:ea typeface="+mn-ea"/>
                <a:cs typeface="+mn-cs"/>
              </a:endParaRPr>
            </a:p>
          </p:txBody>
        </p:sp>
        <p:cxnSp>
          <p:nvCxnSpPr>
            <p:cNvPr id="273" name="Straight Connector 272"/>
            <p:cNvCxnSpPr/>
            <p:nvPr/>
          </p:nvCxnSpPr>
          <p:spPr>
            <a:xfrm>
              <a:off x="4038600" y="3085942"/>
              <a:ext cx="457200" cy="0"/>
            </a:xfrm>
            <a:prstGeom prst="line">
              <a:avLst/>
            </a:prstGeom>
            <a:noFill/>
            <a:ln w="9525" cap="rnd" cmpd="sng" algn="ctr">
              <a:solidFill>
                <a:schemeClr val="accent5"/>
              </a:solidFill>
              <a:prstDash val="solid"/>
              <a:tailEnd type="oval" w="lg" len="lg"/>
            </a:ln>
            <a:effectLst/>
          </p:spPr>
        </p:cxnSp>
      </p:grpSp>
      <p:grpSp>
        <p:nvGrpSpPr>
          <p:cNvPr id="279" name="Group 278"/>
          <p:cNvGrpSpPr/>
          <p:nvPr/>
        </p:nvGrpSpPr>
        <p:grpSpPr>
          <a:xfrm>
            <a:off x="1828800" y="4755776"/>
            <a:ext cx="1283677" cy="838200"/>
            <a:chOff x="3212123" y="4118639"/>
            <a:chExt cx="1283677" cy="838200"/>
          </a:xfrm>
        </p:grpSpPr>
        <p:sp>
          <p:nvSpPr>
            <p:cNvPr id="280" name="Oval 279"/>
            <p:cNvSpPr/>
            <p:nvPr/>
          </p:nvSpPr>
          <p:spPr>
            <a:xfrm>
              <a:off x="3212123" y="4118639"/>
              <a:ext cx="838200" cy="838200"/>
            </a:xfrm>
            <a:prstGeom prst="ellipse">
              <a:avLst/>
            </a:prstGeom>
            <a:solidFill>
              <a:schemeClr val="accent6"/>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281" name="Straight Connector 280"/>
            <p:cNvCxnSpPr/>
            <p:nvPr/>
          </p:nvCxnSpPr>
          <p:spPr>
            <a:xfrm>
              <a:off x="4038600" y="4537739"/>
              <a:ext cx="457200" cy="0"/>
            </a:xfrm>
            <a:prstGeom prst="line">
              <a:avLst/>
            </a:prstGeom>
            <a:noFill/>
            <a:ln w="9525" cap="rnd" cmpd="sng" algn="ctr">
              <a:solidFill>
                <a:schemeClr val="accent6"/>
              </a:solidFill>
              <a:prstDash val="solid"/>
              <a:tailEnd type="oval" w="lg" len="lg"/>
            </a:ln>
            <a:effectLst/>
          </p:spPr>
        </p:cxnSp>
      </p:grpSp>
      <p:grpSp>
        <p:nvGrpSpPr>
          <p:cNvPr id="283" name="Group 282"/>
          <p:cNvGrpSpPr/>
          <p:nvPr/>
        </p:nvGrpSpPr>
        <p:grpSpPr>
          <a:xfrm>
            <a:off x="7176327" y="3724145"/>
            <a:ext cx="1318846" cy="838200"/>
            <a:chOff x="4495800" y="3384915"/>
            <a:chExt cx="1318846" cy="838200"/>
          </a:xfrm>
        </p:grpSpPr>
        <p:sp>
          <p:nvSpPr>
            <p:cNvPr id="284" name="Oval 283"/>
            <p:cNvSpPr/>
            <p:nvPr/>
          </p:nvSpPr>
          <p:spPr>
            <a:xfrm>
              <a:off x="4976446" y="3384915"/>
              <a:ext cx="838200" cy="838200"/>
            </a:xfrm>
            <a:prstGeom prst="ellipse">
              <a:avLst/>
            </a:prstGeom>
            <a:solidFill>
              <a:schemeClr val="accent4"/>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285" name="Straight Connector 284"/>
            <p:cNvCxnSpPr/>
            <p:nvPr/>
          </p:nvCxnSpPr>
          <p:spPr>
            <a:xfrm flipH="1">
              <a:off x="4495800" y="3804015"/>
              <a:ext cx="457200" cy="0"/>
            </a:xfrm>
            <a:prstGeom prst="line">
              <a:avLst/>
            </a:prstGeom>
            <a:noFill/>
            <a:ln w="9525" cap="rnd" cmpd="sng" algn="ctr">
              <a:solidFill>
                <a:schemeClr val="accent4"/>
              </a:solidFill>
              <a:prstDash val="solid"/>
              <a:tailEnd type="oval" w="lg" len="lg"/>
            </a:ln>
            <a:effectLst/>
          </p:spPr>
        </p:cxnSp>
        <p:grpSp>
          <p:nvGrpSpPr>
            <p:cNvPr id="286" name="Group 285"/>
            <p:cNvGrpSpPr>
              <a:grpSpLocks noChangeAspect="1"/>
            </p:cNvGrpSpPr>
            <p:nvPr/>
          </p:nvGrpSpPr>
          <p:grpSpPr>
            <a:xfrm>
              <a:off x="4971776" y="3453975"/>
              <a:ext cx="839899" cy="671396"/>
              <a:chOff x="4979396" y="3453976"/>
              <a:chExt cx="823430" cy="658231"/>
            </a:xfrm>
          </p:grpSpPr>
          <p:sp>
            <p:nvSpPr>
              <p:cNvPr id="287" name="Right Arrow 20"/>
              <p:cNvSpPr/>
              <p:nvPr/>
            </p:nvSpPr>
            <p:spPr>
              <a:xfrm>
                <a:off x="4979396" y="3648075"/>
                <a:ext cx="446044" cy="268396"/>
              </a:xfrm>
              <a:custGeom>
                <a:avLst/>
                <a:gdLst/>
                <a:ahLst/>
                <a:cxnLst/>
                <a:rect l="l" t="t" r="r" b="b"/>
                <a:pathLst>
                  <a:path w="446044" h="268396">
                    <a:moveTo>
                      <a:pt x="311846" y="0"/>
                    </a:moveTo>
                    <a:lnTo>
                      <a:pt x="446044" y="134198"/>
                    </a:lnTo>
                    <a:lnTo>
                      <a:pt x="311846" y="268396"/>
                    </a:lnTo>
                    <a:lnTo>
                      <a:pt x="311846" y="201297"/>
                    </a:lnTo>
                    <a:lnTo>
                      <a:pt x="4737" y="201297"/>
                    </a:lnTo>
                    <a:lnTo>
                      <a:pt x="0" y="154305"/>
                    </a:lnTo>
                    <a:cubicBezTo>
                      <a:pt x="0" y="124368"/>
                      <a:pt x="3166" y="95170"/>
                      <a:pt x="9516" y="67099"/>
                    </a:cubicBezTo>
                    <a:lnTo>
                      <a:pt x="311846" y="67099"/>
                    </a:ln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288" name="Right Arrow 137"/>
              <p:cNvSpPr/>
              <p:nvPr/>
            </p:nvSpPr>
            <p:spPr>
              <a:xfrm flipH="1">
                <a:off x="5358027" y="3843811"/>
                <a:ext cx="444799" cy="268396"/>
              </a:xfrm>
              <a:custGeom>
                <a:avLst/>
                <a:gdLst/>
                <a:ahLst/>
                <a:cxnLst/>
                <a:rect l="l" t="t" r="r" b="b"/>
                <a:pathLst>
                  <a:path w="444799" h="268396">
                    <a:moveTo>
                      <a:pt x="310601" y="0"/>
                    </a:moveTo>
                    <a:lnTo>
                      <a:pt x="310601" y="67099"/>
                    </a:lnTo>
                    <a:lnTo>
                      <a:pt x="0" y="67099"/>
                    </a:lnTo>
                    <a:cubicBezTo>
                      <a:pt x="11578" y="116528"/>
                      <a:pt x="33580" y="161908"/>
                      <a:pt x="63403" y="201297"/>
                    </a:cubicBezTo>
                    <a:lnTo>
                      <a:pt x="310601" y="201297"/>
                    </a:lnTo>
                    <a:lnTo>
                      <a:pt x="310601" y="268396"/>
                    </a:lnTo>
                    <a:lnTo>
                      <a:pt x="444799" y="134198"/>
                    </a:ln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289" name="Right Arrow 138"/>
              <p:cNvSpPr/>
              <p:nvPr/>
            </p:nvSpPr>
            <p:spPr>
              <a:xfrm flipH="1">
                <a:off x="5358026" y="3453976"/>
                <a:ext cx="432008" cy="268396"/>
              </a:xfrm>
              <a:custGeom>
                <a:avLst/>
                <a:gdLst/>
                <a:ahLst/>
                <a:cxnLst/>
                <a:rect l="l" t="t" r="r" b="b"/>
                <a:pathLst>
                  <a:path w="432008" h="268396">
                    <a:moveTo>
                      <a:pt x="297810" y="0"/>
                    </a:moveTo>
                    <a:lnTo>
                      <a:pt x="297810" y="67099"/>
                    </a:lnTo>
                    <a:lnTo>
                      <a:pt x="83257" y="67099"/>
                    </a:lnTo>
                    <a:cubicBezTo>
                      <a:pt x="46498" y="105009"/>
                      <a:pt x="17937" y="150602"/>
                      <a:pt x="0" y="201297"/>
                    </a:cubicBezTo>
                    <a:lnTo>
                      <a:pt x="297810" y="201297"/>
                    </a:lnTo>
                    <a:lnTo>
                      <a:pt x="297810" y="268396"/>
                    </a:lnTo>
                    <a:lnTo>
                      <a:pt x="432008" y="134198"/>
                    </a:ln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grpSp>
      </p:grpSp>
      <p:grpSp>
        <p:nvGrpSpPr>
          <p:cNvPr id="290" name="Group 289"/>
          <p:cNvGrpSpPr/>
          <p:nvPr/>
        </p:nvGrpSpPr>
        <p:grpSpPr>
          <a:xfrm>
            <a:off x="7256585" y="5722930"/>
            <a:ext cx="1318846" cy="838200"/>
            <a:chOff x="4495800" y="4836712"/>
            <a:chExt cx="1318846" cy="838200"/>
          </a:xfrm>
        </p:grpSpPr>
        <p:sp>
          <p:nvSpPr>
            <p:cNvPr id="291" name="Oval 290"/>
            <p:cNvSpPr/>
            <p:nvPr/>
          </p:nvSpPr>
          <p:spPr>
            <a:xfrm>
              <a:off x="4976446" y="4836712"/>
              <a:ext cx="838200" cy="838200"/>
            </a:xfrm>
            <a:prstGeom prst="ellipse">
              <a:avLst/>
            </a:prstGeom>
            <a:solidFill>
              <a:schemeClr val="accent2"/>
            </a:solidFill>
            <a:ln w="25400" cap="flat" cmpd="sng" algn="ctr">
              <a:solidFill>
                <a:schemeClr val="accent2"/>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292" name="Straight Connector 291"/>
            <p:cNvCxnSpPr/>
            <p:nvPr/>
          </p:nvCxnSpPr>
          <p:spPr>
            <a:xfrm flipH="1">
              <a:off x="4495800" y="5255812"/>
              <a:ext cx="457200" cy="0"/>
            </a:xfrm>
            <a:prstGeom prst="line">
              <a:avLst/>
            </a:prstGeom>
            <a:noFill/>
            <a:ln w="9525" cap="rnd" cmpd="sng" algn="ctr">
              <a:solidFill>
                <a:schemeClr val="accent2"/>
              </a:solidFill>
              <a:prstDash val="solid"/>
              <a:tailEnd type="oval" w="lg" len="lg"/>
            </a:ln>
            <a:effectLst/>
          </p:spPr>
        </p:cxnSp>
      </p:grpSp>
    </p:spTree>
    <p:extLst>
      <p:ext uri="{BB962C8B-B14F-4D97-AF65-F5344CB8AC3E}">
        <p14:creationId xmlns:p14="http://schemas.microsoft.com/office/powerpoint/2010/main" val="60660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88" y="31712"/>
            <a:ext cx="8229600" cy="1143000"/>
          </a:xfrm>
        </p:spPr>
        <p:txBody>
          <a:bodyPr/>
          <a:lstStyle/>
          <a:p>
            <a:r>
              <a:rPr lang="en-US" dirty="0"/>
              <a:t>process</a:t>
            </a:r>
          </a:p>
        </p:txBody>
      </p:sp>
      <p:grpSp>
        <p:nvGrpSpPr>
          <p:cNvPr id="93" name="Group 92"/>
          <p:cNvGrpSpPr/>
          <p:nvPr/>
        </p:nvGrpSpPr>
        <p:grpSpPr>
          <a:xfrm>
            <a:off x="6370049" y="1382829"/>
            <a:ext cx="907870" cy="1487366"/>
            <a:chOff x="6386649" y="874833"/>
            <a:chExt cx="907870" cy="1487366"/>
          </a:xfrm>
          <a:solidFill>
            <a:schemeClr val="accent3"/>
          </a:solidFill>
        </p:grpSpPr>
        <p:sp>
          <p:nvSpPr>
            <p:cNvPr id="94" name="Rectangle 93"/>
            <p:cNvSpPr/>
            <p:nvPr/>
          </p:nvSpPr>
          <p:spPr>
            <a:xfrm rot="10800000">
              <a:off x="6714310" y="1451776"/>
              <a:ext cx="274320" cy="910423"/>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95" name="Isosceles Triangle 94"/>
            <p:cNvSpPr/>
            <p:nvPr/>
          </p:nvSpPr>
          <p:spPr>
            <a:xfrm>
              <a:off x="6386649" y="874833"/>
              <a:ext cx="907870" cy="609600"/>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96" name="Group 95"/>
          <p:cNvGrpSpPr/>
          <p:nvPr/>
        </p:nvGrpSpPr>
        <p:grpSpPr>
          <a:xfrm>
            <a:off x="4941163" y="3218538"/>
            <a:ext cx="2030867" cy="1752868"/>
            <a:chOff x="4957763" y="2710542"/>
            <a:chExt cx="2030867" cy="1752868"/>
          </a:xfrm>
          <a:solidFill>
            <a:schemeClr val="accent6"/>
          </a:solidFill>
        </p:grpSpPr>
        <p:sp>
          <p:nvSpPr>
            <p:cNvPr id="97" name="Rectangle 96"/>
            <p:cNvSpPr/>
            <p:nvPr/>
          </p:nvSpPr>
          <p:spPr>
            <a:xfrm rot="5400000">
              <a:off x="5886994" y="3206205"/>
              <a:ext cx="274320" cy="138031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98" name="Rectangle 97"/>
            <p:cNvSpPr/>
            <p:nvPr/>
          </p:nvSpPr>
          <p:spPr>
            <a:xfrm rot="10800000">
              <a:off x="6714310" y="2710542"/>
              <a:ext cx="274320" cy="104865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99" name="Rounded Rectangle 12"/>
            <p:cNvSpPr/>
            <p:nvPr/>
          </p:nvSpPr>
          <p:spPr>
            <a:xfrm rot="5400000" flipH="1">
              <a:off x="6580064" y="3620964"/>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0" name="Rounded Rectangle 12"/>
            <p:cNvSpPr/>
            <p:nvPr/>
          </p:nvSpPr>
          <p:spPr>
            <a:xfrm rot="5400000" flipV="1">
              <a:off x="4957763" y="3758123"/>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1" name="Rectangle 100"/>
            <p:cNvSpPr/>
            <p:nvPr/>
          </p:nvSpPr>
          <p:spPr>
            <a:xfrm rot="10800000">
              <a:off x="4957764" y="4067170"/>
              <a:ext cx="274320" cy="39624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02" name="Group 101"/>
          <p:cNvGrpSpPr/>
          <p:nvPr/>
        </p:nvGrpSpPr>
        <p:grpSpPr>
          <a:xfrm>
            <a:off x="3417163" y="5232396"/>
            <a:ext cx="1798321" cy="1020125"/>
            <a:chOff x="3433763" y="4724400"/>
            <a:chExt cx="1798321" cy="1020125"/>
          </a:xfrm>
          <a:solidFill>
            <a:schemeClr val="accent2"/>
          </a:solidFill>
        </p:grpSpPr>
        <p:sp>
          <p:nvSpPr>
            <p:cNvPr id="103" name="Rectangle 102"/>
            <p:cNvSpPr/>
            <p:nvPr/>
          </p:nvSpPr>
          <p:spPr>
            <a:xfrm rot="10800000">
              <a:off x="4957764" y="5029200"/>
              <a:ext cx="274320" cy="38100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4" name="Rectangle 103"/>
            <p:cNvSpPr/>
            <p:nvPr/>
          </p:nvSpPr>
          <p:spPr>
            <a:xfrm rot="5400000">
              <a:off x="4161730" y="4948491"/>
              <a:ext cx="274320" cy="131774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5" name="Rounded Rectangle 12"/>
            <p:cNvSpPr/>
            <p:nvPr/>
          </p:nvSpPr>
          <p:spPr>
            <a:xfrm rot="5400000" flipH="1">
              <a:off x="4823974" y="5334000"/>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6" name="Rectangle 105"/>
            <p:cNvSpPr/>
            <p:nvPr/>
          </p:nvSpPr>
          <p:spPr>
            <a:xfrm rot="10800000" flipH="1">
              <a:off x="3435665" y="4724400"/>
              <a:ext cx="274320" cy="68580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07" name="Rounded Rectangle 12"/>
            <p:cNvSpPr/>
            <p:nvPr/>
          </p:nvSpPr>
          <p:spPr>
            <a:xfrm rot="16200000">
              <a:off x="3433763" y="5334000"/>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08" name="Group 107"/>
          <p:cNvGrpSpPr/>
          <p:nvPr/>
        </p:nvGrpSpPr>
        <p:grpSpPr>
          <a:xfrm>
            <a:off x="3418384" y="3047142"/>
            <a:ext cx="711690" cy="1728054"/>
            <a:chOff x="3434984" y="2539146"/>
            <a:chExt cx="711690" cy="1728054"/>
          </a:xfrm>
          <a:solidFill>
            <a:schemeClr val="accent4"/>
          </a:solidFill>
        </p:grpSpPr>
        <p:sp>
          <p:nvSpPr>
            <p:cNvPr id="109" name="Rectangle 108"/>
            <p:cNvSpPr/>
            <p:nvPr/>
          </p:nvSpPr>
          <p:spPr>
            <a:xfrm rot="10800000">
              <a:off x="3437842" y="2819400"/>
              <a:ext cx="274320" cy="144780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0" name="Rounded Rectangle 12"/>
            <p:cNvSpPr/>
            <p:nvPr/>
          </p:nvSpPr>
          <p:spPr>
            <a:xfrm rot="5400000" flipV="1">
              <a:off x="3434984" y="2539146"/>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1" name="Rectangle 110"/>
            <p:cNvSpPr/>
            <p:nvPr/>
          </p:nvSpPr>
          <p:spPr>
            <a:xfrm rot="5400000">
              <a:off x="3857114" y="2523906"/>
              <a:ext cx="274320" cy="304801"/>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12" name="Group 111"/>
          <p:cNvGrpSpPr/>
          <p:nvPr/>
        </p:nvGrpSpPr>
        <p:grpSpPr>
          <a:xfrm>
            <a:off x="3693385" y="1435291"/>
            <a:ext cx="1690209" cy="1873057"/>
            <a:chOff x="3709985" y="927295"/>
            <a:chExt cx="1690209" cy="1873057"/>
          </a:xfrm>
          <a:solidFill>
            <a:schemeClr val="accent1"/>
          </a:solidFill>
        </p:grpSpPr>
        <p:sp>
          <p:nvSpPr>
            <p:cNvPr id="113" name="Rectangle 112"/>
            <p:cNvSpPr/>
            <p:nvPr/>
          </p:nvSpPr>
          <p:spPr>
            <a:xfrm rot="10800000">
              <a:off x="5125874" y="1219200"/>
              <a:ext cx="274320" cy="124682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4" name="Rectangle 113"/>
            <p:cNvSpPr/>
            <p:nvPr/>
          </p:nvSpPr>
          <p:spPr>
            <a:xfrm rot="5400000">
              <a:off x="4659276" y="2333755"/>
              <a:ext cx="274320" cy="658874"/>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5" name="Rounded Rectangle 12"/>
            <p:cNvSpPr/>
            <p:nvPr/>
          </p:nvSpPr>
          <p:spPr>
            <a:xfrm rot="5400000" flipH="1">
              <a:off x="4992084" y="2387922"/>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6" name="Rounded Rectangle 12"/>
            <p:cNvSpPr/>
            <p:nvPr/>
          </p:nvSpPr>
          <p:spPr>
            <a:xfrm rot="16200000" flipH="1" flipV="1">
              <a:off x="4992084" y="927295"/>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17" name="Rectangle 116"/>
            <p:cNvSpPr/>
            <p:nvPr/>
          </p:nvSpPr>
          <p:spPr>
            <a:xfrm rot="5400000">
              <a:off x="4280769" y="358259"/>
              <a:ext cx="274320" cy="141588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18" name="Group 117"/>
          <p:cNvGrpSpPr/>
          <p:nvPr/>
        </p:nvGrpSpPr>
        <p:grpSpPr>
          <a:xfrm>
            <a:off x="2252823" y="1446564"/>
            <a:ext cx="1164340" cy="2414231"/>
            <a:chOff x="2286596" y="938568"/>
            <a:chExt cx="1164340" cy="2414231"/>
          </a:xfrm>
          <a:solidFill>
            <a:schemeClr val="tx1"/>
          </a:solidFill>
        </p:grpSpPr>
        <p:sp>
          <p:nvSpPr>
            <p:cNvPr id="119" name="Rectangle 118"/>
            <p:cNvSpPr/>
            <p:nvPr/>
          </p:nvSpPr>
          <p:spPr>
            <a:xfrm rot="5400000">
              <a:off x="2897996" y="659947"/>
              <a:ext cx="274320" cy="831561"/>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20" name="Rectangle 119"/>
            <p:cNvSpPr/>
            <p:nvPr/>
          </p:nvSpPr>
          <p:spPr>
            <a:xfrm rot="10800000">
              <a:off x="2287256" y="1220612"/>
              <a:ext cx="274320" cy="213218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21" name="Rounded Rectangle 12"/>
            <p:cNvSpPr/>
            <p:nvPr/>
          </p:nvSpPr>
          <p:spPr>
            <a:xfrm rot="5400000" flipV="1">
              <a:off x="2286596" y="940359"/>
              <a:ext cx="408110" cy="408110"/>
            </a:xfrm>
            <a:custGeom>
              <a:avLst/>
              <a:gdLst/>
              <a:ahLst/>
              <a:cxnLst/>
              <a:rect l="l" t="t" r="r" b="b"/>
              <a:pathLst>
                <a:path w="685800" h="685800">
                  <a:moveTo>
                    <a:pt x="457209" y="0"/>
                  </a:moveTo>
                  <a:lnTo>
                    <a:pt x="685800" y="0"/>
                  </a:lnTo>
                  <a:lnTo>
                    <a:pt x="685800" y="457200"/>
                  </a:lnTo>
                  <a:lnTo>
                    <a:pt x="656503" y="457200"/>
                  </a:lnTo>
                  <a:cubicBezTo>
                    <a:pt x="546431" y="457200"/>
                    <a:pt x="457200" y="546431"/>
                    <a:pt x="457200" y="656503"/>
                  </a:cubicBezTo>
                  <a:lnTo>
                    <a:pt x="457200" y="685800"/>
                  </a:lnTo>
                  <a:lnTo>
                    <a:pt x="0" y="685800"/>
                  </a:lnTo>
                  <a:lnTo>
                    <a:pt x="0" y="457209"/>
                  </a:lnTo>
                  <a:cubicBezTo>
                    <a:pt x="0" y="204699"/>
                    <a:pt x="204699" y="0"/>
                    <a:pt x="45720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22" name="TextBox 121"/>
          <p:cNvSpPr txBox="1"/>
          <p:nvPr/>
        </p:nvSpPr>
        <p:spPr>
          <a:xfrm>
            <a:off x="1172036" y="3632196"/>
            <a:ext cx="797326" cy="276999"/>
          </a:xfrm>
          <a:prstGeom prst="rect">
            <a:avLst/>
          </a:prstGeom>
          <a:noFill/>
        </p:spPr>
        <p:txBody>
          <a:bodyPr wrap="square" rtlCol="0">
            <a:spAutoFit/>
          </a:bodyPr>
          <a:lstStyle/>
          <a:p>
            <a:pPr algn="ctr" fontAlgn="auto">
              <a:spcBef>
                <a:spcPts val="0"/>
              </a:spcBef>
              <a:spcAft>
                <a:spcPts val="0"/>
              </a:spcAft>
            </a:pPr>
            <a:r>
              <a:rPr lang="en-CA" sz="1200" b="1" dirty="0">
                <a:latin typeface="Calibri"/>
              </a:rPr>
              <a:t>Step One</a:t>
            </a:r>
          </a:p>
        </p:txBody>
      </p:sp>
      <p:sp>
        <p:nvSpPr>
          <p:cNvPr id="123" name="TextBox 122"/>
          <p:cNvSpPr txBox="1"/>
          <p:nvPr/>
        </p:nvSpPr>
        <p:spPr>
          <a:xfrm>
            <a:off x="1172036" y="3808796"/>
            <a:ext cx="1021164" cy="738664"/>
          </a:xfrm>
          <a:prstGeom prst="rect">
            <a:avLst/>
          </a:prstGeom>
          <a:noFill/>
        </p:spPr>
        <p:txBody>
          <a:bodyPr wrap="square" rtlCol="0">
            <a:spAutoFit/>
          </a:bodyPr>
          <a:lstStyle/>
          <a:p>
            <a:pP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24" name="TextBox 123"/>
          <p:cNvSpPr txBox="1"/>
          <p:nvPr/>
        </p:nvSpPr>
        <p:spPr>
          <a:xfrm>
            <a:off x="3127948" y="2083907"/>
            <a:ext cx="1011053" cy="738664"/>
          </a:xfrm>
          <a:prstGeom prst="rect">
            <a:avLst/>
          </a:prstGeom>
          <a:noFill/>
        </p:spPr>
        <p:txBody>
          <a:bodyPr wrap="square" rtlCol="0">
            <a:spAutoFit/>
          </a:bodyPr>
          <a:lstStyle/>
          <a:p>
            <a:pP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25" name="TextBox 124"/>
          <p:cNvSpPr txBox="1"/>
          <p:nvPr/>
        </p:nvSpPr>
        <p:spPr>
          <a:xfrm>
            <a:off x="3717200" y="3474302"/>
            <a:ext cx="1291642" cy="276999"/>
          </a:xfrm>
          <a:prstGeom prst="rect">
            <a:avLst/>
          </a:prstGeom>
          <a:noFill/>
        </p:spPr>
        <p:txBody>
          <a:bodyPr wrap="square" rtlCol="0">
            <a:spAutoFit/>
          </a:bodyPr>
          <a:lstStyle/>
          <a:p>
            <a:pPr algn="ctr" fontAlgn="auto">
              <a:spcBef>
                <a:spcPts val="0"/>
              </a:spcBef>
              <a:spcAft>
                <a:spcPts val="0"/>
              </a:spcAft>
            </a:pPr>
            <a:r>
              <a:rPr lang="en-CA" sz="1200" b="1" dirty="0">
                <a:solidFill>
                  <a:schemeClr val="accent4"/>
                </a:solidFill>
                <a:latin typeface="Calibri"/>
              </a:rPr>
              <a:t>Step 3</a:t>
            </a:r>
          </a:p>
        </p:txBody>
      </p:sp>
      <p:sp>
        <p:nvSpPr>
          <p:cNvPr id="126" name="TextBox 125"/>
          <p:cNvSpPr txBox="1"/>
          <p:nvPr/>
        </p:nvSpPr>
        <p:spPr>
          <a:xfrm>
            <a:off x="3790758" y="3670296"/>
            <a:ext cx="1021164" cy="738664"/>
          </a:xfrm>
          <a:prstGeom prst="rect">
            <a:avLst/>
          </a:prstGeom>
          <a:noFill/>
        </p:spPr>
        <p:txBody>
          <a:bodyPr wrap="square" rtlCol="0">
            <a:spAutoFit/>
          </a:bodyPr>
          <a:lstStyle/>
          <a:p>
            <a:pP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27" name="TextBox 126"/>
          <p:cNvSpPr txBox="1"/>
          <p:nvPr/>
        </p:nvSpPr>
        <p:spPr>
          <a:xfrm>
            <a:off x="2040800" y="5156196"/>
            <a:ext cx="1291642" cy="276999"/>
          </a:xfrm>
          <a:prstGeom prst="rect">
            <a:avLst/>
          </a:prstGeom>
          <a:noFill/>
        </p:spPr>
        <p:txBody>
          <a:bodyPr wrap="square" rtlCol="0">
            <a:spAutoFit/>
          </a:bodyPr>
          <a:lstStyle/>
          <a:p>
            <a:pPr algn="r" fontAlgn="auto">
              <a:spcBef>
                <a:spcPts val="0"/>
              </a:spcBef>
              <a:spcAft>
                <a:spcPts val="0"/>
              </a:spcAft>
            </a:pPr>
            <a:r>
              <a:rPr lang="en-CA" sz="1200" b="1" dirty="0">
                <a:solidFill>
                  <a:schemeClr val="accent2"/>
                </a:solidFill>
                <a:latin typeface="Calibri"/>
              </a:rPr>
              <a:t>Step 4</a:t>
            </a:r>
          </a:p>
        </p:txBody>
      </p:sp>
      <p:sp>
        <p:nvSpPr>
          <p:cNvPr id="128" name="TextBox 127"/>
          <p:cNvSpPr txBox="1"/>
          <p:nvPr/>
        </p:nvSpPr>
        <p:spPr>
          <a:xfrm>
            <a:off x="2317025" y="5527671"/>
            <a:ext cx="1021164" cy="738664"/>
          </a:xfrm>
          <a:prstGeom prst="rect">
            <a:avLst/>
          </a:prstGeom>
          <a:noFill/>
        </p:spPr>
        <p:txBody>
          <a:bodyPr wrap="square" rtlCol="0">
            <a:spAutoFit/>
          </a:bodyPr>
          <a:lstStyle/>
          <a:p>
            <a:pPr algn="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29" name="TextBox 128"/>
          <p:cNvSpPr txBox="1"/>
          <p:nvPr/>
        </p:nvSpPr>
        <p:spPr>
          <a:xfrm>
            <a:off x="5393600" y="4698996"/>
            <a:ext cx="1291642" cy="276999"/>
          </a:xfrm>
          <a:prstGeom prst="rect">
            <a:avLst/>
          </a:prstGeom>
          <a:noFill/>
        </p:spPr>
        <p:txBody>
          <a:bodyPr wrap="square" rtlCol="0">
            <a:spAutoFit/>
          </a:bodyPr>
          <a:lstStyle/>
          <a:p>
            <a:pPr fontAlgn="auto">
              <a:spcBef>
                <a:spcPts val="0"/>
              </a:spcBef>
              <a:spcAft>
                <a:spcPts val="0"/>
              </a:spcAft>
            </a:pPr>
            <a:r>
              <a:rPr lang="en-CA" sz="1200" b="1" dirty="0">
                <a:solidFill>
                  <a:schemeClr val="accent6"/>
                </a:solidFill>
                <a:latin typeface="Calibri"/>
              </a:rPr>
              <a:t>Step 5</a:t>
            </a:r>
          </a:p>
        </p:txBody>
      </p:sp>
      <p:sp>
        <p:nvSpPr>
          <p:cNvPr id="130" name="TextBox 129"/>
          <p:cNvSpPr txBox="1"/>
          <p:nvPr/>
        </p:nvSpPr>
        <p:spPr>
          <a:xfrm>
            <a:off x="5393600" y="5122561"/>
            <a:ext cx="1021164" cy="738664"/>
          </a:xfrm>
          <a:prstGeom prst="rect">
            <a:avLst/>
          </a:prstGeom>
          <a:noFill/>
        </p:spPr>
        <p:txBody>
          <a:bodyPr wrap="square" rtlCol="0">
            <a:spAutoFit/>
          </a:bodyPr>
          <a:lstStyle/>
          <a:p>
            <a:pP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31" name="TextBox 130"/>
          <p:cNvSpPr txBox="1"/>
          <p:nvPr/>
        </p:nvSpPr>
        <p:spPr>
          <a:xfrm>
            <a:off x="7222400" y="2793996"/>
            <a:ext cx="1291642" cy="276999"/>
          </a:xfrm>
          <a:prstGeom prst="rect">
            <a:avLst/>
          </a:prstGeom>
          <a:noFill/>
        </p:spPr>
        <p:txBody>
          <a:bodyPr wrap="square" rtlCol="0">
            <a:spAutoFit/>
          </a:bodyPr>
          <a:lstStyle/>
          <a:p>
            <a:pPr fontAlgn="auto">
              <a:spcBef>
                <a:spcPts val="0"/>
              </a:spcBef>
              <a:spcAft>
                <a:spcPts val="0"/>
              </a:spcAft>
            </a:pPr>
            <a:r>
              <a:rPr lang="en-CA" sz="1200" b="1" dirty="0">
                <a:solidFill>
                  <a:schemeClr val="accent3"/>
                </a:solidFill>
                <a:latin typeface="Calibri"/>
              </a:rPr>
              <a:t>Step 6</a:t>
            </a:r>
          </a:p>
        </p:txBody>
      </p:sp>
      <p:sp>
        <p:nvSpPr>
          <p:cNvPr id="132" name="TextBox 131"/>
          <p:cNvSpPr txBox="1"/>
          <p:nvPr/>
        </p:nvSpPr>
        <p:spPr>
          <a:xfrm>
            <a:off x="7222400" y="3022596"/>
            <a:ext cx="1021164" cy="738664"/>
          </a:xfrm>
          <a:prstGeom prst="rect">
            <a:avLst/>
          </a:prstGeom>
          <a:noFill/>
        </p:spPr>
        <p:txBody>
          <a:bodyPr wrap="square" rtlCol="0">
            <a:spAutoFit/>
          </a:bodyPr>
          <a:lstStyle/>
          <a:p>
            <a:pPr fontAlgn="auto">
              <a:spcBef>
                <a:spcPts val="0"/>
              </a:spcBef>
              <a:spcAft>
                <a:spcPts val="0"/>
              </a:spcAft>
            </a:pPr>
            <a:r>
              <a:rPr lang="en-CA" sz="1050" b="1" dirty="0">
                <a:solidFill>
                  <a:srgbClr val="58595B"/>
                </a:solidFill>
                <a:latin typeface="Calibri"/>
              </a:rPr>
              <a:t>Lorem ipsum dolor sit amet, consectetuer adipiscing elit. </a:t>
            </a:r>
          </a:p>
        </p:txBody>
      </p:sp>
      <p:sp>
        <p:nvSpPr>
          <p:cNvPr id="133" name="Oval 132"/>
          <p:cNvSpPr/>
          <p:nvPr/>
        </p:nvSpPr>
        <p:spPr>
          <a:xfrm>
            <a:off x="6493057" y="2598054"/>
            <a:ext cx="653143" cy="653143"/>
          </a:xfrm>
          <a:prstGeom prst="ellipse">
            <a:avLst/>
          </a:prstGeom>
          <a:solidFill>
            <a:schemeClr val="accent3"/>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6</a:t>
            </a:r>
          </a:p>
        </p:txBody>
      </p:sp>
      <p:sp>
        <p:nvSpPr>
          <p:cNvPr id="134" name="Oval 133"/>
          <p:cNvSpPr/>
          <p:nvPr/>
        </p:nvSpPr>
        <p:spPr>
          <a:xfrm>
            <a:off x="4740960" y="4916709"/>
            <a:ext cx="653143" cy="653143"/>
          </a:xfrm>
          <a:prstGeom prst="ellipse">
            <a:avLst/>
          </a:prstGeom>
          <a:solidFill>
            <a:schemeClr val="accent6"/>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5</a:t>
            </a:r>
          </a:p>
        </p:txBody>
      </p:sp>
      <p:sp>
        <p:nvSpPr>
          <p:cNvPr id="135" name="Oval 134"/>
          <p:cNvSpPr/>
          <p:nvPr/>
        </p:nvSpPr>
        <p:spPr>
          <a:xfrm>
            <a:off x="3231422" y="4669742"/>
            <a:ext cx="653143" cy="653143"/>
          </a:xfrm>
          <a:prstGeom prst="ellipse">
            <a:avLst/>
          </a:prstGeom>
          <a:solidFill>
            <a:schemeClr val="accent2"/>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4</a:t>
            </a:r>
          </a:p>
        </p:txBody>
      </p:sp>
      <p:sp>
        <p:nvSpPr>
          <p:cNvPr id="136" name="Oval 135"/>
          <p:cNvSpPr/>
          <p:nvPr/>
        </p:nvSpPr>
        <p:spPr>
          <a:xfrm>
            <a:off x="4007032" y="2821159"/>
            <a:ext cx="653143" cy="653143"/>
          </a:xfrm>
          <a:prstGeom prst="ellipse">
            <a:avLst/>
          </a:prstGeom>
          <a:solidFill>
            <a:schemeClr val="accent4"/>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3</a:t>
            </a:r>
          </a:p>
        </p:txBody>
      </p:sp>
      <p:sp>
        <p:nvSpPr>
          <p:cNvPr id="137" name="Oval 136"/>
          <p:cNvSpPr/>
          <p:nvPr/>
        </p:nvSpPr>
        <p:spPr>
          <a:xfrm>
            <a:off x="3180042" y="1271460"/>
            <a:ext cx="653143" cy="653143"/>
          </a:xfrm>
          <a:prstGeom prst="ellipse">
            <a:avLst/>
          </a:prstGeom>
          <a:solidFill>
            <a:schemeClr val="accent1"/>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2</a:t>
            </a:r>
          </a:p>
        </p:txBody>
      </p:sp>
      <p:sp>
        <p:nvSpPr>
          <p:cNvPr id="138" name="Oval 137"/>
          <p:cNvSpPr/>
          <p:nvPr/>
        </p:nvSpPr>
        <p:spPr>
          <a:xfrm>
            <a:off x="2081831" y="3724724"/>
            <a:ext cx="653143" cy="653143"/>
          </a:xfrm>
          <a:prstGeom prst="ellipse">
            <a:avLst/>
          </a:prstGeom>
          <a:solidFill>
            <a:schemeClr val="tx1"/>
          </a:solid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srgbClr val="FFFFFF"/>
                </a:solidFill>
                <a:effectLst/>
                <a:uLnTx/>
                <a:uFillTx/>
                <a:latin typeface="Calibri"/>
                <a:ea typeface="+mn-ea"/>
                <a:cs typeface="+mn-cs"/>
              </a:rPr>
              <a:t>1</a:t>
            </a:r>
          </a:p>
        </p:txBody>
      </p:sp>
      <p:sp>
        <p:nvSpPr>
          <p:cNvPr id="167" name="TextBox 166"/>
          <p:cNvSpPr txBox="1"/>
          <p:nvPr/>
        </p:nvSpPr>
        <p:spPr>
          <a:xfrm>
            <a:off x="3068516" y="1879596"/>
            <a:ext cx="797326" cy="276999"/>
          </a:xfrm>
          <a:prstGeom prst="rect">
            <a:avLst/>
          </a:prstGeom>
          <a:noFill/>
        </p:spPr>
        <p:txBody>
          <a:bodyPr wrap="square" rtlCol="0">
            <a:spAutoFit/>
          </a:bodyPr>
          <a:lstStyle/>
          <a:p>
            <a:pPr algn="ctr" fontAlgn="auto">
              <a:spcBef>
                <a:spcPts val="0"/>
              </a:spcBef>
              <a:spcAft>
                <a:spcPts val="0"/>
              </a:spcAft>
            </a:pPr>
            <a:r>
              <a:rPr lang="en-CA" sz="1200" b="1" dirty="0">
                <a:solidFill>
                  <a:schemeClr val="accent1"/>
                </a:solidFill>
                <a:latin typeface="Calibri"/>
              </a:rPr>
              <a:t>Step two</a:t>
            </a:r>
          </a:p>
        </p:txBody>
      </p:sp>
    </p:spTree>
    <p:extLst>
      <p:ext uri="{BB962C8B-B14F-4D97-AF65-F5344CB8AC3E}">
        <p14:creationId xmlns:p14="http://schemas.microsoft.com/office/powerpoint/2010/main" val="183879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 y="0"/>
            <a:ext cx="8229600" cy="1143000"/>
          </a:xfrm>
        </p:spPr>
        <p:txBody>
          <a:bodyPr/>
          <a:lstStyle/>
          <a:p>
            <a:r>
              <a:rPr lang="en-US" dirty="0"/>
              <a:t>process</a:t>
            </a:r>
          </a:p>
        </p:txBody>
      </p:sp>
      <p:sp>
        <p:nvSpPr>
          <p:cNvPr id="84" name="Rectangle 83"/>
          <p:cNvSpPr/>
          <p:nvPr/>
        </p:nvSpPr>
        <p:spPr>
          <a:xfrm>
            <a:off x="762000" y="2483175"/>
            <a:ext cx="990600" cy="232940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85" name="Rectangle 84"/>
          <p:cNvSpPr/>
          <p:nvPr/>
        </p:nvSpPr>
        <p:spPr>
          <a:xfrm>
            <a:off x="2514600" y="2444409"/>
            <a:ext cx="990600" cy="762000"/>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86" name="Block Arc 85"/>
          <p:cNvSpPr/>
          <p:nvPr/>
        </p:nvSpPr>
        <p:spPr>
          <a:xfrm>
            <a:off x="762000" y="1037915"/>
            <a:ext cx="2743200" cy="2743200"/>
          </a:xfrm>
          <a:prstGeom prst="blockArc">
            <a:avLst>
              <a:gd name="adj1" fmla="val 10800000"/>
              <a:gd name="adj2" fmla="val 0"/>
              <a:gd name="adj3" fmla="val 36574"/>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87" name="Rectangle 86"/>
          <p:cNvSpPr/>
          <p:nvPr/>
        </p:nvSpPr>
        <p:spPr>
          <a:xfrm>
            <a:off x="2514600" y="3250477"/>
            <a:ext cx="990600" cy="762000"/>
          </a:xfrm>
          <a:prstGeom prst="rect">
            <a:avLst/>
          </a:prstGeom>
          <a:solidFill>
            <a:schemeClr val="accent4">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88" name="Rectangle 87"/>
          <p:cNvSpPr/>
          <p:nvPr/>
        </p:nvSpPr>
        <p:spPr>
          <a:xfrm>
            <a:off x="2514600" y="4050577"/>
            <a:ext cx="990600" cy="762000"/>
          </a:xfrm>
          <a:prstGeom prst="rect">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89" name="Rectangle 88"/>
          <p:cNvSpPr/>
          <p:nvPr/>
        </p:nvSpPr>
        <p:spPr>
          <a:xfrm>
            <a:off x="4281583" y="2330775"/>
            <a:ext cx="990600" cy="1676400"/>
          </a:xfrm>
          <a:prstGeom prst="rect">
            <a:avLst/>
          </a:prstGeom>
          <a:solidFill>
            <a:schemeClr val="accent6">
              <a:lumMod val="25000"/>
              <a:lumOff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90" name="Rectangle 89"/>
          <p:cNvSpPr/>
          <p:nvPr/>
        </p:nvSpPr>
        <p:spPr>
          <a:xfrm>
            <a:off x="4292600" y="4050577"/>
            <a:ext cx="990600" cy="762000"/>
          </a:xfrm>
          <a:prstGeom prst="rect">
            <a:avLst/>
          </a:prstGeom>
          <a:solidFill>
            <a:schemeClr val="accent6">
              <a:lumMod val="10000"/>
              <a:lumOff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91" name="Rectangle 90"/>
          <p:cNvSpPr/>
          <p:nvPr/>
        </p:nvSpPr>
        <p:spPr>
          <a:xfrm>
            <a:off x="6057900" y="2435550"/>
            <a:ext cx="990600" cy="2390775"/>
          </a:xfrm>
          <a:prstGeom prst="rect">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92" name="Group 91"/>
          <p:cNvGrpSpPr/>
          <p:nvPr/>
        </p:nvGrpSpPr>
        <p:grpSpPr>
          <a:xfrm>
            <a:off x="2514600" y="3454725"/>
            <a:ext cx="2762250" cy="2774948"/>
            <a:chOff x="2514600" y="2657475"/>
            <a:chExt cx="2762250" cy="2774948"/>
          </a:xfrm>
        </p:grpSpPr>
        <p:sp>
          <p:nvSpPr>
            <p:cNvPr id="93" name="Block Arc 92"/>
            <p:cNvSpPr/>
            <p:nvPr/>
          </p:nvSpPr>
          <p:spPr>
            <a:xfrm flipH="1" flipV="1">
              <a:off x="2533650" y="2675477"/>
              <a:ext cx="2743200" cy="2743200"/>
            </a:xfrm>
            <a:prstGeom prst="blockArc">
              <a:avLst>
                <a:gd name="adj1" fmla="val 10800000"/>
                <a:gd name="adj2" fmla="val 14107499"/>
                <a:gd name="adj3" fmla="val 36033"/>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94" name="Block Arc 93"/>
            <p:cNvSpPr/>
            <p:nvPr/>
          </p:nvSpPr>
          <p:spPr>
            <a:xfrm flipV="1">
              <a:off x="2514600" y="2675477"/>
              <a:ext cx="2743200" cy="2743200"/>
            </a:xfrm>
            <a:prstGeom prst="blockArc">
              <a:avLst>
                <a:gd name="adj1" fmla="val 10800000"/>
                <a:gd name="adj2" fmla="val 14107499"/>
                <a:gd name="adj3" fmla="val 36033"/>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95" name="Block Arc 94"/>
            <p:cNvSpPr/>
            <p:nvPr/>
          </p:nvSpPr>
          <p:spPr>
            <a:xfrm flipV="1">
              <a:off x="2524125" y="2657475"/>
              <a:ext cx="2743200" cy="2774948"/>
            </a:xfrm>
            <a:prstGeom prst="blockArc">
              <a:avLst>
                <a:gd name="adj1" fmla="val 14174160"/>
                <a:gd name="adj2" fmla="val 18210928"/>
                <a:gd name="adj3" fmla="val 35971"/>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grpSp>
      <p:sp>
        <p:nvSpPr>
          <p:cNvPr id="96" name="Block Arc 95"/>
          <p:cNvSpPr/>
          <p:nvPr/>
        </p:nvSpPr>
        <p:spPr>
          <a:xfrm flipH="1">
            <a:off x="4310349" y="1036232"/>
            <a:ext cx="2743200" cy="2743200"/>
          </a:xfrm>
          <a:prstGeom prst="blockArc">
            <a:avLst>
              <a:gd name="adj1" fmla="val 10800000"/>
              <a:gd name="adj2" fmla="val 17389491"/>
              <a:gd name="adj3" fmla="val 35814"/>
            </a:avLst>
          </a:prstGeom>
          <a:solidFill>
            <a:schemeClr val="accent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97" name="Block Arc 96"/>
          <p:cNvSpPr/>
          <p:nvPr/>
        </p:nvSpPr>
        <p:spPr>
          <a:xfrm>
            <a:off x="4284949" y="1037915"/>
            <a:ext cx="2743200" cy="2743200"/>
          </a:xfrm>
          <a:prstGeom prst="blockArc">
            <a:avLst>
              <a:gd name="adj1" fmla="val 10800000"/>
              <a:gd name="adj2" fmla="val 14995811"/>
              <a:gd name="adj3" fmla="val 36090"/>
            </a:avLst>
          </a:prstGeom>
          <a:solidFill>
            <a:schemeClr val="accent6">
              <a:lumMod val="90000"/>
              <a:lumOff val="1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98" name="Block Arc 97"/>
          <p:cNvSpPr/>
          <p:nvPr/>
        </p:nvSpPr>
        <p:spPr>
          <a:xfrm flipV="1">
            <a:off x="6052851" y="3483873"/>
            <a:ext cx="2743200" cy="2743200"/>
          </a:xfrm>
          <a:prstGeom prst="blockArc">
            <a:avLst>
              <a:gd name="adj1" fmla="val 10800000"/>
              <a:gd name="adj2" fmla="val 16222486"/>
              <a:gd name="adj3" fmla="val 35833"/>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99" name="Block Arc 98"/>
          <p:cNvSpPr/>
          <p:nvPr/>
        </p:nvSpPr>
        <p:spPr>
          <a:xfrm flipH="1" flipV="1">
            <a:off x="6096000" y="3483873"/>
            <a:ext cx="2743200" cy="2743200"/>
          </a:xfrm>
          <a:prstGeom prst="blockArc">
            <a:avLst>
              <a:gd name="adj1" fmla="val 10800000"/>
              <a:gd name="adj2" fmla="val 16222486"/>
              <a:gd name="adj3" fmla="val 35833"/>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a typeface="+mn-ea"/>
              <a:cs typeface="+mn-cs"/>
            </a:endParaRPr>
          </a:p>
        </p:txBody>
      </p:sp>
      <p:sp>
        <p:nvSpPr>
          <p:cNvPr id="100" name="Round Same Side Corner Rectangle 99"/>
          <p:cNvSpPr/>
          <p:nvPr/>
        </p:nvSpPr>
        <p:spPr>
          <a:xfrm>
            <a:off x="7848600" y="3822643"/>
            <a:ext cx="990600" cy="990600"/>
          </a:xfrm>
          <a:prstGeom prst="round2SameRect">
            <a:avLst>
              <a:gd name="adj1" fmla="val 50000"/>
              <a:gd name="adj2" fmla="val 0"/>
            </a:avLst>
          </a:pr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102" name="Group 252"/>
          <p:cNvGrpSpPr/>
          <p:nvPr/>
        </p:nvGrpSpPr>
        <p:grpSpPr>
          <a:xfrm>
            <a:off x="1066800" y="1579792"/>
            <a:ext cx="660305" cy="658107"/>
            <a:chOff x="7939921" y="1781175"/>
            <a:chExt cx="954088" cy="950912"/>
          </a:xfrm>
          <a:solidFill>
            <a:schemeClr val="accent4"/>
          </a:solidFill>
        </p:grpSpPr>
        <p:sp>
          <p:nvSpPr>
            <p:cNvPr id="103" name="Freeform 64"/>
            <p:cNvSpPr>
              <a:spLocks/>
            </p:cNvSpPr>
            <p:nvPr/>
          </p:nvSpPr>
          <p:spPr bwMode="auto">
            <a:xfrm>
              <a:off x="8678109" y="2124075"/>
              <a:ext cx="215900" cy="212725"/>
            </a:xfrm>
            <a:custGeom>
              <a:avLst/>
              <a:gdLst/>
              <a:ahLst/>
              <a:cxnLst>
                <a:cxn ang="0">
                  <a:pos x="223" y="112"/>
                </a:cxn>
                <a:cxn ang="0">
                  <a:pos x="223" y="112"/>
                </a:cxn>
                <a:cxn ang="0">
                  <a:pos x="112" y="223"/>
                </a:cxn>
                <a:cxn ang="0">
                  <a:pos x="0" y="112"/>
                </a:cxn>
                <a:cxn ang="0">
                  <a:pos x="112" y="0"/>
                </a:cxn>
                <a:cxn ang="0">
                  <a:pos x="223" y="112"/>
                </a:cxn>
              </a:cxnLst>
              <a:rect l="0" t="0" r="r" b="b"/>
              <a:pathLst>
                <a:path w="223" h="223">
                  <a:moveTo>
                    <a:pt x="223" y="112"/>
                  </a:moveTo>
                  <a:lnTo>
                    <a:pt x="223" y="112"/>
                  </a:lnTo>
                  <a:cubicBezTo>
                    <a:pt x="223" y="173"/>
                    <a:pt x="173" y="223"/>
                    <a:pt x="112" y="223"/>
                  </a:cubicBezTo>
                  <a:cubicBezTo>
                    <a:pt x="50" y="223"/>
                    <a:pt x="0" y="173"/>
                    <a:pt x="0" y="112"/>
                  </a:cubicBezTo>
                  <a:cubicBezTo>
                    <a:pt x="0" y="50"/>
                    <a:pt x="50" y="0"/>
                    <a:pt x="112" y="0"/>
                  </a:cubicBezTo>
                  <a:cubicBezTo>
                    <a:pt x="173" y="0"/>
                    <a:pt x="223" y="50"/>
                    <a:pt x="223" y="112"/>
                  </a:cubicBez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104" name="Freeform 65"/>
            <p:cNvSpPr>
              <a:spLocks/>
            </p:cNvSpPr>
            <p:nvPr/>
          </p:nvSpPr>
          <p:spPr bwMode="auto">
            <a:xfrm>
              <a:off x="8446334" y="2271712"/>
              <a:ext cx="279400" cy="260350"/>
            </a:xfrm>
            <a:custGeom>
              <a:avLst/>
              <a:gdLst/>
              <a:ahLst/>
              <a:cxnLst>
                <a:cxn ang="0">
                  <a:pos x="81" y="29"/>
                </a:cxn>
                <a:cxn ang="0">
                  <a:pos x="81" y="29"/>
                </a:cxn>
                <a:cxn ang="0">
                  <a:pos x="39" y="271"/>
                </a:cxn>
                <a:cxn ang="0">
                  <a:pos x="289" y="172"/>
                </a:cxn>
                <a:cxn ang="0">
                  <a:pos x="81" y="29"/>
                </a:cxn>
              </a:cxnLst>
              <a:rect l="0" t="0" r="r" b="b"/>
              <a:pathLst>
                <a:path w="289" h="271">
                  <a:moveTo>
                    <a:pt x="81" y="29"/>
                  </a:moveTo>
                  <a:lnTo>
                    <a:pt x="81" y="29"/>
                  </a:lnTo>
                  <a:cubicBezTo>
                    <a:pt x="17" y="57"/>
                    <a:pt x="0" y="162"/>
                    <a:pt x="39" y="271"/>
                  </a:cubicBezTo>
                  <a:lnTo>
                    <a:pt x="289" y="172"/>
                  </a:lnTo>
                  <a:cubicBezTo>
                    <a:pt x="237" y="64"/>
                    <a:pt x="146" y="0"/>
                    <a:pt x="81" y="29"/>
                  </a:cubicBez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105" name="Freeform 66"/>
            <p:cNvSpPr>
              <a:spLocks/>
            </p:cNvSpPr>
            <p:nvPr/>
          </p:nvSpPr>
          <p:spPr bwMode="auto">
            <a:xfrm>
              <a:off x="8497134" y="2470150"/>
              <a:ext cx="280987" cy="261937"/>
            </a:xfrm>
            <a:custGeom>
              <a:avLst/>
              <a:gdLst/>
              <a:ahLst/>
              <a:cxnLst>
                <a:cxn ang="0">
                  <a:pos x="251" y="0"/>
                </a:cxn>
                <a:cxn ang="0">
                  <a:pos x="251" y="0"/>
                </a:cxn>
                <a:cxn ang="0">
                  <a:pos x="0" y="98"/>
                </a:cxn>
                <a:cxn ang="0">
                  <a:pos x="210" y="244"/>
                </a:cxn>
                <a:cxn ang="0">
                  <a:pos x="251" y="0"/>
                </a:cxn>
              </a:cxnLst>
              <a:rect l="0" t="0" r="r" b="b"/>
              <a:pathLst>
                <a:path w="291" h="272">
                  <a:moveTo>
                    <a:pt x="251" y="0"/>
                  </a:moveTo>
                  <a:lnTo>
                    <a:pt x="251" y="0"/>
                  </a:lnTo>
                  <a:lnTo>
                    <a:pt x="0" y="98"/>
                  </a:lnTo>
                  <a:cubicBezTo>
                    <a:pt x="52" y="208"/>
                    <a:pt x="144" y="272"/>
                    <a:pt x="210" y="244"/>
                  </a:cubicBezTo>
                  <a:cubicBezTo>
                    <a:pt x="274" y="216"/>
                    <a:pt x="291" y="109"/>
                    <a:pt x="251" y="0"/>
                  </a:cubicBez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106" name="Freeform 67"/>
            <p:cNvSpPr>
              <a:spLocks noEditPoints="1"/>
            </p:cNvSpPr>
            <p:nvPr/>
          </p:nvSpPr>
          <p:spPr bwMode="auto">
            <a:xfrm>
              <a:off x="7939921" y="1781175"/>
              <a:ext cx="731838" cy="725487"/>
            </a:xfrm>
            <a:custGeom>
              <a:avLst/>
              <a:gdLst/>
              <a:ahLst/>
              <a:cxnLst>
                <a:cxn ang="0">
                  <a:pos x="508" y="429"/>
                </a:cxn>
                <a:cxn ang="0">
                  <a:pos x="508" y="429"/>
                </a:cxn>
                <a:cxn ang="0">
                  <a:pos x="508" y="429"/>
                </a:cxn>
                <a:cxn ang="0">
                  <a:pos x="475" y="461"/>
                </a:cxn>
                <a:cxn ang="0">
                  <a:pos x="295" y="281"/>
                </a:cxn>
                <a:cxn ang="0">
                  <a:pos x="327" y="248"/>
                </a:cxn>
                <a:cxn ang="0">
                  <a:pos x="475" y="101"/>
                </a:cxn>
                <a:cxn ang="0">
                  <a:pos x="565" y="64"/>
                </a:cxn>
                <a:cxn ang="0">
                  <a:pos x="655" y="101"/>
                </a:cxn>
                <a:cxn ang="0">
                  <a:pos x="655" y="282"/>
                </a:cxn>
                <a:cxn ang="0">
                  <a:pos x="508" y="429"/>
                </a:cxn>
                <a:cxn ang="0">
                  <a:pos x="688" y="68"/>
                </a:cxn>
                <a:cxn ang="0">
                  <a:pos x="688" y="68"/>
                </a:cxn>
                <a:cxn ang="0">
                  <a:pos x="441" y="67"/>
                </a:cxn>
                <a:cxn ang="0">
                  <a:pos x="305" y="204"/>
                </a:cxn>
                <a:cxn ang="0">
                  <a:pos x="305" y="204"/>
                </a:cxn>
                <a:cxn ang="0">
                  <a:pos x="247" y="262"/>
                </a:cxn>
                <a:cxn ang="0">
                  <a:pos x="247" y="262"/>
                </a:cxn>
                <a:cxn ang="0">
                  <a:pos x="216" y="293"/>
                </a:cxn>
                <a:cxn ang="0">
                  <a:pos x="216" y="293"/>
                </a:cxn>
                <a:cxn ang="0">
                  <a:pos x="68" y="441"/>
                </a:cxn>
                <a:cxn ang="0">
                  <a:pos x="68" y="688"/>
                </a:cxn>
                <a:cxn ang="0">
                  <a:pos x="315" y="688"/>
                </a:cxn>
                <a:cxn ang="0">
                  <a:pos x="464" y="540"/>
                </a:cxn>
                <a:cxn ang="0">
                  <a:pos x="509" y="495"/>
                </a:cxn>
                <a:cxn ang="0">
                  <a:pos x="509" y="495"/>
                </a:cxn>
                <a:cxn ang="0">
                  <a:pos x="556" y="448"/>
                </a:cxn>
                <a:cxn ang="0">
                  <a:pos x="556" y="448"/>
                </a:cxn>
                <a:cxn ang="0">
                  <a:pos x="688" y="315"/>
                </a:cxn>
                <a:cxn ang="0">
                  <a:pos x="688" y="68"/>
                </a:cxn>
              </a:cxnLst>
              <a:rect l="0" t="0" r="r" b="b"/>
              <a:pathLst>
                <a:path w="757" h="757">
                  <a:moveTo>
                    <a:pt x="508" y="429"/>
                  </a:moveTo>
                  <a:lnTo>
                    <a:pt x="508" y="429"/>
                  </a:lnTo>
                  <a:lnTo>
                    <a:pt x="508" y="429"/>
                  </a:lnTo>
                  <a:lnTo>
                    <a:pt x="475" y="461"/>
                  </a:lnTo>
                  <a:lnTo>
                    <a:pt x="295" y="281"/>
                  </a:lnTo>
                  <a:lnTo>
                    <a:pt x="327" y="248"/>
                  </a:lnTo>
                  <a:lnTo>
                    <a:pt x="475" y="101"/>
                  </a:lnTo>
                  <a:cubicBezTo>
                    <a:pt x="499" y="77"/>
                    <a:pt x="531" y="64"/>
                    <a:pt x="565" y="64"/>
                  </a:cubicBezTo>
                  <a:cubicBezTo>
                    <a:pt x="599" y="64"/>
                    <a:pt x="631" y="77"/>
                    <a:pt x="655" y="101"/>
                  </a:cubicBezTo>
                  <a:cubicBezTo>
                    <a:pt x="705" y="151"/>
                    <a:pt x="705" y="232"/>
                    <a:pt x="655" y="282"/>
                  </a:cubicBezTo>
                  <a:lnTo>
                    <a:pt x="508" y="429"/>
                  </a:lnTo>
                  <a:close/>
                  <a:moveTo>
                    <a:pt x="688" y="68"/>
                  </a:moveTo>
                  <a:lnTo>
                    <a:pt x="688" y="68"/>
                  </a:lnTo>
                  <a:cubicBezTo>
                    <a:pt x="620" y="0"/>
                    <a:pt x="509" y="0"/>
                    <a:pt x="441" y="67"/>
                  </a:cubicBezTo>
                  <a:lnTo>
                    <a:pt x="305" y="204"/>
                  </a:lnTo>
                  <a:lnTo>
                    <a:pt x="305" y="204"/>
                  </a:lnTo>
                  <a:lnTo>
                    <a:pt x="247" y="262"/>
                  </a:lnTo>
                  <a:lnTo>
                    <a:pt x="247" y="262"/>
                  </a:lnTo>
                  <a:lnTo>
                    <a:pt x="216" y="293"/>
                  </a:lnTo>
                  <a:lnTo>
                    <a:pt x="216" y="293"/>
                  </a:lnTo>
                  <a:lnTo>
                    <a:pt x="68" y="441"/>
                  </a:lnTo>
                  <a:cubicBezTo>
                    <a:pt x="0" y="509"/>
                    <a:pt x="0" y="620"/>
                    <a:pt x="68" y="688"/>
                  </a:cubicBezTo>
                  <a:cubicBezTo>
                    <a:pt x="136" y="757"/>
                    <a:pt x="247" y="757"/>
                    <a:pt x="315" y="688"/>
                  </a:cubicBezTo>
                  <a:lnTo>
                    <a:pt x="464" y="540"/>
                  </a:lnTo>
                  <a:lnTo>
                    <a:pt x="509" y="495"/>
                  </a:lnTo>
                  <a:lnTo>
                    <a:pt x="509" y="495"/>
                  </a:lnTo>
                  <a:lnTo>
                    <a:pt x="556" y="448"/>
                  </a:lnTo>
                  <a:lnTo>
                    <a:pt x="556" y="448"/>
                  </a:lnTo>
                  <a:lnTo>
                    <a:pt x="688" y="315"/>
                  </a:lnTo>
                  <a:cubicBezTo>
                    <a:pt x="757" y="247"/>
                    <a:pt x="757" y="136"/>
                    <a:pt x="688" y="68"/>
                  </a:cubicBez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grpSp>
      <p:grpSp>
        <p:nvGrpSpPr>
          <p:cNvPr id="107" name="Group 78"/>
          <p:cNvGrpSpPr/>
          <p:nvPr/>
        </p:nvGrpSpPr>
        <p:grpSpPr>
          <a:xfrm rot="2642272">
            <a:off x="756053" y="4111520"/>
            <a:ext cx="463688" cy="843679"/>
            <a:chOff x="6443663" y="4857750"/>
            <a:chExt cx="879475" cy="1600201"/>
          </a:xfrm>
          <a:solidFill>
            <a:srgbClr val="FFFFFF"/>
          </a:solidFill>
        </p:grpSpPr>
        <p:sp>
          <p:nvSpPr>
            <p:cNvPr id="108" name="Freeform 37"/>
            <p:cNvSpPr>
              <a:spLocks/>
            </p:cNvSpPr>
            <p:nvPr/>
          </p:nvSpPr>
          <p:spPr bwMode="auto">
            <a:xfrm>
              <a:off x="6443663" y="4857750"/>
              <a:ext cx="879475" cy="879475"/>
            </a:xfrm>
            <a:custGeom>
              <a:avLst/>
              <a:gdLst>
                <a:gd name="T0" fmla="*/ 0 w 419"/>
                <a:gd name="T1" fmla="*/ 209 h 419"/>
                <a:gd name="T2" fmla="*/ 210 w 419"/>
                <a:gd name="T3" fmla="*/ 419 h 419"/>
                <a:gd name="T4" fmla="*/ 358 w 419"/>
                <a:gd name="T5" fmla="*/ 357 h 419"/>
                <a:gd name="T6" fmla="*/ 339 w 419"/>
                <a:gd name="T7" fmla="*/ 339 h 419"/>
                <a:gd name="T8" fmla="*/ 210 w 419"/>
                <a:gd name="T9" fmla="*/ 392 h 419"/>
                <a:gd name="T10" fmla="*/ 27 w 419"/>
                <a:gd name="T11" fmla="*/ 209 h 419"/>
                <a:gd name="T12" fmla="*/ 210 w 419"/>
                <a:gd name="T13" fmla="*/ 27 h 419"/>
                <a:gd name="T14" fmla="*/ 392 w 419"/>
                <a:gd name="T15" fmla="*/ 209 h 419"/>
                <a:gd name="T16" fmla="*/ 367 w 419"/>
                <a:gd name="T17" fmla="*/ 302 h 419"/>
                <a:gd name="T18" fmla="*/ 390 w 419"/>
                <a:gd name="T19" fmla="*/ 316 h 419"/>
                <a:gd name="T20" fmla="*/ 419 w 419"/>
                <a:gd name="T21" fmla="*/ 209 h 419"/>
                <a:gd name="T22" fmla="*/ 210 w 419"/>
                <a:gd name="T23" fmla="*/ 0 h 419"/>
                <a:gd name="T24" fmla="*/ 0 w 419"/>
                <a:gd name="T25" fmla="*/ 20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 h="419">
                  <a:moveTo>
                    <a:pt x="0" y="209"/>
                  </a:moveTo>
                  <a:cubicBezTo>
                    <a:pt x="0" y="325"/>
                    <a:pt x="94" y="419"/>
                    <a:pt x="210" y="419"/>
                  </a:cubicBezTo>
                  <a:cubicBezTo>
                    <a:pt x="266" y="419"/>
                    <a:pt x="318" y="397"/>
                    <a:pt x="358" y="357"/>
                  </a:cubicBezTo>
                  <a:cubicBezTo>
                    <a:pt x="339" y="339"/>
                    <a:pt x="339" y="339"/>
                    <a:pt x="339" y="339"/>
                  </a:cubicBezTo>
                  <a:cubicBezTo>
                    <a:pt x="304" y="373"/>
                    <a:pt x="258" y="392"/>
                    <a:pt x="210" y="392"/>
                  </a:cubicBezTo>
                  <a:cubicBezTo>
                    <a:pt x="109" y="392"/>
                    <a:pt x="27" y="310"/>
                    <a:pt x="27" y="209"/>
                  </a:cubicBezTo>
                  <a:cubicBezTo>
                    <a:pt x="27" y="109"/>
                    <a:pt x="109" y="27"/>
                    <a:pt x="210" y="27"/>
                  </a:cubicBezTo>
                  <a:cubicBezTo>
                    <a:pt x="310" y="27"/>
                    <a:pt x="392" y="109"/>
                    <a:pt x="392" y="209"/>
                  </a:cubicBezTo>
                  <a:cubicBezTo>
                    <a:pt x="392" y="242"/>
                    <a:pt x="384" y="274"/>
                    <a:pt x="367" y="302"/>
                  </a:cubicBezTo>
                  <a:cubicBezTo>
                    <a:pt x="390" y="316"/>
                    <a:pt x="390" y="316"/>
                    <a:pt x="390" y="316"/>
                  </a:cubicBezTo>
                  <a:cubicBezTo>
                    <a:pt x="409" y="284"/>
                    <a:pt x="419" y="247"/>
                    <a:pt x="419" y="209"/>
                  </a:cubicBezTo>
                  <a:cubicBezTo>
                    <a:pt x="419" y="94"/>
                    <a:pt x="325" y="0"/>
                    <a:pt x="210" y="0"/>
                  </a:cubicBezTo>
                  <a:cubicBezTo>
                    <a:pt x="94" y="0"/>
                    <a:pt x="0" y="94"/>
                    <a:pt x="0"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ndParaRPr>
            </a:p>
          </p:txBody>
        </p:sp>
        <p:sp>
          <p:nvSpPr>
            <p:cNvPr id="109" name="Rectangle 38"/>
            <p:cNvSpPr>
              <a:spLocks noChangeArrowheads="1"/>
            </p:cNvSpPr>
            <p:nvPr/>
          </p:nvSpPr>
          <p:spPr bwMode="auto">
            <a:xfrm>
              <a:off x="6799263" y="5830888"/>
              <a:ext cx="169863" cy="627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ndParaRPr>
            </a:p>
          </p:txBody>
        </p:sp>
        <p:sp>
          <p:nvSpPr>
            <p:cNvPr id="110" name="Rectangle 39"/>
            <p:cNvSpPr>
              <a:spLocks noChangeArrowheads="1"/>
            </p:cNvSpPr>
            <p:nvPr/>
          </p:nvSpPr>
          <p:spPr bwMode="auto">
            <a:xfrm>
              <a:off x="6834188" y="5707063"/>
              <a:ext cx="100013" cy="215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1F497D"/>
                </a:solidFill>
                <a:effectLst/>
                <a:uLnTx/>
                <a:uFillTx/>
                <a:latin typeface="Calibri"/>
              </a:endParaRPr>
            </a:p>
          </p:txBody>
        </p:sp>
      </p:grpSp>
      <p:sp>
        <p:nvSpPr>
          <p:cNvPr id="111" name="TextBox 110"/>
          <p:cNvSpPr txBox="1"/>
          <p:nvPr/>
        </p:nvSpPr>
        <p:spPr>
          <a:xfrm rot="5400000">
            <a:off x="1467837" y="3470751"/>
            <a:ext cx="298480" cy="338554"/>
          </a:xfrm>
          <a:prstGeom prst="rect">
            <a:avLst/>
          </a:prstGeom>
          <a:noFill/>
        </p:spPr>
        <p:txBody>
          <a:bodyPr wrap="none" rtlCol="0">
            <a:spAutoFit/>
          </a:bodyPr>
          <a:lstStyle/>
          <a:p>
            <a:pPr fontAlgn="auto">
              <a:spcBef>
                <a:spcPts val="0"/>
              </a:spcBef>
              <a:spcAft>
                <a:spcPts val="0"/>
              </a:spcAft>
            </a:pPr>
            <a:r>
              <a:rPr lang="en-CA" sz="1600" b="1">
                <a:solidFill>
                  <a:srgbClr val="FFFFFF"/>
                </a:solidFill>
                <a:latin typeface="Calibri"/>
              </a:rPr>
              <a:t>X</a:t>
            </a:r>
            <a:endParaRPr lang="en-CA" sz="1600" b="1" dirty="0">
              <a:solidFill>
                <a:srgbClr val="FFFFFF"/>
              </a:solidFill>
              <a:latin typeface="Calibri"/>
            </a:endParaRPr>
          </a:p>
        </p:txBody>
      </p:sp>
      <p:sp>
        <p:nvSpPr>
          <p:cNvPr id="112" name="TextBox 111"/>
          <p:cNvSpPr txBox="1"/>
          <p:nvPr/>
        </p:nvSpPr>
        <p:spPr>
          <a:xfrm>
            <a:off x="228600" y="2711775"/>
            <a:ext cx="1066800" cy="338554"/>
          </a:xfrm>
          <a:prstGeom prst="rect">
            <a:avLst/>
          </a:prstGeom>
          <a:solidFill>
            <a:srgbClr val="FFFFFF"/>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rgbClr val="595959"/>
                </a:solidFill>
                <a:effectLst/>
                <a:uLnTx/>
                <a:uFillTx/>
                <a:latin typeface="Calibri"/>
              </a:rPr>
              <a:t>X</a:t>
            </a:r>
            <a:endParaRPr kumimoji="0" lang="en-CA" sz="1050" b="1" i="0" u="none" strike="noStrike" kern="0" cap="none" spc="0" normalizeH="0" baseline="0" noProof="0" dirty="0">
              <a:ln>
                <a:noFill/>
              </a:ln>
              <a:solidFill>
                <a:srgbClr val="595959"/>
              </a:solidFill>
              <a:effectLst/>
              <a:uLnTx/>
              <a:uFillTx/>
              <a:latin typeface="Calibri"/>
            </a:endParaRPr>
          </a:p>
        </p:txBody>
      </p:sp>
      <p:sp>
        <p:nvSpPr>
          <p:cNvPr id="113" name="TextBox 112"/>
          <p:cNvSpPr txBox="1"/>
          <p:nvPr/>
        </p:nvSpPr>
        <p:spPr>
          <a:xfrm>
            <a:off x="2819400" y="1568775"/>
            <a:ext cx="1066800" cy="338554"/>
          </a:xfrm>
          <a:prstGeom prst="rect">
            <a:avLst/>
          </a:prstGeom>
          <a:solidFill>
            <a:srgbClr val="FFFFFF"/>
          </a:solidFill>
          <a:ln>
            <a:solidFill>
              <a:schemeClr val="accent4"/>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rgbClr val="595959"/>
                </a:solidFill>
                <a:effectLst/>
                <a:uLnTx/>
                <a:uFillTx/>
                <a:latin typeface="Calibri"/>
              </a:rPr>
              <a:t>X</a:t>
            </a:r>
            <a:endParaRPr kumimoji="0" lang="en-CA" sz="1050" b="1" i="0" u="none" strike="noStrike" kern="0" cap="none" spc="0" normalizeH="0" baseline="0" noProof="0" dirty="0">
              <a:ln>
                <a:noFill/>
              </a:ln>
              <a:solidFill>
                <a:srgbClr val="595959"/>
              </a:solidFill>
              <a:effectLst/>
              <a:uLnTx/>
              <a:uFillTx/>
              <a:latin typeface="Calibri"/>
            </a:endParaRPr>
          </a:p>
        </p:txBody>
      </p:sp>
      <p:sp>
        <p:nvSpPr>
          <p:cNvPr id="114" name="TextBox 113"/>
          <p:cNvSpPr txBox="1"/>
          <p:nvPr/>
        </p:nvSpPr>
        <p:spPr>
          <a:xfrm>
            <a:off x="1600200" y="1187775"/>
            <a:ext cx="298480" cy="338554"/>
          </a:xfrm>
          <a:prstGeom prst="rect">
            <a:avLst/>
          </a:prstGeom>
          <a:noFill/>
        </p:spPr>
        <p:txBody>
          <a:bodyPr wrap="none" rtlCol="0">
            <a:spAutoFit/>
          </a:bodyPr>
          <a:lstStyle/>
          <a:p>
            <a:pPr fontAlgn="auto">
              <a:spcBef>
                <a:spcPts val="0"/>
              </a:spcBef>
              <a:spcAft>
                <a:spcPts val="0"/>
              </a:spcAft>
            </a:pPr>
            <a:r>
              <a:rPr lang="en-CA" sz="1600" b="1">
                <a:solidFill>
                  <a:srgbClr val="FFFFFF"/>
                </a:solidFill>
                <a:latin typeface="Calibri"/>
              </a:rPr>
              <a:t>X</a:t>
            </a:r>
            <a:endParaRPr lang="en-CA" sz="1600" b="1" dirty="0">
              <a:solidFill>
                <a:srgbClr val="FFFFFF"/>
              </a:solidFill>
              <a:latin typeface="Calibri"/>
            </a:endParaRPr>
          </a:p>
        </p:txBody>
      </p:sp>
      <p:sp>
        <p:nvSpPr>
          <p:cNvPr id="116" name="TextBox 115"/>
          <p:cNvSpPr txBox="1"/>
          <p:nvPr/>
        </p:nvSpPr>
        <p:spPr>
          <a:xfrm>
            <a:off x="5791200" y="5683575"/>
            <a:ext cx="1066800" cy="338554"/>
          </a:xfrm>
          <a:prstGeom prst="rect">
            <a:avLst/>
          </a:prstGeom>
          <a:solidFill>
            <a:srgbClr val="FFFFFF"/>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a:ln>
                  <a:noFill/>
                </a:ln>
                <a:solidFill>
                  <a:srgbClr val="58595B"/>
                </a:solidFill>
                <a:effectLst/>
                <a:uLnTx/>
                <a:uFillTx/>
                <a:latin typeface="Calibri"/>
              </a:rPr>
              <a:t>X</a:t>
            </a:r>
            <a:endParaRPr kumimoji="0" lang="en-CA" sz="1050" b="1" i="0" u="none" strike="noStrike" kern="0" cap="none" spc="0" normalizeH="0" baseline="0" noProof="0" dirty="0">
              <a:ln>
                <a:noFill/>
              </a:ln>
              <a:solidFill>
                <a:srgbClr val="58595B">
                  <a:lumMod val="75000"/>
                </a:srgbClr>
              </a:solidFill>
              <a:effectLst/>
              <a:uLnTx/>
              <a:uFillTx/>
              <a:latin typeface="Calibri"/>
            </a:endParaRPr>
          </a:p>
        </p:txBody>
      </p:sp>
      <p:grpSp>
        <p:nvGrpSpPr>
          <p:cNvPr id="122" name="Group 62"/>
          <p:cNvGrpSpPr/>
          <p:nvPr/>
        </p:nvGrpSpPr>
        <p:grpSpPr>
          <a:xfrm>
            <a:off x="6980145" y="5260975"/>
            <a:ext cx="367148" cy="749434"/>
            <a:chOff x="5414163" y="2081503"/>
            <a:chExt cx="259943" cy="530603"/>
          </a:xfrm>
        </p:grpSpPr>
        <p:sp>
          <p:nvSpPr>
            <p:cNvPr id="123" name="Freeform 32"/>
            <p:cNvSpPr>
              <a:spLocks/>
            </p:cNvSpPr>
            <p:nvPr/>
          </p:nvSpPr>
          <p:spPr bwMode="auto">
            <a:xfrm>
              <a:off x="5468925" y="2081503"/>
              <a:ext cx="148205" cy="146259"/>
            </a:xfrm>
            <a:custGeom>
              <a:avLst/>
              <a:gdLst/>
              <a:ahLst/>
              <a:cxnLst>
                <a:cxn ang="0">
                  <a:pos x="322" y="161"/>
                </a:cxn>
                <a:cxn ang="0">
                  <a:pos x="322" y="161"/>
                </a:cxn>
                <a:cxn ang="0">
                  <a:pos x="161" y="322"/>
                </a:cxn>
                <a:cxn ang="0">
                  <a:pos x="0" y="161"/>
                </a:cxn>
                <a:cxn ang="0">
                  <a:pos x="161" y="0"/>
                </a:cxn>
                <a:cxn ang="0">
                  <a:pos x="322" y="161"/>
                </a:cxn>
              </a:cxnLst>
              <a:rect l="0" t="0" r="r" b="b"/>
              <a:pathLst>
                <a:path w="322" h="322">
                  <a:moveTo>
                    <a:pt x="322" y="161"/>
                  </a:moveTo>
                  <a:lnTo>
                    <a:pt x="322" y="161"/>
                  </a:lnTo>
                  <a:cubicBezTo>
                    <a:pt x="322" y="250"/>
                    <a:pt x="250" y="322"/>
                    <a:pt x="161" y="322"/>
                  </a:cubicBezTo>
                  <a:cubicBezTo>
                    <a:pt x="73" y="322"/>
                    <a:pt x="0" y="250"/>
                    <a:pt x="0" y="161"/>
                  </a:cubicBezTo>
                  <a:cubicBezTo>
                    <a:pt x="0" y="72"/>
                    <a:pt x="73" y="0"/>
                    <a:pt x="161" y="0"/>
                  </a:cubicBezTo>
                  <a:cubicBezTo>
                    <a:pt x="250" y="0"/>
                    <a:pt x="322" y="72"/>
                    <a:pt x="322" y="161"/>
                  </a:cubicBezTo>
                  <a:close/>
                </a:path>
              </a:pathLst>
            </a:custGeom>
            <a:solidFill>
              <a:srgbClr val="FEFEFE"/>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124" name="Freeform 35"/>
            <p:cNvSpPr>
              <a:spLocks/>
            </p:cNvSpPr>
            <p:nvPr/>
          </p:nvSpPr>
          <p:spPr bwMode="auto">
            <a:xfrm>
              <a:off x="5414963" y="2256907"/>
              <a:ext cx="257651" cy="355199"/>
            </a:xfrm>
            <a:custGeom>
              <a:avLst/>
              <a:gdLst/>
              <a:ahLst/>
              <a:cxnLst>
                <a:cxn ang="0">
                  <a:pos x="104" y="609"/>
                </a:cxn>
                <a:cxn ang="0">
                  <a:pos x="104" y="609"/>
                </a:cxn>
                <a:cxn ang="0">
                  <a:pos x="104" y="760"/>
                </a:cxn>
                <a:cxn ang="0">
                  <a:pos x="279" y="785"/>
                </a:cxn>
                <a:cxn ang="0">
                  <a:pos x="454" y="760"/>
                </a:cxn>
                <a:cxn ang="0">
                  <a:pos x="454" y="609"/>
                </a:cxn>
                <a:cxn ang="0">
                  <a:pos x="559" y="467"/>
                </a:cxn>
                <a:cxn ang="0">
                  <a:pos x="559" y="148"/>
                </a:cxn>
                <a:cxn ang="0">
                  <a:pos x="425" y="0"/>
                </a:cxn>
                <a:cxn ang="0">
                  <a:pos x="433" y="46"/>
                </a:cxn>
                <a:cxn ang="0">
                  <a:pos x="300" y="274"/>
                </a:cxn>
                <a:cxn ang="0">
                  <a:pos x="296" y="383"/>
                </a:cxn>
                <a:cxn ang="0">
                  <a:pos x="268" y="454"/>
                </a:cxn>
                <a:cxn ang="0">
                  <a:pos x="201" y="478"/>
                </a:cxn>
                <a:cxn ang="0">
                  <a:pos x="200" y="478"/>
                </a:cxn>
                <a:cxn ang="0">
                  <a:pos x="126" y="448"/>
                </a:cxn>
                <a:cxn ang="0">
                  <a:pos x="98" y="377"/>
                </a:cxn>
                <a:cxn ang="0">
                  <a:pos x="118" y="314"/>
                </a:cxn>
                <a:cxn ang="0">
                  <a:pos x="130" y="282"/>
                </a:cxn>
                <a:cxn ang="0">
                  <a:pos x="122" y="258"/>
                </a:cxn>
                <a:cxn ang="0">
                  <a:pos x="98" y="264"/>
                </a:cxn>
                <a:cxn ang="0">
                  <a:pos x="49" y="214"/>
                </a:cxn>
                <a:cxn ang="0">
                  <a:pos x="98" y="165"/>
                </a:cxn>
                <a:cxn ang="0">
                  <a:pos x="148" y="214"/>
                </a:cxn>
                <a:cxn ang="0">
                  <a:pos x="146" y="228"/>
                </a:cxn>
                <a:cxn ang="0">
                  <a:pos x="150" y="233"/>
                </a:cxn>
                <a:cxn ang="0">
                  <a:pos x="168" y="282"/>
                </a:cxn>
                <a:cxn ang="0">
                  <a:pos x="149" y="336"/>
                </a:cxn>
                <a:cxn ang="0">
                  <a:pos x="135" y="377"/>
                </a:cxn>
                <a:cxn ang="0">
                  <a:pos x="201" y="441"/>
                </a:cxn>
                <a:cxn ang="0">
                  <a:pos x="243" y="427"/>
                </a:cxn>
                <a:cxn ang="0">
                  <a:pos x="259" y="383"/>
                </a:cxn>
                <a:cxn ang="0">
                  <a:pos x="262" y="273"/>
                </a:cxn>
                <a:cxn ang="0">
                  <a:pos x="128" y="44"/>
                </a:cxn>
                <a:cxn ang="0">
                  <a:pos x="134" y="0"/>
                </a:cxn>
                <a:cxn ang="0">
                  <a:pos x="0" y="148"/>
                </a:cxn>
                <a:cxn ang="0">
                  <a:pos x="0" y="467"/>
                </a:cxn>
                <a:cxn ang="0">
                  <a:pos x="104" y="609"/>
                </a:cxn>
              </a:cxnLst>
              <a:rect l="0" t="0" r="r" b="b"/>
              <a:pathLst>
                <a:path w="559" h="785">
                  <a:moveTo>
                    <a:pt x="104" y="609"/>
                  </a:moveTo>
                  <a:lnTo>
                    <a:pt x="104" y="609"/>
                  </a:lnTo>
                  <a:lnTo>
                    <a:pt x="104" y="760"/>
                  </a:lnTo>
                  <a:cubicBezTo>
                    <a:pt x="160" y="776"/>
                    <a:pt x="219" y="785"/>
                    <a:pt x="279" y="785"/>
                  </a:cubicBezTo>
                  <a:cubicBezTo>
                    <a:pt x="340" y="785"/>
                    <a:pt x="399" y="776"/>
                    <a:pt x="454" y="760"/>
                  </a:cubicBezTo>
                  <a:lnTo>
                    <a:pt x="454" y="609"/>
                  </a:lnTo>
                  <a:cubicBezTo>
                    <a:pt x="515" y="590"/>
                    <a:pt x="559" y="533"/>
                    <a:pt x="559" y="467"/>
                  </a:cubicBezTo>
                  <a:lnTo>
                    <a:pt x="559" y="148"/>
                  </a:lnTo>
                  <a:cubicBezTo>
                    <a:pt x="559" y="71"/>
                    <a:pt x="500" y="8"/>
                    <a:pt x="425" y="0"/>
                  </a:cubicBezTo>
                  <a:cubicBezTo>
                    <a:pt x="429" y="12"/>
                    <a:pt x="433" y="27"/>
                    <a:pt x="433" y="46"/>
                  </a:cubicBezTo>
                  <a:cubicBezTo>
                    <a:pt x="433" y="100"/>
                    <a:pt x="405" y="178"/>
                    <a:pt x="300" y="274"/>
                  </a:cubicBezTo>
                  <a:cubicBezTo>
                    <a:pt x="298" y="301"/>
                    <a:pt x="296" y="349"/>
                    <a:pt x="296" y="383"/>
                  </a:cubicBezTo>
                  <a:cubicBezTo>
                    <a:pt x="296" y="412"/>
                    <a:pt x="286" y="437"/>
                    <a:pt x="268" y="454"/>
                  </a:cubicBezTo>
                  <a:cubicBezTo>
                    <a:pt x="251" y="471"/>
                    <a:pt x="226" y="478"/>
                    <a:pt x="201" y="478"/>
                  </a:cubicBezTo>
                  <a:lnTo>
                    <a:pt x="200" y="478"/>
                  </a:lnTo>
                  <a:cubicBezTo>
                    <a:pt x="170" y="478"/>
                    <a:pt x="144" y="466"/>
                    <a:pt x="126" y="448"/>
                  </a:cubicBezTo>
                  <a:cubicBezTo>
                    <a:pt x="108" y="429"/>
                    <a:pt x="98" y="404"/>
                    <a:pt x="98" y="377"/>
                  </a:cubicBezTo>
                  <a:cubicBezTo>
                    <a:pt x="98" y="356"/>
                    <a:pt x="105" y="334"/>
                    <a:pt x="118" y="314"/>
                  </a:cubicBezTo>
                  <a:cubicBezTo>
                    <a:pt x="128" y="301"/>
                    <a:pt x="130" y="291"/>
                    <a:pt x="130" y="282"/>
                  </a:cubicBezTo>
                  <a:cubicBezTo>
                    <a:pt x="130" y="273"/>
                    <a:pt x="127" y="264"/>
                    <a:pt x="122" y="258"/>
                  </a:cubicBezTo>
                  <a:cubicBezTo>
                    <a:pt x="115" y="261"/>
                    <a:pt x="107" y="264"/>
                    <a:pt x="98" y="264"/>
                  </a:cubicBezTo>
                  <a:cubicBezTo>
                    <a:pt x="71" y="264"/>
                    <a:pt x="49" y="242"/>
                    <a:pt x="49" y="214"/>
                  </a:cubicBezTo>
                  <a:cubicBezTo>
                    <a:pt x="49" y="187"/>
                    <a:pt x="71" y="165"/>
                    <a:pt x="98" y="165"/>
                  </a:cubicBezTo>
                  <a:cubicBezTo>
                    <a:pt x="126" y="165"/>
                    <a:pt x="148" y="187"/>
                    <a:pt x="148" y="214"/>
                  </a:cubicBezTo>
                  <a:cubicBezTo>
                    <a:pt x="148" y="219"/>
                    <a:pt x="147" y="224"/>
                    <a:pt x="146" y="228"/>
                  </a:cubicBezTo>
                  <a:cubicBezTo>
                    <a:pt x="147" y="229"/>
                    <a:pt x="148" y="231"/>
                    <a:pt x="150" y="233"/>
                  </a:cubicBezTo>
                  <a:cubicBezTo>
                    <a:pt x="158" y="244"/>
                    <a:pt x="168" y="261"/>
                    <a:pt x="168" y="282"/>
                  </a:cubicBezTo>
                  <a:cubicBezTo>
                    <a:pt x="168" y="299"/>
                    <a:pt x="162" y="318"/>
                    <a:pt x="149" y="336"/>
                  </a:cubicBezTo>
                  <a:cubicBezTo>
                    <a:pt x="139" y="349"/>
                    <a:pt x="135" y="364"/>
                    <a:pt x="135" y="377"/>
                  </a:cubicBezTo>
                  <a:cubicBezTo>
                    <a:pt x="136" y="411"/>
                    <a:pt x="160" y="441"/>
                    <a:pt x="201" y="441"/>
                  </a:cubicBezTo>
                  <a:cubicBezTo>
                    <a:pt x="219" y="441"/>
                    <a:pt x="233" y="435"/>
                    <a:pt x="243" y="427"/>
                  </a:cubicBezTo>
                  <a:cubicBezTo>
                    <a:pt x="252" y="418"/>
                    <a:pt x="258" y="404"/>
                    <a:pt x="259" y="383"/>
                  </a:cubicBezTo>
                  <a:cubicBezTo>
                    <a:pt x="259" y="348"/>
                    <a:pt x="261" y="300"/>
                    <a:pt x="262" y="273"/>
                  </a:cubicBezTo>
                  <a:cubicBezTo>
                    <a:pt x="156" y="176"/>
                    <a:pt x="128" y="98"/>
                    <a:pt x="128" y="44"/>
                  </a:cubicBezTo>
                  <a:cubicBezTo>
                    <a:pt x="128" y="26"/>
                    <a:pt x="131" y="11"/>
                    <a:pt x="134" y="0"/>
                  </a:cubicBezTo>
                  <a:cubicBezTo>
                    <a:pt x="59" y="7"/>
                    <a:pt x="0" y="71"/>
                    <a:pt x="0" y="148"/>
                  </a:cubicBezTo>
                  <a:lnTo>
                    <a:pt x="0" y="467"/>
                  </a:lnTo>
                  <a:cubicBezTo>
                    <a:pt x="0" y="533"/>
                    <a:pt x="44" y="590"/>
                    <a:pt x="104" y="609"/>
                  </a:cubicBezTo>
                  <a:close/>
                </a:path>
              </a:pathLst>
            </a:custGeom>
            <a:solidFill>
              <a:srgbClr val="FEFEFE"/>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Calibri"/>
              </a:endParaRPr>
            </a:p>
          </p:txBody>
        </p:sp>
        <p:sp>
          <p:nvSpPr>
            <p:cNvPr id="125" name="Rounded Rectangle 124"/>
            <p:cNvSpPr/>
            <p:nvPr/>
          </p:nvSpPr>
          <p:spPr bwMode="auto">
            <a:xfrm>
              <a:off x="5414163" y="2241655"/>
              <a:ext cx="259943" cy="267428"/>
            </a:xfrm>
            <a:prstGeom prst="roundRect">
              <a:avLst>
                <a:gd name="adj" fmla="val 21875"/>
              </a:avLst>
            </a:prstGeom>
            <a:solidFill>
              <a:srgbClr val="FFFFFF"/>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solidFill>
                <a:effectLst/>
                <a:uLnTx/>
                <a:uFillTx/>
                <a:latin typeface="Arial" charset="0"/>
              </a:endParaRPr>
            </a:p>
          </p:txBody>
        </p:sp>
      </p:grpSp>
      <p:sp>
        <p:nvSpPr>
          <p:cNvPr id="126" name="Rectangle 125"/>
          <p:cNvSpPr/>
          <p:nvPr/>
        </p:nvSpPr>
        <p:spPr>
          <a:xfrm>
            <a:off x="762000" y="4845375"/>
            <a:ext cx="990600" cy="1600200"/>
          </a:xfrm>
          <a:prstGeom prst="rect">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sp>
        <p:nvSpPr>
          <p:cNvPr id="127" name="TextBox 126"/>
          <p:cNvSpPr txBox="1"/>
          <p:nvPr/>
        </p:nvSpPr>
        <p:spPr>
          <a:xfrm rot="16200000">
            <a:off x="773586" y="5459646"/>
            <a:ext cx="324128" cy="307777"/>
          </a:xfrm>
          <a:prstGeom prst="rect">
            <a:avLst/>
          </a:prstGeom>
          <a:noFill/>
        </p:spPr>
        <p:txBody>
          <a:bodyPr wrap="none" rtlCol="0">
            <a:spAutoFit/>
          </a:bodyPr>
          <a:lstStyle/>
          <a:p>
            <a:pPr fontAlgn="auto">
              <a:spcBef>
                <a:spcPts val="0"/>
              </a:spcBef>
              <a:spcAft>
                <a:spcPts val="0"/>
              </a:spcAft>
            </a:pPr>
            <a:r>
              <a:rPr lang="en-CA" sz="1400">
                <a:solidFill>
                  <a:srgbClr val="FFFFFF"/>
                </a:solidFill>
                <a:latin typeface="Arial Black" pitchFamily="34" charset="0"/>
              </a:rPr>
              <a:t>X</a:t>
            </a:r>
            <a:endParaRPr lang="en-CA" sz="1400" dirty="0">
              <a:solidFill>
                <a:srgbClr val="FFFFFF"/>
              </a:solidFill>
              <a:latin typeface="Arial Black" pitchFamily="34" charset="0"/>
            </a:endParaRPr>
          </a:p>
        </p:txBody>
      </p:sp>
      <p:sp>
        <p:nvSpPr>
          <p:cNvPr id="146" name="TextBox 145"/>
          <p:cNvSpPr txBox="1"/>
          <p:nvPr/>
        </p:nvSpPr>
        <p:spPr>
          <a:xfrm>
            <a:off x="2481549" y="2417992"/>
            <a:ext cx="502189" cy="369332"/>
          </a:xfrm>
          <a:prstGeom prst="rect">
            <a:avLst/>
          </a:prstGeom>
          <a:noFill/>
        </p:spPr>
        <p:txBody>
          <a:bodyPr wrap="none" rtlCol="0">
            <a:spAutoFit/>
          </a:bodyPr>
          <a:lstStyle/>
          <a:p>
            <a:pPr fontAlgn="auto">
              <a:spcBef>
                <a:spcPts val="0"/>
              </a:spcBef>
              <a:spcAft>
                <a:spcPts val="0"/>
              </a:spcAft>
            </a:pPr>
            <a:r>
              <a:rPr lang="en-CA" b="1" dirty="0">
                <a:solidFill>
                  <a:srgbClr val="595959"/>
                </a:solidFill>
                <a:latin typeface="Calibri"/>
              </a:rPr>
              <a:t>1</a:t>
            </a:r>
            <a:r>
              <a:rPr lang="en-CA" b="1" baseline="30000" dirty="0">
                <a:solidFill>
                  <a:srgbClr val="595959"/>
                </a:solidFill>
                <a:latin typeface="Calibri"/>
              </a:rPr>
              <a:t>ST</a:t>
            </a:r>
            <a:r>
              <a:rPr lang="en-CA" b="1" dirty="0">
                <a:solidFill>
                  <a:srgbClr val="FFFFFF"/>
                </a:solidFill>
                <a:latin typeface="Calibri"/>
              </a:rPr>
              <a:t> </a:t>
            </a:r>
          </a:p>
        </p:txBody>
      </p:sp>
      <p:sp>
        <p:nvSpPr>
          <p:cNvPr id="147" name="TextBox 146"/>
          <p:cNvSpPr txBox="1"/>
          <p:nvPr/>
        </p:nvSpPr>
        <p:spPr>
          <a:xfrm>
            <a:off x="2481549" y="3256192"/>
            <a:ext cx="553357" cy="369332"/>
          </a:xfrm>
          <a:prstGeom prst="rect">
            <a:avLst/>
          </a:prstGeom>
          <a:noFill/>
        </p:spPr>
        <p:txBody>
          <a:bodyPr wrap="none" rtlCol="0">
            <a:spAutoFit/>
          </a:bodyPr>
          <a:lstStyle/>
          <a:p>
            <a:pPr fontAlgn="auto">
              <a:spcBef>
                <a:spcPts val="0"/>
              </a:spcBef>
              <a:spcAft>
                <a:spcPts val="0"/>
              </a:spcAft>
            </a:pPr>
            <a:r>
              <a:rPr lang="en-CA" b="1" dirty="0">
                <a:solidFill>
                  <a:srgbClr val="595959"/>
                </a:solidFill>
                <a:latin typeface="Calibri"/>
              </a:rPr>
              <a:t>2</a:t>
            </a:r>
            <a:r>
              <a:rPr lang="en-CA" b="1" baseline="30000" dirty="0">
                <a:solidFill>
                  <a:srgbClr val="595959"/>
                </a:solidFill>
                <a:latin typeface="Calibri"/>
              </a:rPr>
              <a:t>ND</a:t>
            </a:r>
            <a:r>
              <a:rPr lang="en-CA" b="1" dirty="0">
                <a:solidFill>
                  <a:srgbClr val="FFFFFF"/>
                </a:solidFill>
                <a:latin typeface="Calibri"/>
              </a:rPr>
              <a:t> </a:t>
            </a:r>
          </a:p>
        </p:txBody>
      </p:sp>
      <p:sp>
        <p:nvSpPr>
          <p:cNvPr id="148" name="TextBox 147"/>
          <p:cNvSpPr txBox="1"/>
          <p:nvPr/>
        </p:nvSpPr>
        <p:spPr>
          <a:xfrm>
            <a:off x="2481549" y="4018192"/>
            <a:ext cx="538930" cy="369332"/>
          </a:xfrm>
          <a:prstGeom prst="rect">
            <a:avLst/>
          </a:prstGeom>
          <a:noFill/>
        </p:spPr>
        <p:txBody>
          <a:bodyPr wrap="none" rtlCol="0">
            <a:spAutoFit/>
          </a:bodyPr>
          <a:lstStyle/>
          <a:p>
            <a:pPr fontAlgn="auto">
              <a:spcBef>
                <a:spcPts val="0"/>
              </a:spcBef>
              <a:spcAft>
                <a:spcPts val="0"/>
              </a:spcAft>
            </a:pPr>
            <a:r>
              <a:rPr lang="en-CA" b="1" dirty="0">
                <a:solidFill>
                  <a:srgbClr val="595959"/>
                </a:solidFill>
                <a:latin typeface="Calibri"/>
              </a:rPr>
              <a:t>3</a:t>
            </a:r>
            <a:r>
              <a:rPr lang="en-CA" b="1" baseline="30000" dirty="0">
                <a:solidFill>
                  <a:srgbClr val="595959"/>
                </a:solidFill>
                <a:latin typeface="Calibri"/>
              </a:rPr>
              <a:t>RD</a:t>
            </a:r>
            <a:r>
              <a:rPr lang="en-CA" b="1" dirty="0">
                <a:solidFill>
                  <a:srgbClr val="595959"/>
                </a:solidFill>
                <a:latin typeface="Calibri"/>
              </a:rPr>
              <a:t> </a:t>
            </a:r>
          </a:p>
        </p:txBody>
      </p:sp>
      <p:sp>
        <p:nvSpPr>
          <p:cNvPr id="149" name="Freeform 24"/>
          <p:cNvSpPr>
            <a:spLocks noChangeAspect="1" noEditPoints="1"/>
          </p:cNvSpPr>
          <p:nvPr/>
        </p:nvSpPr>
        <p:spPr bwMode="auto">
          <a:xfrm rot="1374850">
            <a:off x="3628082" y="5359452"/>
            <a:ext cx="438084" cy="720000"/>
          </a:xfrm>
          <a:custGeom>
            <a:avLst/>
            <a:gdLst/>
            <a:ahLst/>
            <a:cxnLst>
              <a:cxn ang="0">
                <a:pos x="43" y="33"/>
              </a:cxn>
              <a:cxn ang="0">
                <a:pos x="142" y="58"/>
              </a:cxn>
              <a:cxn ang="0">
                <a:pos x="185" y="33"/>
              </a:cxn>
              <a:cxn ang="0">
                <a:pos x="185" y="330"/>
              </a:cxn>
              <a:cxn ang="0">
                <a:pos x="0" y="48"/>
              </a:cxn>
              <a:cxn ang="0">
                <a:pos x="20" y="300"/>
              </a:cxn>
              <a:cxn ang="0">
                <a:pos x="40" y="152"/>
              </a:cxn>
              <a:cxn ang="0">
                <a:pos x="54" y="120"/>
              </a:cxn>
              <a:cxn ang="0">
                <a:pos x="60" y="145"/>
              </a:cxn>
              <a:cxn ang="0">
                <a:pos x="79" y="142"/>
              </a:cxn>
              <a:cxn ang="0">
                <a:pos x="79" y="142"/>
              </a:cxn>
              <a:cxn ang="0">
                <a:pos x="160" y="129"/>
              </a:cxn>
              <a:cxn ang="0">
                <a:pos x="93" y="136"/>
              </a:cxn>
              <a:cxn ang="0">
                <a:pos x="93" y="143"/>
              </a:cxn>
              <a:cxn ang="0">
                <a:pos x="88" y="99"/>
              </a:cxn>
              <a:cxn ang="0">
                <a:pos x="56" y="128"/>
              </a:cxn>
              <a:cxn ang="0">
                <a:pos x="69" y="128"/>
              </a:cxn>
              <a:cxn ang="0">
                <a:pos x="58" y="178"/>
              </a:cxn>
              <a:cxn ang="0">
                <a:pos x="47" y="210"/>
              </a:cxn>
              <a:cxn ang="0">
                <a:pos x="40" y="216"/>
              </a:cxn>
              <a:cxn ang="0">
                <a:pos x="73" y="216"/>
              </a:cxn>
              <a:cxn ang="0">
                <a:pos x="160" y="187"/>
              </a:cxn>
              <a:cxn ang="0">
                <a:pos x="93" y="187"/>
              </a:cxn>
              <a:cxn ang="0">
                <a:pos x="160" y="207"/>
              </a:cxn>
              <a:cxn ang="0">
                <a:pos x="69" y="193"/>
              </a:cxn>
              <a:cxn ang="0">
                <a:pos x="68" y="213"/>
              </a:cxn>
              <a:cxn ang="0">
                <a:pos x="69" y="193"/>
              </a:cxn>
              <a:cxn ang="0">
                <a:pos x="88" y="228"/>
              </a:cxn>
              <a:cxn ang="0">
                <a:pos x="56" y="257"/>
              </a:cxn>
              <a:cxn ang="0">
                <a:pos x="69" y="258"/>
              </a:cxn>
              <a:cxn ang="0">
                <a:pos x="160" y="272"/>
              </a:cxn>
              <a:cxn ang="0">
                <a:pos x="93" y="251"/>
              </a:cxn>
              <a:cxn ang="0">
                <a:pos x="93" y="258"/>
              </a:cxn>
              <a:cxn ang="0">
                <a:pos x="79" y="281"/>
              </a:cxn>
              <a:cxn ang="0">
                <a:pos x="40" y="281"/>
              </a:cxn>
              <a:cxn ang="0">
                <a:pos x="54" y="249"/>
              </a:cxn>
              <a:cxn ang="0">
                <a:pos x="60" y="274"/>
              </a:cxn>
              <a:cxn ang="0">
                <a:pos x="88" y="23"/>
              </a:cxn>
              <a:cxn ang="0">
                <a:pos x="100" y="12"/>
              </a:cxn>
              <a:cxn ang="0">
                <a:pos x="58" y="18"/>
              </a:cxn>
              <a:cxn ang="0">
                <a:pos x="122" y="18"/>
              </a:cxn>
              <a:cxn ang="0">
                <a:pos x="151" y="43"/>
              </a:cxn>
              <a:cxn ang="0">
                <a:pos x="49" y="43"/>
              </a:cxn>
            </a:cxnLst>
            <a:rect l="0" t="0" r="r" b="b"/>
            <a:pathLst>
              <a:path w="200" h="330">
                <a:moveTo>
                  <a:pt x="0" y="48"/>
                </a:moveTo>
                <a:cubicBezTo>
                  <a:pt x="0" y="40"/>
                  <a:pt x="7" y="33"/>
                  <a:pt x="15" y="33"/>
                </a:cubicBezTo>
                <a:cubicBezTo>
                  <a:pt x="43" y="33"/>
                  <a:pt x="43" y="33"/>
                  <a:pt x="43" y="33"/>
                </a:cubicBezTo>
                <a:cubicBezTo>
                  <a:pt x="43" y="43"/>
                  <a:pt x="43" y="43"/>
                  <a:pt x="43" y="43"/>
                </a:cubicBezTo>
                <a:cubicBezTo>
                  <a:pt x="43" y="52"/>
                  <a:pt x="50" y="58"/>
                  <a:pt x="58" y="58"/>
                </a:cubicBezTo>
                <a:cubicBezTo>
                  <a:pt x="142" y="58"/>
                  <a:pt x="142" y="58"/>
                  <a:pt x="142" y="58"/>
                </a:cubicBezTo>
                <a:cubicBezTo>
                  <a:pt x="150" y="58"/>
                  <a:pt x="157" y="52"/>
                  <a:pt x="157" y="43"/>
                </a:cubicBezTo>
                <a:cubicBezTo>
                  <a:pt x="157" y="33"/>
                  <a:pt x="157" y="33"/>
                  <a:pt x="157" y="33"/>
                </a:cubicBezTo>
                <a:cubicBezTo>
                  <a:pt x="185" y="33"/>
                  <a:pt x="185" y="33"/>
                  <a:pt x="185" y="33"/>
                </a:cubicBezTo>
                <a:cubicBezTo>
                  <a:pt x="193" y="33"/>
                  <a:pt x="200" y="40"/>
                  <a:pt x="200" y="48"/>
                </a:cubicBezTo>
                <a:cubicBezTo>
                  <a:pt x="200" y="314"/>
                  <a:pt x="200" y="314"/>
                  <a:pt x="200" y="314"/>
                </a:cubicBezTo>
                <a:cubicBezTo>
                  <a:pt x="200" y="323"/>
                  <a:pt x="193" y="330"/>
                  <a:pt x="185" y="330"/>
                </a:cubicBezTo>
                <a:cubicBezTo>
                  <a:pt x="15" y="330"/>
                  <a:pt x="15" y="330"/>
                  <a:pt x="15" y="330"/>
                </a:cubicBezTo>
                <a:cubicBezTo>
                  <a:pt x="7" y="330"/>
                  <a:pt x="0" y="323"/>
                  <a:pt x="0" y="314"/>
                </a:cubicBezTo>
                <a:cubicBezTo>
                  <a:pt x="0" y="48"/>
                  <a:pt x="0" y="48"/>
                  <a:pt x="0" y="48"/>
                </a:cubicBezTo>
                <a:close/>
                <a:moveTo>
                  <a:pt x="180" y="88"/>
                </a:moveTo>
                <a:cubicBezTo>
                  <a:pt x="20" y="88"/>
                  <a:pt x="20" y="88"/>
                  <a:pt x="20" y="88"/>
                </a:cubicBezTo>
                <a:cubicBezTo>
                  <a:pt x="20" y="300"/>
                  <a:pt x="20" y="300"/>
                  <a:pt x="20" y="300"/>
                </a:cubicBezTo>
                <a:cubicBezTo>
                  <a:pt x="180" y="300"/>
                  <a:pt x="180" y="300"/>
                  <a:pt x="180" y="300"/>
                </a:cubicBezTo>
                <a:cubicBezTo>
                  <a:pt x="180" y="88"/>
                  <a:pt x="180" y="88"/>
                  <a:pt x="180" y="88"/>
                </a:cubicBezTo>
                <a:close/>
                <a:moveTo>
                  <a:pt x="40" y="152"/>
                </a:moveTo>
                <a:cubicBezTo>
                  <a:pt x="40" y="113"/>
                  <a:pt x="40" y="113"/>
                  <a:pt x="40" y="113"/>
                </a:cubicBezTo>
                <a:cubicBezTo>
                  <a:pt x="58" y="113"/>
                  <a:pt x="58" y="113"/>
                  <a:pt x="58" y="113"/>
                </a:cubicBezTo>
                <a:cubicBezTo>
                  <a:pt x="54" y="120"/>
                  <a:pt x="54" y="120"/>
                  <a:pt x="54" y="120"/>
                </a:cubicBezTo>
                <a:cubicBezTo>
                  <a:pt x="47" y="120"/>
                  <a:pt x="47" y="120"/>
                  <a:pt x="47" y="120"/>
                </a:cubicBezTo>
                <a:cubicBezTo>
                  <a:pt x="47" y="145"/>
                  <a:pt x="47" y="145"/>
                  <a:pt x="47" y="145"/>
                </a:cubicBezTo>
                <a:cubicBezTo>
                  <a:pt x="60" y="145"/>
                  <a:pt x="60" y="145"/>
                  <a:pt x="60" y="145"/>
                </a:cubicBezTo>
                <a:cubicBezTo>
                  <a:pt x="64" y="152"/>
                  <a:pt x="64" y="152"/>
                  <a:pt x="64" y="152"/>
                </a:cubicBezTo>
                <a:cubicBezTo>
                  <a:pt x="40" y="152"/>
                  <a:pt x="40" y="152"/>
                  <a:pt x="40" y="152"/>
                </a:cubicBezTo>
                <a:close/>
                <a:moveTo>
                  <a:pt x="79" y="142"/>
                </a:moveTo>
                <a:cubicBezTo>
                  <a:pt x="79" y="152"/>
                  <a:pt x="79" y="152"/>
                  <a:pt x="79" y="152"/>
                </a:cubicBezTo>
                <a:cubicBezTo>
                  <a:pt x="73" y="152"/>
                  <a:pt x="73" y="152"/>
                  <a:pt x="73" y="152"/>
                </a:cubicBezTo>
                <a:cubicBezTo>
                  <a:pt x="75" y="149"/>
                  <a:pt x="77" y="145"/>
                  <a:pt x="79" y="142"/>
                </a:cubicBezTo>
                <a:close/>
                <a:moveTo>
                  <a:pt x="93" y="122"/>
                </a:moveTo>
                <a:cubicBezTo>
                  <a:pt x="160" y="122"/>
                  <a:pt x="160" y="122"/>
                  <a:pt x="160" y="122"/>
                </a:cubicBezTo>
                <a:cubicBezTo>
                  <a:pt x="160" y="129"/>
                  <a:pt x="160" y="129"/>
                  <a:pt x="160" y="129"/>
                </a:cubicBezTo>
                <a:cubicBezTo>
                  <a:pt x="93" y="129"/>
                  <a:pt x="93" y="129"/>
                  <a:pt x="93" y="129"/>
                </a:cubicBezTo>
                <a:cubicBezTo>
                  <a:pt x="93" y="122"/>
                  <a:pt x="93" y="122"/>
                  <a:pt x="93" y="122"/>
                </a:cubicBezTo>
                <a:close/>
                <a:moveTo>
                  <a:pt x="93" y="136"/>
                </a:moveTo>
                <a:cubicBezTo>
                  <a:pt x="160" y="136"/>
                  <a:pt x="160" y="136"/>
                  <a:pt x="160" y="136"/>
                </a:cubicBezTo>
                <a:cubicBezTo>
                  <a:pt x="160" y="143"/>
                  <a:pt x="160" y="143"/>
                  <a:pt x="160" y="143"/>
                </a:cubicBezTo>
                <a:cubicBezTo>
                  <a:pt x="93" y="143"/>
                  <a:pt x="93" y="143"/>
                  <a:pt x="93" y="143"/>
                </a:cubicBezTo>
                <a:cubicBezTo>
                  <a:pt x="93" y="136"/>
                  <a:pt x="93" y="136"/>
                  <a:pt x="93" y="136"/>
                </a:cubicBezTo>
                <a:close/>
                <a:moveTo>
                  <a:pt x="69" y="128"/>
                </a:moveTo>
                <a:cubicBezTo>
                  <a:pt x="69" y="128"/>
                  <a:pt x="82" y="107"/>
                  <a:pt x="88" y="99"/>
                </a:cubicBezTo>
                <a:cubicBezTo>
                  <a:pt x="102" y="99"/>
                  <a:pt x="102" y="99"/>
                  <a:pt x="102" y="99"/>
                </a:cubicBezTo>
                <a:cubicBezTo>
                  <a:pt x="87" y="116"/>
                  <a:pt x="70" y="145"/>
                  <a:pt x="68" y="149"/>
                </a:cubicBezTo>
                <a:cubicBezTo>
                  <a:pt x="68" y="149"/>
                  <a:pt x="58" y="130"/>
                  <a:pt x="56" y="128"/>
                </a:cubicBezTo>
                <a:cubicBezTo>
                  <a:pt x="62" y="117"/>
                  <a:pt x="62" y="117"/>
                  <a:pt x="62" y="117"/>
                </a:cubicBezTo>
                <a:cubicBezTo>
                  <a:pt x="66" y="123"/>
                  <a:pt x="69" y="128"/>
                  <a:pt x="69" y="128"/>
                </a:cubicBezTo>
                <a:cubicBezTo>
                  <a:pt x="69" y="128"/>
                  <a:pt x="69" y="128"/>
                  <a:pt x="69" y="128"/>
                </a:cubicBezTo>
                <a:close/>
                <a:moveTo>
                  <a:pt x="40" y="216"/>
                </a:moveTo>
                <a:cubicBezTo>
                  <a:pt x="40" y="178"/>
                  <a:pt x="40" y="178"/>
                  <a:pt x="40" y="178"/>
                </a:cubicBezTo>
                <a:cubicBezTo>
                  <a:pt x="58" y="178"/>
                  <a:pt x="58" y="178"/>
                  <a:pt x="58" y="178"/>
                </a:cubicBezTo>
                <a:cubicBezTo>
                  <a:pt x="54" y="184"/>
                  <a:pt x="54" y="184"/>
                  <a:pt x="54" y="184"/>
                </a:cubicBezTo>
                <a:cubicBezTo>
                  <a:pt x="47" y="184"/>
                  <a:pt x="47" y="184"/>
                  <a:pt x="47" y="184"/>
                </a:cubicBezTo>
                <a:cubicBezTo>
                  <a:pt x="47" y="210"/>
                  <a:pt x="47" y="210"/>
                  <a:pt x="47" y="210"/>
                </a:cubicBezTo>
                <a:cubicBezTo>
                  <a:pt x="60" y="210"/>
                  <a:pt x="60" y="210"/>
                  <a:pt x="60" y="210"/>
                </a:cubicBezTo>
                <a:cubicBezTo>
                  <a:pt x="64" y="216"/>
                  <a:pt x="64" y="216"/>
                  <a:pt x="64" y="216"/>
                </a:cubicBezTo>
                <a:cubicBezTo>
                  <a:pt x="40" y="216"/>
                  <a:pt x="40" y="216"/>
                  <a:pt x="40" y="216"/>
                </a:cubicBezTo>
                <a:close/>
                <a:moveTo>
                  <a:pt x="79" y="206"/>
                </a:moveTo>
                <a:cubicBezTo>
                  <a:pt x="79" y="216"/>
                  <a:pt x="79" y="216"/>
                  <a:pt x="79" y="216"/>
                </a:cubicBezTo>
                <a:cubicBezTo>
                  <a:pt x="73" y="216"/>
                  <a:pt x="73" y="216"/>
                  <a:pt x="73" y="216"/>
                </a:cubicBezTo>
                <a:cubicBezTo>
                  <a:pt x="75" y="213"/>
                  <a:pt x="77" y="210"/>
                  <a:pt x="79" y="206"/>
                </a:cubicBezTo>
                <a:close/>
                <a:moveTo>
                  <a:pt x="93" y="187"/>
                </a:moveTo>
                <a:cubicBezTo>
                  <a:pt x="160" y="187"/>
                  <a:pt x="160" y="187"/>
                  <a:pt x="160" y="187"/>
                </a:cubicBezTo>
                <a:cubicBezTo>
                  <a:pt x="160" y="194"/>
                  <a:pt x="160" y="194"/>
                  <a:pt x="160" y="194"/>
                </a:cubicBezTo>
                <a:cubicBezTo>
                  <a:pt x="93" y="194"/>
                  <a:pt x="93" y="194"/>
                  <a:pt x="93" y="194"/>
                </a:cubicBezTo>
                <a:cubicBezTo>
                  <a:pt x="93" y="187"/>
                  <a:pt x="93" y="187"/>
                  <a:pt x="93" y="187"/>
                </a:cubicBezTo>
                <a:close/>
                <a:moveTo>
                  <a:pt x="93" y="201"/>
                </a:moveTo>
                <a:cubicBezTo>
                  <a:pt x="160" y="201"/>
                  <a:pt x="160" y="201"/>
                  <a:pt x="160" y="201"/>
                </a:cubicBezTo>
                <a:cubicBezTo>
                  <a:pt x="160" y="207"/>
                  <a:pt x="160" y="207"/>
                  <a:pt x="160" y="207"/>
                </a:cubicBezTo>
                <a:cubicBezTo>
                  <a:pt x="93" y="207"/>
                  <a:pt x="93" y="207"/>
                  <a:pt x="93" y="207"/>
                </a:cubicBezTo>
                <a:cubicBezTo>
                  <a:pt x="93" y="201"/>
                  <a:pt x="93" y="201"/>
                  <a:pt x="93" y="201"/>
                </a:cubicBezTo>
                <a:close/>
                <a:moveTo>
                  <a:pt x="69" y="193"/>
                </a:moveTo>
                <a:cubicBezTo>
                  <a:pt x="69" y="193"/>
                  <a:pt x="82" y="172"/>
                  <a:pt x="88" y="163"/>
                </a:cubicBezTo>
                <a:cubicBezTo>
                  <a:pt x="102" y="163"/>
                  <a:pt x="102" y="163"/>
                  <a:pt x="102" y="163"/>
                </a:cubicBezTo>
                <a:cubicBezTo>
                  <a:pt x="87" y="181"/>
                  <a:pt x="70" y="210"/>
                  <a:pt x="68" y="213"/>
                </a:cubicBezTo>
                <a:cubicBezTo>
                  <a:pt x="68" y="213"/>
                  <a:pt x="58" y="195"/>
                  <a:pt x="56" y="192"/>
                </a:cubicBezTo>
                <a:cubicBezTo>
                  <a:pt x="62" y="181"/>
                  <a:pt x="62" y="181"/>
                  <a:pt x="62" y="181"/>
                </a:cubicBezTo>
                <a:cubicBezTo>
                  <a:pt x="66" y="187"/>
                  <a:pt x="69" y="192"/>
                  <a:pt x="69" y="193"/>
                </a:cubicBezTo>
                <a:cubicBezTo>
                  <a:pt x="69" y="193"/>
                  <a:pt x="69" y="193"/>
                  <a:pt x="69" y="193"/>
                </a:cubicBezTo>
                <a:close/>
                <a:moveTo>
                  <a:pt x="69" y="258"/>
                </a:moveTo>
                <a:cubicBezTo>
                  <a:pt x="69" y="258"/>
                  <a:pt x="82" y="236"/>
                  <a:pt x="88" y="228"/>
                </a:cubicBezTo>
                <a:cubicBezTo>
                  <a:pt x="102" y="228"/>
                  <a:pt x="102" y="228"/>
                  <a:pt x="102" y="228"/>
                </a:cubicBezTo>
                <a:cubicBezTo>
                  <a:pt x="87" y="245"/>
                  <a:pt x="70" y="274"/>
                  <a:pt x="68" y="278"/>
                </a:cubicBezTo>
                <a:cubicBezTo>
                  <a:pt x="68" y="278"/>
                  <a:pt x="58" y="259"/>
                  <a:pt x="56" y="257"/>
                </a:cubicBezTo>
                <a:cubicBezTo>
                  <a:pt x="62" y="246"/>
                  <a:pt x="62" y="246"/>
                  <a:pt x="62" y="246"/>
                </a:cubicBezTo>
                <a:cubicBezTo>
                  <a:pt x="66" y="252"/>
                  <a:pt x="69" y="257"/>
                  <a:pt x="69" y="257"/>
                </a:cubicBezTo>
                <a:cubicBezTo>
                  <a:pt x="69" y="258"/>
                  <a:pt x="69" y="258"/>
                  <a:pt x="69" y="258"/>
                </a:cubicBezTo>
                <a:close/>
                <a:moveTo>
                  <a:pt x="93" y="265"/>
                </a:moveTo>
                <a:cubicBezTo>
                  <a:pt x="160" y="265"/>
                  <a:pt x="160" y="265"/>
                  <a:pt x="160" y="265"/>
                </a:cubicBezTo>
                <a:cubicBezTo>
                  <a:pt x="160" y="272"/>
                  <a:pt x="160" y="272"/>
                  <a:pt x="160" y="272"/>
                </a:cubicBezTo>
                <a:cubicBezTo>
                  <a:pt x="93" y="272"/>
                  <a:pt x="93" y="272"/>
                  <a:pt x="93" y="272"/>
                </a:cubicBezTo>
                <a:cubicBezTo>
                  <a:pt x="93" y="265"/>
                  <a:pt x="93" y="265"/>
                  <a:pt x="93" y="265"/>
                </a:cubicBezTo>
                <a:close/>
                <a:moveTo>
                  <a:pt x="93" y="251"/>
                </a:moveTo>
                <a:cubicBezTo>
                  <a:pt x="160" y="251"/>
                  <a:pt x="160" y="251"/>
                  <a:pt x="160" y="251"/>
                </a:cubicBezTo>
                <a:cubicBezTo>
                  <a:pt x="160" y="258"/>
                  <a:pt x="160" y="258"/>
                  <a:pt x="160" y="258"/>
                </a:cubicBezTo>
                <a:cubicBezTo>
                  <a:pt x="93" y="258"/>
                  <a:pt x="93" y="258"/>
                  <a:pt x="93" y="258"/>
                </a:cubicBezTo>
                <a:cubicBezTo>
                  <a:pt x="93" y="251"/>
                  <a:pt x="93" y="251"/>
                  <a:pt x="93" y="251"/>
                </a:cubicBezTo>
                <a:close/>
                <a:moveTo>
                  <a:pt x="79" y="271"/>
                </a:moveTo>
                <a:cubicBezTo>
                  <a:pt x="79" y="281"/>
                  <a:pt x="79" y="281"/>
                  <a:pt x="79" y="281"/>
                </a:cubicBezTo>
                <a:cubicBezTo>
                  <a:pt x="73" y="281"/>
                  <a:pt x="73" y="281"/>
                  <a:pt x="73" y="281"/>
                </a:cubicBezTo>
                <a:cubicBezTo>
                  <a:pt x="75" y="278"/>
                  <a:pt x="77" y="274"/>
                  <a:pt x="79" y="271"/>
                </a:cubicBezTo>
                <a:close/>
                <a:moveTo>
                  <a:pt x="40" y="281"/>
                </a:moveTo>
                <a:cubicBezTo>
                  <a:pt x="40" y="242"/>
                  <a:pt x="40" y="242"/>
                  <a:pt x="40" y="242"/>
                </a:cubicBezTo>
                <a:cubicBezTo>
                  <a:pt x="58" y="242"/>
                  <a:pt x="58" y="242"/>
                  <a:pt x="58" y="242"/>
                </a:cubicBezTo>
                <a:cubicBezTo>
                  <a:pt x="54" y="249"/>
                  <a:pt x="54" y="249"/>
                  <a:pt x="54" y="249"/>
                </a:cubicBezTo>
                <a:cubicBezTo>
                  <a:pt x="47" y="249"/>
                  <a:pt x="47" y="249"/>
                  <a:pt x="47" y="249"/>
                </a:cubicBezTo>
                <a:cubicBezTo>
                  <a:pt x="47" y="274"/>
                  <a:pt x="47" y="274"/>
                  <a:pt x="47" y="274"/>
                </a:cubicBezTo>
                <a:cubicBezTo>
                  <a:pt x="60" y="274"/>
                  <a:pt x="60" y="274"/>
                  <a:pt x="60" y="274"/>
                </a:cubicBezTo>
                <a:cubicBezTo>
                  <a:pt x="64" y="281"/>
                  <a:pt x="64" y="281"/>
                  <a:pt x="64" y="281"/>
                </a:cubicBezTo>
                <a:cubicBezTo>
                  <a:pt x="40" y="281"/>
                  <a:pt x="40" y="281"/>
                  <a:pt x="40" y="281"/>
                </a:cubicBezTo>
                <a:close/>
                <a:moveTo>
                  <a:pt x="88" y="23"/>
                </a:moveTo>
                <a:cubicBezTo>
                  <a:pt x="88" y="30"/>
                  <a:pt x="94" y="35"/>
                  <a:pt x="100" y="35"/>
                </a:cubicBezTo>
                <a:cubicBezTo>
                  <a:pt x="106" y="35"/>
                  <a:pt x="112" y="30"/>
                  <a:pt x="112" y="23"/>
                </a:cubicBezTo>
                <a:cubicBezTo>
                  <a:pt x="112" y="17"/>
                  <a:pt x="106" y="12"/>
                  <a:pt x="100" y="12"/>
                </a:cubicBezTo>
                <a:cubicBezTo>
                  <a:pt x="94" y="12"/>
                  <a:pt x="88" y="17"/>
                  <a:pt x="88" y="23"/>
                </a:cubicBezTo>
                <a:close/>
                <a:moveTo>
                  <a:pt x="49" y="27"/>
                </a:moveTo>
                <a:cubicBezTo>
                  <a:pt x="49" y="22"/>
                  <a:pt x="53" y="18"/>
                  <a:pt x="58" y="18"/>
                </a:cubicBezTo>
                <a:cubicBezTo>
                  <a:pt x="78" y="18"/>
                  <a:pt x="78" y="18"/>
                  <a:pt x="78" y="18"/>
                </a:cubicBezTo>
                <a:cubicBezTo>
                  <a:pt x="80" y="8"/>
                  <a:pt x="89" y="0"/>
                  <a:pt x="100" y="0"/>
                </a:cubicBezTo>
                <a:cubicBezTo>
                  <a:pt x="111" y="0"/>
                  <a:pt x="120" y="8"/>
                  <a:pt x="122" y="18"/>
                </a:cubicBezTo>
                <a:cubicBezTo>
                  <a:pt x="142" y="18"/>
                  <a:pt x="142" y="18"/>
                  <a:pt x="142" y="18"/>
                </a:cubicBezTo>
                <a:cubicBezTo>
                  <a:pt x="147" y="18"/>
                  <a:pt x="151" y="22"/>
                  <a:pt x="151" y="27"/>
                </a:cubicBezTo>
                <a:cubicBezTo>
                  <a:pt x="151" y="43"/>
                  <a:pt x="151" y="43"/>
                  <a:pt x="151" y="43"/>
                </a:cubicBezTo>
                <a:cubicBezTo>
                  <a:pt x="151" y="48"/>
                  <a:pt x="147" y="52"/>
                  <a:pt x="142" y="52"/>
                </a:cubicBezTo>
                <a:cubicBezTo>
                  <a:pt x="58" y="52"/>
                  <a:pt x="58" y="52"/>
                  <a:pt x="58" y="52"/>
                </a:cubicBezTo>
                <a:cubicBezTo>
                  <a:pt x="53" y="52"/>
                  <a:pt x="49" y="48"/>
                  <a:pt x="49" y="43"/>
                </a:cubicBezTo>
                <a:cubicBezTo>
                  <a:pt x="49" y="27"/>
                  <a:pt x="49" y="27"/>
                  <a:pt x="4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F497D"/>
              </a:solidFill>
              <a:effectLst/>
              <a:uLnTx/>
              <a:uFillTx/>
              <a:latin typeface="Calibri"/>
            </a:endParaRPr>
          </a:p>
        </p:txBody>
      </p:sp>
    </p:spTree>
    <p:extLst>
      <p:ext uri="{BB962C8B-B14F-4D97-AF65-F5344CB8AC3E}">
        <p14:creationId xmlns:p14="http://schemas.microsoft.com/office/powerpoint/2010/main" val="17949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55204"/>
            <a:ext cx="8229600" cy="1143000"/>
          </a:xfrm>
        </p:spPr>
        <p:txBody>
          <a:bodyPr/>
          <a:lstStyle/>
          <a:p>
            <a:r>
              <a:rPr lang="en-US" dirty="0"/>
              <a:t>process</a:t>
            </a:r>
          </a:p>
        </p:txBody>
      </p:sp>
      <p:cxnSp>
        <p:nvCxnSpPr>
          <p:cNvPr id="6" name="Straight Connector 5"/>
          <p:cNvCxnSpPr/>
          <p:nvPr/>
        </p:nvCxnSpPr>
        <p:spPr>
          <a:xfrm flipV="1">
            <a:off x="1085137" y="2379393"/>
            <a:ext cx="0" cy="163258"/>
          </a:xfrm>
          <a:prstGeom prst="line">
            <a:avLst/>
          </a:prstGeom>
          <a:ln cap="rnd">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12764" y="2720809"/>
            <a:ext cx="8514997" cy="2392125"/>
          </a:xfrm>
          <a:custGeom>
            <a:avLst/>
            <a:gdLst>
              <a:gd name="connsiteX0" fmla="*/ 0 w 10027087"/>
              <a:gd name="connsiteY0" fmla="*/ 0 h 3899350"/>
              <a:gd name="connsiteX1" fmla="*/ 5230368 w 10027087"/>
              <a:gd name="connsiteY1" fmla="*/ 1152144 h 3899350"/>
              <a:gd name="connsiteX2" fmla="*/ 9957816 w 10027087"/>
              <a:gd name="connsiteY2" fmla="*/ 3813048 h 3899350"/>
              <a:gd name="connsiteX3" fmla="*/ 7607808 w 10027087"/>
              <a:gd name="connsiteY3" fmla="*/ 2990088 h 3899350"/>
              <a:gd name="connsiteX0" fmla="*/ 0 w 9957816"/>
              <a:gd name="connsiteY0" fmla="*/ 0 h 3813048"/>
              <a:gd name="connsiteX1" fmla="*/ 5230368 w 9957816"/>
              <a:gd name="connsiteY1" fmla="*/ 1152144 h 3813048"/>
              <a:gd name="connsiteX2" fmla="*/ 9957816 w 9957816"/>
              <a:gd name="connsiteY2" fmla="*/ 3813048 h 3813048"/>
              <a:gd name="connsiteX0" fmla="*/ 0 w 9957816"/>
              <a:gd name="connsiteY0" fmla="*/ 0 h 3813048"/>
              <a:gd name="connsiteX1" fmla="*/ 9957816 w 9957816"/>
              <a:gd name="connsiteY1" fmla="*/ 3813048 h 3813048"/>
              <a:gd name="connsiteX0" fmla="*/ 0 w 9957816"/>
              <a:gd name="connsiteY0" fmla="*/ 0 h 3813048"/>
              <a:gd name="connsiteX1" fmla="*/ 9957816 w 9957816"/>
              <a:gd name="connsiteY1" fmla="*/ 3813048 h 3813048"/>
              <a:gd name="connsiteX0" fmla="*/ 0 w 9957816"/>
              <a:gd name="connsiteY0" fmla="*/ 0 h 3813048"/>
              <a:gd name="connsiteX1" fmla="*/ 9957816 w 9957816"/>
              <a:gd name="connsiteY1" fmla="*/ 3813048 h 3813048"/>
              <a:gd name="connsiteX0" fmla="*/ 0 w 9482328"/>
              <a:gd name="connsiteY0" fmla="*/ 0 h 3346704"/>
              <a:gd name="connsiteX1" fmla="*/ 9482328 w 9482328"/>
              <a:gd name="connsiteY1" fmla="*/ 3346704 h 3346704"/>
              <a:gd name="connsiteX0" fmla="*/ 0 w 9537192"/>
              <a:gd name="connsiteY0" fmla="*/ 0 h 3849624"/>
              <a:gd name="connsiteX1" fmla="*/ 9537192 w 9537192"/>
              <a:gd name="connsiteY1" fmla="*/ 3849624 h 3849624"/>
              <a:gd name="connsiteX0" fmla="*/ 0 w 7818120"/>
              <a:gd name="connsiteY0" fmla="*/ 0 h 1517904"/>
              <a:gd name="connsiteX1" fmla="*/ 7818120 w 7818120"/>
              <a:gd name="connsiteY1" fmla="*/ 1517904 h 1517904"/>
              <a:gd name="connsiteX0" fmla="*/ 0 w 7818120"/>
              <a:gd name="connsiteY0" fmla="*/ 594135 h 2112039"/>
              <a:gd name="connsiteX1" fmla="*/ 7818120 w 7818120"/>
              <a:gd name="connsiteY1" fmla="*/ 2112039 h 2112039"/>
              <a:gd name="connsiteX0" fmla="*/ 0 w 9957816"/>
              <a:gd name="connsiteY0" fmla="*/ 409719 h 2915175"/>
              <a:gd name="connsiteX1" fmla="*/ 9957816 w 9957816"/>
              <a:gd name="connsiteY1" fmla="*/ 2915175 h 2915175"/>
              <a:gd name="connsiteX0" fmla="*/ 0 w 9957816"/>
              <a:gd name="connsiteY0" fmla="*/ 954 h 2506410"/>
              <a:gd name="connsiteX1" fmla="*/ 9957816 w 9957816"/>
              <a:gd name="connsiteY1" fmla="*/ 2506410 h 2506410"/>
              <a:gd name="connsiteX0" fmla="*/ 0 w 9957816"/>
              <a:gd name="connsiteY0" fmla="*/ 1929 h 2507385"/>
              <a:gd name="connsiteX1" fmla="*/ 9957816 w 9957816"/>
              <a:gd name="connsiteY1" fmla="*/ 2507385 h 2507385"/>
              <a:gd name="connsiteX0" fmla="*/ 0 w 9957816"/>
              <a:gd name="connsiteY0" fmla="*/ 131973 h 2637429"/>
              <a:gd name="connsiteX1" fmla="*/ 9957816 w 9957816"/>
              <a:gd name="connsiteY1" fmla="*/ 2637429 h 2637429"/>
            </a:gdLst>
            <a:ahLst/>
            <a:cxnLst>
              <a:cxn ang="0">
                <a:pos x="connsiteX0" y="connsiteY0"/>
              </a:cxn>
              <a:cxn ang="0">
                <a:pos x="connsiteX1" y="connsiteY1"/>
              </a:cxn>
            </a:cxnLst>
            <a:rect l="l" t="t" r="r" b="b"/>
            <a:pathLst>
              <a:path w="9957816" h="2637429">
                <a:moveTo>
                  <a:pt x="0" y="131973"/>
                </a:moveTo>
                <a:cubicBezTo>
                  <a:pt x="3090672" y="-316083"/>
                  <a:pt x="7397496" y="342285"/>
                  <a:pt x="9957816" y="2637429"/>
                </a:cubicBezTo>
              </a:path>
            </a:pathLst>
          </a:custGeom>
          <a:noFill/>
          <a:ln w="12700" cap="rnd">
            <a:solidFill>
              <a:schemeClr val="tx1"/>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defTabSz="914239"/>
            <a:endParaRPr lang="en-GB" dirty="0">
              <a:solidFill>
                <a:srgbClr val="FFFFFF"/>
              </a:solidFill>
            </a:endParaRPr>
          </a:p>
        </p:txBody>
      </p:sp>
      <p:sp>
        <p:nvSpPr>
          <p:cNvPr id="9" name="Oval 8"/>
          <p:cNvSpPr/>
          <p:nvPr/>
        </p:nvSpPr>
        <p:spPr>
          <a:xfrm>
            <a:off x="898320" y="2522657"/>
            <a:ext cx="373634" cy="3749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1</a:t>
            </a:r>
          </a:p>
        </p:txBody>
      </p:sp>
      <p:sp>
        <p:nvSpPr>
          <p:cNvPr id="10" name="Oval 9"/>
          <p:cNvSpPr/>
          <p:nvPr/>
        </p:nvSpPr>
        <p:spPr>
          <a:xfrm>
            <a:off x="2139699" y="2538472"/>
            <a:ext cx="373634" cy="374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2</a:t>
            </a:r>
          </a:p>
        </p:txBody>
      </p:sp>
      <p:sp>
        <p:nvSpPr>
          <p:cNvPr id="11" name="Oval 10"/>
          <p:cNvSpPr/>
          <p:nvPr/>
        </p:nvSpPr>
        <p:spPr>
          <a:xfrm>
            <a:off x="3423139" y="2652326"/>
            <a:ext cx="373634" cy="374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3</a:t>
            </a:r>
          </a:p>
        </p:txBody>
      </p:sp>
      <p:sp>
        <p:nvSpPr>
          <p:cNvPr id="12" name="Oval 11"/>
          <p:cNvSpPr/>
          <p:nvPr/>
        </p:nvSpPr>
        <p:spPr>
          <a:xfrm>
            <a:off x="4796402" y="2907072"/>
            <a:ext cx="373634" cy="374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4</a:t>
            </a:r>
          </a:p>
        </p:txBody>
      </p:sp>
      <p:sp>
        <p:nvSpPr>
          <p:cNvPr id="13" name="Oval 12"/>
          <p:cNvSpPr/>
          <p:nvPr/>
        </p:nvSpPr>
        <p:spPr>
          <a:xfrm>
            <a:off x="6171868" y="3358896"/>
            <a:ext cx="373634" cy="374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5</a:t>
            </a:r>
          </a:p>
        </p:txBody>
      </p:sp>
      <p:cxnSp>
        <p:nvCxnSpPr>
          <p:cNvPr id="14" name="Straight Connector 13"/>
          <p:cNvCxnSpPr/>
          <p:nvPr/>
        </p:nvCxnSpPr>
        <p:spPr>
          <a:xfrm>
            <a:off x="2336341" y="2911156"/>
            <a:ext cx="0" cy="163258"/>
          </a:xfrm>
          <a:prstGeom prst="line">
            <a:avLst/>
          </a:prstGeom>
          <a:ln cap="rnd">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619782" y="2488239"/>
            <a:ext cx="0" cy="163258"/>
          </a:xfrm>
          <a:prstGeom prst="line">
            <a:avLst/>
          </a:prstGeom>
          <a:ln cap="rnd">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7406" y="3293655"/>
            <a:ext cx="0" cy="163258"/>
          </a:xfrm>
          <a:prstGeom prst="line">
            <a:avLst/>
          </a:prstGeom>
          <a:ln cap="rnd">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360691" y="3214355"/>
            <a:ext cx="0" cy="163258"/>
          </a:xfrm>
          <a:prstGeom prst="line">
            <a:avLst/>
          </a:prstGeom>
          <a:ln cap="rnd">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600" y="2266219"/>
            <a:ext cx="737674" cy="236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b="1" dirty="0">
                <a:solidFill>
                  <a:schemeClr val="tx1"/>
                </a:solidFill>
              </a:rPr>
              <a:t>Lorem Ipsum</a:t>
            </a:r>
          </a:p>
        </p:txBody>
      </p:sp>
      <p:sp>
        <p:nvSpPr>
          <p:cNvPr id="23" name="Rectangle 22"/>
          <p:cNvSpPr/>
          <p:nvPr/>
        </p:nvSpPr>
        <p:spPr>
          <a:xfrm>
            <a:off x="1524000" y="2948354"/>
            <a:ext cx="737674" cy="236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b="1" dirty="0">
                <a:solidFill>
                  <a:schemeClr val="accent1"/>
                </a:solidFill>
              </a:rPr>
              <a:t>Lorem Ipsum</a:t>
            </a:r>
          </a:p>
        </p:txBody>
      </p:sp>
      <p:sp>
        <p:nvSpPr>
          <p:cNvPr id="24" name="Rectangle 23"/>
          <p:cNvSpPr/>
          <p:nvPr/>
        </p:nvSpPr>
        <p:spPr>
          <a:xfrm>
            <a:off x="3726239" y="2410917"/>
            <a:ext cx="1432901" cy="13787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200" b="1" dirty="0">
                <a:solidFill>
                  <a:schemeClr val="accent4"/>
                </a:solidFill>
              </a:rPr>
              <a:t>Lorem Ipsum</a:t>
            </a:r>
          </a:p>
        </p:txBody>
      </p:sp>
      <p:sp>
        <p:nvSpPr>
          <p:cNvPr id="25" name="Rectangle 24"/>
          <p:cNvSpPr/>
          <p:nvPr/>
        </p:nvSpPr>
        <p:spPr>
          <a:xfrm>
            <a:off x="3429000" y="3398730"/>
            <a:ext cx="1432901" cy="13787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CA" sz="1200" b="1" dirty="0">
                <a:solidFill>
                  <a:schemeClr val="accent2"/>
                </a:solidFill>
              </a:rPr>
              <a:t>Lorem Ipsum</a:t>
            </a:r>
          </a:p>
        </p:txBody>
      </p:sp>
      <p:sp>
        <p:nvSpPr>
          <p:cNvPr id="26" name="Rectangle 25"/>
          <p:cNvSpPr/>
          <p:nvPr/>
        </p:nvSpPr>
        <p:spPr>
          <a:xfrm>
            <a:off x="6491899" y="3144742"/>
            <a:ext cx="1432901" cy="13787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200" b="1" dirty="0">
                <a:solidFill>
                  <a:schemeClr val="accent6"/>
                </a:solidFill>
              </a:rPr>
              <a:t>Lorem Ipsum</a:t>
            </a:r>
          </a:p>
        </p:txBody>
      </p:sp>
      <p:sp>
        <p:nvSpPr>
          <p:cNvPr id="27" name="Oval 26"/>
          <p:cNvSpPr/>
          <p:nvPr/>
        </p:nvSpPr>
        <p:spPr>
          <a:xfrm>
            <a:off x="7287556" y="3945959"/>
            <a:ext cx="373634" cy="3749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39"/>
            <a:r>
              <a:rPr lang="en-GB" sz="1400" dirty="0">
                <a:solidFill>
                  <a:srgbClr val="FFFFFF"/>
                </a:solidFill>
              </a:rPr>
              <a:t>4</a:t>
            </a:r>
          </a:p>
        </p:txBody>
      </p:sp>
      <p:cxnSp>
        <p:nvCxnSpPr>
          <p:cNvPr id="28" name="Straight Connector 27"/>
          <p:cNvCxnSpPr/>
          <p:nvPr/>
        </p:nvCxnSpPr>
        <p:spPr>
          <a:xfrm>
            <a:off x="7468560" y="4332542"/>
            <a:ext cx="0" cy="163258"/>
          </a:xfrm>
          <a:prstGeom prst="line">
            <a:avLst/>
          </a:prstGeom>
          <a:ln cap="rnd">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17612" y="4456069"/>
            <a:ext cx="1432901" cy="13787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CA" sz="1200" b="1" dirty="0">
                <a:solidFill>
                  <a:schemeClr val="accent3"/>
                </a:solidFill>
              </a:rPr>
              <a:t>Lorem Ipsum</a:t>
            </a:r>
          </a:p>
        </p:txBody>
      </p:sp>
      <p:sp>
        <p:nvSpPr>
          <p:cNvPr id="32" name="TextBox 31"/>
          <p:cNvSpPr txBox="1"/>
          <p:nvPr/>
        </p:nvSpPr>
        <p:spPr>
          <a:xfrm rot="300000">
            <a:off x="2823680" y="2819729"/>
            <a:ext cx="532604" cy="184666"/>
          </a:xfrm>
          <a:prstGeom prst="rect">
            <a:avLst/>
          </a:prstGeom>
          <a:noFill/>
        </p:spPr>
        <p:txBody>
          <a:bodyPr wrap="none" lIns="0" tIns="0" rIns="0" bIns="0" rtlCol="0" anchor="ctr" anchorCtr="0">
            <a:noAutofit/>
          </a:bodyPr>
          <a:lstStyle/>
          <a:p>
            <a:pPr algn="ctr"/>
            <a:r>
              <a:rPr lang="en-CA" sz="1200" i="1" dirty="0">
                <a:solidFill>
                  <a:schemeClr val="accent4"/>
                </a:solidFill>
              </a:rPr>
              <a:t>Lorem Ipsum</a:t>
            </a:r>
          </a:p>
        </p:txBody>
      </p:sp>
      <p:sp>
        <p:nvSpPr>
          <p:cNvPr id="33" name="TextBox 32"/>
          <p:cNvSpPr txBox="1"/>
          <p:nvPr/>
        </p:nvSpPr>
        <p:spPr>
          <a:xfrm rot="770040">
            <a:off x="4237529" y="2774403"/>
            <a:ext cx="532604" cy="184666"/>
          </a:xfrm>
          <a:prstGeom prst="rect">
            <a:avLst/>
          </a:prstGeom>
          <a:noFill/>
        </p:spPr>
        <p:txBody>
          <a:bodyPr wrap="none" lIns="0" tIns="0" rIns="0" bIns="0" rtlCol="0" anchor="ctr" anchorCtr="0">
            <a:noAutofit/>
          </a:bodyPr>
          <a:lstStyle/>
          <a:p>
            <a:pPr algn="ctr"/>
            <a:r>
              <a:rPr lang="en-CA" sz="1200" i="1" dirty="0">
                <a:solidFill>
                  <a:schemeClr val="accent2"/>
                </a:solidFill>
              </a:rPr>
              <a:t>1 month</a:t>
            </a:r>
          </a:p>
        </p:txBody>
      </p:sp>
      <p:sp>
        <p:nvSpPr>
          <p:cNvPr id="34" name="TextBox 33"/>
          <p:cNvSpPr txBox="1"/>
          <p:nvPr/>
        </p:nvSpPr>
        <p:spPr>
          <a:xfrm rot="1140000">
            <a:off x="5548845" y="3407267"/>
            <a:ext cx="532604" cy="184666"/>
          </a:xfrm>
          <a:prstGeom prst="rect">
            <a:avLst/>
          </a:prstGeom>
          <a:noFill/>
        </p:spPr>
        <p:txBody>
          <a:bodyPr wrap="none" lIns="0" tIns="0" rIns="0" bIns="0" rtlCol="0" anchor="ctr" anchorCtr="0">
            <a:noAutofit/>
          </a:bodyPr>
          <a:lstStyle/>
          <a:p>
            <a:pPr algn="ctr"/>
            <a:r>
              <a:rPr lang="en-CA" sz="1200" i="1" dirty="0">
                <a:solidFill>
                  <a:schemeClr val="accent6"/>
                </a:solidFill>
              </a:rPr>
              <a:t>Lorem Ipsum</a:t>
            </a:r>
          </a:p>
        </p:txBody>
      </p:sp>
    </p:spTree>
    <p:extLst>
      <p:ext uri="{BB962C8B-B14F-4D97-AF65-F5344CB8AC3E}">
        <p14:creationId xmlns:p14="http://schemas.microsoft.com/office/powerpoint/2010/main" val="326575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778352020"/>
              </p:ext>
            </p:extLst>
          </p:nvPr>
        </p:nvGraphicFramePr>
        <p:xfrm>
          <a:off x="1976189" y="1145443"/>
          <a:ext cx="5736063" cy="3871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bwMode="auto">
          <a:xfrm>
            <a:off x="4009787" y="2621405"/>
            <a:ext cx="1710500" cy="171050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US" dirty="0">
                <a:solidFill>
                  <a:srgbClr val="FFFFFF"/>
                </a:solidFill>
              </a:rPr>
              <a:t>text</a:t>
            </a:r>
          </a:p>
        </p:txBody>
      </p:sp>
      <p:sp>
        <p:nvSpPr>
          <p:cNvPr id="171011" name="Title 1"/>
          <p:cNvSpPr>
            <a:spLocks noGrp="1"/>
          </p:cNvSpPr>
          <p:nvPr>
            <p:ph type="title"/>
          </p:nvPr>
        </p:nvSpPr>
        <p:spPr>
          <a:xfrm>
            <a:off x="457200" y="25750"/>
            <a:ext cx="8229600" cy="1143000"/>
          </a:xfrm>
        </p:spPr>
        <p:txBody>
          <a:bodyPr anchor="t">
            <a:noAutofit/>
          </a:bodyPr>
          <a:lstStyle/>
          <a:p>
            <a:r>
              <a:rPr lang="en-US" dirty="0"/>
              <a:t>Circle cycle</a:t>
            </a:r>
            <a:endParaRPr lang="en-US" sz="2800" dirty="0"/>
          </a:p>
        </p:txBody>
      </p:sp>
      <p:sp>
        <p:nvSpPr>
          <p:cNvPr id="2" name="Rounded Rectangle 1"/>
          <p:cNvSpPr/>
          <p:nvPr/>
        </p:nvSpPr>
        <p:spPr>
          <a:xfrm>
            <a:off x="282199" y="1146616"/>
            <a:ext cx="2840507" cy="1688353"/>
          </a:xfrm>
          <a:prstGeom prst="round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10000"/>
              </a:lnSpc>
              <a:spcBef>
                <a:spcPct val="30000"/>
              </a:spcBef>
              <a:buSzPct val="80000"/>
            </a:pPr>
            <a:endParaRPr lang="en-US" sz="1400" dirty="0">
              <a:solidFill>
                <a:srgbClr val="595959"/>
              </a:solidFill>
            </a:endParaRPr>
          </a:p>
        </p:txBody>
      </p:sp>
      <p:sp>
        <p:nvSpPr>
          <p:cNvPr id="12" name="Rounded Rectangle 11"/>
          <p:cNvSpPr/>
          <p:nvPr/>
        </p:nvSpPr>
        <p:spPr>
          <a:xfrm>
            <a:off x="283881" y="4218733"/>
            <a:ext cx="2835975" cy="1354754"/>
          </a:xfrm>
          <a:prstGeom prst="round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10000"/>
              </a:lnSpc>
              <a:spcBef>
                <a:spcPts val="0"/>
              </a:spcBef>
              <a:buSzPct val="80000"/>
            </a:pPr>
            <a:endParaRPr lang="en-US" sz="1400" dirty="0">
              <a:solidFill>
                <a:srgbClr val="595959"/>
              </a:solidFill>
            </a:endParaRPr>
          </a:p>
        </p:txBody>
      </p:sp>
      <p:sp>
        <p:nvSpPr>
          <p:cNvPr id="13" name="Rounded Rectangle 12"/>
          <p:cNvSpPr/>
          <p:nvPr/>
        </p:nvSpPr>
        <p:spPr>
          <a:xfrm>
            <a:off x="6872946" y="2087908"/>
            <a:ext cx="2121647" cy="1688352"/>
          </a:xfrm>
          <a:prstGeom prst="round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10000"/>
              </a:lnSpc>
              <a:spcBef>
                <a:spcPct val="30000"/>
              </a:spcBef>
              <a:buSzPct val="80000"/>
            </a:pPr>
            <a:endParaRPr lang="en-US" sz="1400" dirty="0">
              <a:solidFill>
                <a:srgbClr val="595959"/>
              </a:solidFill>
            </a:endParaRPr>
          </a:p>
        </p:txBody>
      </p:sp>
      <p:sp>
        <p:nvSpPr>
          <p:cNvPr id="14" name="Text Placeholder 7"/>
          <p:cNvSpPr txBox="1">
            <a:spLocks/>
          </p:cNvSpPr>
          <p:nvPr/>
        </p:nvSpPr>
        <p:spPr bwMode="white">
          <a:xfrm>
            <a:off x="427951" y="4381959"/>
            <a:ext cx="2650536" cy="191899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fontAlgn="base">
              <a:lnSpc>
                <a:spcPct val="110000"/>
              </a:lnSpc>
              <a:spcBef>
                <a:spcPts val="0"/>
              </a:spcBef>
              <a:spcAft>
                <a:spcPts val="600"/>
              </a:spcAft>
              <a:buFont typeface="Arial"/>
              <a:buNone/>
              <a:defRPr sz="1400" b="0" kern="1200" cap="none" baseline="0">
                <a:solidFill>
                  <a:srgbClr val="58595B"/>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cap="none" baseline="0">
                <a:solidFill>
                  <a:srgbClr val="58595B"/>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cap="none" baseline="0">
                <a:solidFill>
                  <a:srgbClr val="58595B"/>
                </a:solidFill>
                <a:latin typeface="+mn-lt"/>
                <a:ea typeface="+mn-ea"/>
                <a:cs typeface="Arial" pitchFamily="34" charset="0"/>
              </a:defRPr>
            </a:lvl3pPr>
            <a:lvl4pPr marL="1600200" indent="-228600" algn="l" rtl="0" fontAlgn="base">
              <a:lnSpc>
                <a:spcPct val="150000"/>
              </a:lnSpc>
              <a:spcBef>
                <a:spcPts val="0"/>
              </a:spcBef>
              <a:spcAft>
                <a:spcPts val="600"/>
              </a:spcAft>
              <a:buFont typeface="Arial"/>
              <a:buChar char="•"/>
              <a:defRPr sz="1400" kern="1200" cap="none" baseline="0">
                <a:solidFill>
                  <a:schemeClr val="bg1"/>
                </a:solidFill>
                <a:latin typeface="Arial"/>
                <a:ea typeface="+mn-ea"/>
                <a:cs typeface="Arial" pitchFamily="34" charset="0"/>
              </a:defRPr>
            </a:lvl4pPr>
            <a:lvl5pPr marL="2057400" indent="-228600" algn="l" rtl="0" fontAlgn="base">
              <a:lnSpc>
                <a:spcPct val="150000"/>
              </a:lnSpc>
              <a:spcBef>
                <a:spcPts val="0"/>
              </a:spcBef>
              <a:spcAft>
                <a:spcPts val="600"/>
              </a:spcAft>
              <a:buFont typeface="Lucida Grande"/>
              <a:buChar char="-"/>
              <a:defRPr sz="1400" kern="1200" cap="none" baseline="0">
                <a:solidFill>
                  <a:schemeClr val="bg1"/>
                </a:solidFill>
                <a:latin typeface="Arial"/>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0"/>
              </a:spcAft>
              <a:buSzPct val="80000"/>
            </a:pPr>
            <a:r>
              <a:rPr lang="en-US">
                <a:solidFill>
                  <a:srgbClr val="595959"/>
                </a:solidFill>
              </a:rPr>
              <a:t>X</a:t>
            </a:r>
            <a:endParaRPr lang="en-US"/>
          </a:p>
        </p:txBody>
      </p:sp>
      <p:sp>
        <p:nvSpPr>
          <p:cNvPr id="15" name="Text Placeholder 7"/>
          <p:cNvSpPr txBox="1">
            <a:spLocks/>
          </p:cNvSpPr>
          <p:nvPr/>
        </p:nvSpPr>
        <p:spPr bwMode="white">
          <a:xfrm>
            <a:off x="427952" y="1242748"/>
            <a:ext cx="2650536" cy="191899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fontAlgn="base">
              <a:lnSpc>
                <a:spcPct val="110000"/>
              </a:lnSpc>
              <a:spcBef>
                <a:spcPts val="0"/>
              </a:spcBef>
              <a:spcAft>
                <a:spcPts val="600"/>
              </a:spcAft>
              <a:buFont typeface="Arial"/>
              <a:buNone/>
              <a:defRPr sz="1400" b="0" kern="1200" cap="none" baseline="0">
                <a:solidFill>
                  <a:srgbClr val="58595B"/>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cap="none" baseline="0">
                <a:solidFill>
                  <a:srgbClr val="58595B"/>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cap="none" baseline="0">
                <a:solidFill>
                  <a:srgbClr val="58595B"/>
                </a:solidFill>
                <a:latin typeface="+mn-lt"/>
                <a:ea typeface="+mn-ea"/>
                <a:cs typeface="Arial" pitchFamily="34" charset="0"/>
              </a:defRPr>
            </a:lvl3pPr>
            <a:lvl4pPr marL="1600200" indent="-228600" algn="l" rtl="0" fontAlgn="base">
              <a:lnSpc>
                <a:spcPct val="150000"/>
              </a:lnSpc>
              <a:spcBef>
                <a:spcPts val="0"/>
              </a:spcBef>
              <a:spcAft>
                <a:spcPts val="600"/>
              </a:spcAft>
              <a:buFont typeface="Arial"/>
              <a:buChar char="•"/>
              <a:defRPr sz="1400" kern="1200" cap="none" baseline="0">
                <a:solidFill>
                  <a:schemeClr val="bg1"/>
                </a:solidFill>
                <a:latin typeface="Arial"/>
                <a:ea typeface="+mn-ea"/>
                <a:cs typeface="Arial" pitchFamily="34" charset="0"/>
              </a:defRPr>
            </a:lvl4pPr>
            <a:lvl5pPr marL="2057400" indent="-228600" algn="l" rtl="0" fontAlgn="base">
              <a:lnSpc>
                <a:spcPct val="150000"/>
              </a:lnSpc>
              <a:spcBef>
                <a:spcPts val="0"/>
              </a:spcBef>
              <a:spcAft>
                <a:spcPts val="600"/>
              </a:spcAft>
              <a:buFont typeface="Lucida Grande"/>
              <a:buChar char="-"/>
              <a:defRPr sz="1400" kern="1200" cap="none" baseline="0">
                <a:solidFill>
                  <a:schemeClr val="bg1"/>
                </a:solidFill>
                <a:latin typeface="Arial"/>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595959"/>
                </a:solidFill>
              </a:rPr>
              <a:t>X</a:t>
            </a:r>
            <a:endParaRPr lang="en-US" dirty="0">
              <a:solidFill>
                <a:srgbClr val="595959"/>
              </a:solidFill>
            </a:endParaRPr>
          </a:p>
          <a:p>
            <a:endParaRPr lang="en-US"/>
          </a:p>
        </p:txBody>
      </p:sp>
      <p:sp>
        <p:nvSpPr>
          <p:cNvPr id="16" name="Text Placeholder 7"/>
          <p:cNvSpPr txBox="1">
            <a:spLocks/>
          </p:cNvSpPr>
          <p:nvPr/>
        </p:nvSpPr>
        <p:spPr bwMode="white">
          <a:xfrm>
            <a:off x="6999074" y="2209157"/>
            <a:ext cx="1932680" cy="191899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fontAlgn="base">
              <a:lnSpc>
                <a:spcPct val="110000"/>
              </a:lnSpc>
              <a:spcBef>
                <a:spcPts val="0"/>
              </a:spcBef>
              <a:spcAft>
                <a:spcPts val="600"/>
              </a:spcAft>
              <a:buFont typeface="Arial"/>
              <a:buNone/>
              <a:defRPr sz="1400" b="0" kern="1200" cap="none" baseline="0">
                <a:solidFill>
                  <a:srgbClr val="58595B"/>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cap="none" baseline="0">
                <a:solidFill>
                  <a:srgbClr val="58595B"/>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cap="none" baseline="0">
                <a:solidFill>
                  <a:srgbClr val="58595B"/>
                </a:solidFill>
                <a:latin typeface="+mn-lt"/>
                <a:ea typeface="+mn-ea"/>
                <a:cs typeface="Arial" pitchFamily="34" charset="0"/>
              </a:defRPr>
            </a:lvl3pPr>
            <a:lvl4pPr marL="1600200" indent="-228600" algn="l" rtl="0" fontAlgn="base">
              <a:lnSpc>
                <a:spcPct val="150000"/>
              </a:lnSpc>
              <a:spcBef>
                <a:spcPts val="0"/>
              </a:spcBef>
              <a:spcAft>
                <a:spcPts val="600"/>
              </a:spcAft>
              <a:buFont typeface="Arial"/>
              <a:buChar char="•"/>
              <a:defRPr sz="1400" kern="1200" cap="none" baseline="0">
                <a:solidFill>
                  <a:schemeClr val="bg1"/>
                </a:solidFill>
                <a:latin typeface="Arial"/>
                <a:ea typeface="+mn-ea"/>
                <a:cs typeface="Arial" pitchFamily="34" charset="0"/>
              </a:defRPr>
            </a:lvl4pPr>
            <a:lvl5pPr marL="2057400" indent="-228600" algn="l" rtl="0" fontAlgn="base">
              <a:lnSpc>
                <a:spcPct val="150000"/>
              </a:lnSpc>
              <a:spcBef>
                <a:spcPts val="0"/>
              </a:spcBef>
              <a:spcAft>
                <a:spcPts val="600"/>
              </a:spcAft>
              <a:buFont typeface="Lucida Grande"/>
              <a:buChar char="-"/>
              <a:defRPr sz="1400" kern="1200" cap="none" baseline="0">
                <a:solidFill>
                  <a:schemeClr val="bg1"/>
                </a:solidFill>
                <a:latin typeface="Arial"/>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30000"/>
              </a:spcBef>
              <a:spcAft>
                <a:spcPct val="0"/>
              </a:spcAft>
              <a:buSzPct val="80000"/>
            </a:pPr>
            <a:r>
              <a:rPr lang="en-US">
                <a:solidFill>
                  <a:srgbClr val="595959"/>
                </a:solidFill>
              </a:rPr>
              <a:t>X</a:t>
            </a:r>
            <a:endParaRPr lang="en-US"/>
          </a:p>
        </p:txBody>
      </p:sp>
    </p:spTree>
    <p:extLst>
      <p:ext uri="{BB962C8B-B14F-4D97-AF65-F5344CB8AC3E}">
        <p14:creationId xmlns:p14="http://schemas.microsoft.com/office/powerpoint/2010/main" val="311503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770182" y="3834754"/>
            <a:ext cx="2614006" cy="2470154"/>
          </a:xfrm>
          <a:prstGeom prst="rect">
            <a:avLst/>
          </a:prstGeom>
          <a:ln>
            <a:noFill/>
          </a:ln>
          <a:effectLst>
            <a:outerShdw blurRad="292100" dist="139700" dir="2700000" algn="tl" rotWithShape="0">
              <a:srgbClr val="333333">
                <a:alpha val="65000"/>
              </a:srgbClr>
            </a:outerShdw>
          </a:effectLst>
        </p:spPr>
      </p:pic>
      <p:pic>
        <p:nvPicPr>
          <p:cNvPr id="31"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56410" y="1250109"/>
            <a:ext cx="2830390" cy="2460158"/>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rotWithShape="1">
          <a:blip r:embed="rId4"/>
          <a:srcRect l="22860" r="9376"/>
          <a:stretch/>
        </p:blipFill>
        <p:spPr>
          <a:xfrm>
            <a:off x="1584539" y="3828040"/>
            <a:ext cx="2514199" cy="2471692"/>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5"/>
          <a:srcRect l="14134" r="8222"/>
          <a:stretch/>
        </p:blipFill>
        <p:spPr>
          <a:xfrm>
            <a:off x="3033198" y="1250109"/>
            <a:ext cx="2595684" cy="2460158"/>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6"/>
          <a:srcRect l="-509" t="961" r="27369" b="-961"/>
          <a:stretch/>
        </p:blipFill>
        <p:spPr>
          <a:xfrm>
            <a:off x="363409" y="1250109"/>
            <a:ext cx="2442261" cy="24601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7454"/>
            <a:ext cx="8229600" cy="1143000"/>
          </a:xfrm>
        </p:spPr>
        <p:txBody>
          <a:bodyPr/>
          <a:lstStyle/>
          <a:p>
            <a:r>
              <a:rPr lang="en-US" dirty="0"/>
              <a:t>Process with photos</a:t>
            </a:r>
          </a:p>
        </p:txBody>
      </p:sp>
      <p:sp>
        <p:nvSpPr>
          <p:cNvPr id="39" name="Round Same Side Corner Rectangle 38"/>
          <p:cNvSpPr/>
          <p:nvPr/>
        </p:nvSpPr>
        <p:spPr>
          <a:xfrm rot="16200000">
            <a:off x="1201899" y="2414014"/>
            <a:ext cx="690521" cy="1630085"/>
          </a:xfrm>
          <a:prstGeom prst="round2SameRect">
            <a:avLst/>
          </a:prstGeom>
          <a:solidFill>
            <a:srgbClr val="000000">
              <a:alpha val="80000"/>
            </a:srgbClr>
          </a:solidFill>
          <a:ln>
            <a:noFill/>
          </a:ln>
        </p:spPr>
        <p:txBody>
          <a:bodyPr vert="vert" wrap="square" lIns="45720" tIns="182880" rIns="45720" anchor="ctr">
            <a:noAutofit/>
          </a:bodyPr>
          <a:lstStyle/>
          <a:p>
            <a:pPr indent="-225389" fontAlgn="auto">
              <a:spcBef>
                <a:spcPts val="0"/>
              </a:spcBef>
              <a:spcAft>
                <a:spcPts val="0"/>
              </a:spcAft>
            </a:pPr>
            <a:r>
              <a:rPr lang="en-US" sz="1200" b="1" dirty="0" err="1">
                <a:solidFill>
                  <a:srgbClr val="FFFFFF"/>
                </a:solidFill>
                <a:latin typeface="+mj-lt"/>
                <a:ea typeface="Verdana" panose="020B0604030504040204" pitchFamily="34" charset="0"/>
                <a:cs typeface="Verdana" panose="020B0604030504040204" pitchFamily="34" charset="0"/>
              </a:rPr>
              <a:t>Steo</a:t>
            </a:r>
            <a:r>
              <a:rPr lang="en-US" sz="1200" b="1" dirty="0">
                <a:solidFill>
                  <a:srgbClr val="FFFFFF"/>
                </a:solidFill>
                <a:latin typeface="+mj-lt"/>
                <a:ea typeface="Verdana" panose="020B0604030504040204" pitchFamily="34" charset="0"/>
                <a:cs typeface="Verdana" panose="020B0604030504040204" pitchFamily="34" charset="0"/>
              </a:rPr>
              <a:t> 1 </a:t>
            </a:r>
            <a:endParaRPr lang="en-US" sz="1200" dirty="0">
              <a:solidFill>
                <a:srgbClr val="FFFFFF"/>
              </a:solidFill>
              <a:latin typeface="+mj-lt"/>
              <a:ea typeface="Verdana" panose="020B0604030504040204" pitchFamily="34" charset="0"/>
              <a:cs typeface="Verdana" panose="020B0604030504040204" pitchFamily="34" charset="0"/>
            </a:endParaRPr>
          </a:p>
          <a:p>
            <a:pPr indent="-225389" fontAlgn="auto">
              <a:spcBef>
                <a:spcPts val="0"/>
              </a:spcBef>
              <a:spcAft>
                <a:spcPts val="0"/>
              </a:spcAft>
            </a:pPr>
            <a:r>
              <a:rPr lang="en-US" sz="1050" dirty="0">
                <a:solidFill>
                  <a:srgbClr val="FFFFFF"/>
                </a:solidFill>
                <a:latin typeface="+mj-lt"/>
                <a:ea typeface="Verdana" panose="020B0604030504040204" pitchFamily="34" charset="0"/>
                <a:cs typeface="Verdana" panose="020B0604030504040204" pitchFamily="34" charset="0"/>
              </a:rPr>
              <a:t>X</a:t>
            </a:r>
          </a:p>
        </p:txBody>
      </p:sp>
      <p:sp>
        <p:nvSpPr>
          <p:cNvPr id="40" name="Oval 39"/>
          <p:cNvSpPr/>
          <p:nvPr/>
        </p:nvSpPr>
        <p:spPr>
          <a:xfrm>
            <a:off x="424260" y="3008283"/>
            <a:ext cx="441549" cy="441549"/>
          </a:xfrm>
          <a:prstGeom prst="ellipse">
            <a:avLst/>
          </a:prstGeom>
          <a:solidFill>
            <a:schemeClr val="tx1"/>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r>
              <a:rPr lang="en-US" sz="2400" b="1" kern="0" dirty="0">
                <a:solidFill>
                  <a:srgbClr val="FFFFFF"/>
                </a:solidFill>
                <a:latin typeface="+mj-lt"/>
              </a:rPr>
              <a:t>1</a:t>
            </a:r>
          </a:p>
        </p:txBody>
      </p:sp>
      <p:sp>
        <p:nvSpPr>
          <p:cNvPr id="42" name="Round Same Side Corner Rectangle 41"/>
          <p:cNvSpPr/>
          <p:nvPr/>
        </p:nvSpPr>
        <p:spPr>
          <a:xfrm rot="16200000">
            <a:off x="3952846" y="2440447"/>
            <a:ext cx="677094" cy="1577221"/>
          </a:xfrm>
          <a:prstGeom prst="round2SameRect">
            <a:avLst/>
          </a:prstGeom>
          <a:solidFill>
            <a:srgbClr val="000000">
              <a:alpha val="80000"/>
            </a:srgbClr>
          </a:solidFill>
          <a:ln>
            <a:noFill/>
          </a:ln>
        </p:spPr>
        <p:txBody>
          <a:bodyPr vert="vert" wrap="square" lIns="45720" tIns="182880" rIns="45720" anchor="ctr">
            <a:noAutofit/>
          </a:bodyPr>
          <a:lstStyle/>
          <a:p>
            <a:pPr indent="-225389" fontAlgn="auto">
              <a:spcBef>
                <a:spcPts val="0"/>
              </a:spcBef>
              <a:spcAft>
                <a:spcPts val="0"/>
              </a:spcAft>
            </a:pPr>
            <a:r>
              <a:rPr lang="en-US" sz="1200" b="1" dirty="0">
                <a:solidFill>
                  <a:srgbClr val="FFFFFF"/>
                </a:solidFill>
                <a:latin typeface="+mj-lt"/>
                <a:ea typeface="Verdana" panose="020B0604030504040204" pitchFamily="34" charset="0"/>
                <a:cs typeface="Verdana" panose="020B0604030504040204" pitchFamily="34" charset="0"/>
              </a:rPr>
              <a:t>Step 2 </a:t>
            </a:r>
            <a:br>
              <a:rPr lang="en-US" sz="1200" b="1" dirty="0">
                <a:solidFill>
                  <a:srgbClr val="FFFFFF"/>
                </a:solidFill>
                <a:latin typeface="+mj-lt"/>
                <a:ea typeface="Verdana" panose="020B0604030504040204" pitchFamily="34" charset="0"/>
                <a:cs typeface="Verdana" panose="020B0604030504040204" pitchFamily="34" charset="0"/>
              </a:rPr>
            </a:br>
            <a:r>
              <a:rPr lang="en-US" sz="1200" b="1" dirty="0">
                <a:solidFill>
                  <a:srgbClr val="FFFFFF"/>
                </a:solidFill>
                <a:latin typeface="+mj-lt"/>
                <a:ea typeface="Verdana" panose="020B0604030504040204" pitchFamily="34" charset="0"/>
                <a:cs typeface="Verdana" panose="020B0604030504040204" pitchFamily="34" charset="0"/>
              </a:rPr>
              <a:t>X</a:t>
            </a:r>
            <a:endParaRPr lang="en-US" sz="1050" dirty="0">
              <a:solidFill>
                <a:srgbClr val="FFFFFF"/>
              </a:solidFill>
              <a:latin typeface="+mj-lt"/>
              <a:ea typeface="Verdana" panose="020B0604030504040204" pitchFamily="34" charset="0"/>
              <a:cs typeface="Verdana" panose="020B0604030504040204" pitchFamily="34" charset="0"/>
            </a:endParaRPr>
          </a:p>
        </p:txBody>
      </p:sp>
      <p:sp>
        <p:nvSpPr>
          <p:cNvPr id="43" name="Oval 42"/>
          <p:cNvSpPr/>
          <p:nvPr/>
        </p:nvSpPr>
        <p:spPr>
          <a:xfrm>
            <a:off x="3185365" y="3008283"/>
            <a:ext cx="441549" cy="441549"/>
          </a:xfrm>
          <a:prstGeom prst="ellipse">
            <a:avLst/>
          </a:prstGeom>
          <a:solidFill>
            <a:schemeClr val="accent1"/>
          </a:solidFill>
          <a:ln w="9525" cap="flat" cmpd="sng" algn="ctr">
            <a:solidFill>
              <a:schemeClr val="accent1"/>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r>
              <a:rPr lang="en-US" sz="2400" b="1" kern="0" dirty="0">
                <a:solidFill>
                  <a:srgbClr val="FFFFFF"/>
                </a:solidFill>
                <a:latin typeface="+mj-lt"/>
              </a:rPr>
              <a:t>2</a:t>
            </a:r>
          </a:p>
        </p:txBody>
      </p:sp>
      <p:sp>
        <p:nvSpPr>
          <p:cNvPr id="44" name="Round Same Side Corner Rectangle 43"/>
          <p:cNvSpPr/>
          <p:nvPr/>
        </p:nvSpPr>
        <p:spPr>
          <a:xfrm rot="16200000">
            <a:off x="6749855" y="2329157"/>
            <a:ext cx="690521" cy="1786374"/>
          </a:xfrm>
          <a:prstGeom prst="round2SameRect">
            <a:avLst/>
          </a:prstGeom>
          <a:solidFill>
            <a:srgbClr val="000000">
              <a:alpha val="80000"/>
            </a:srgbClr>
          </a:solidFill>
          <a:ln>
            <a:noFill/>
          </a:ln>
        </p:spPr>
        <p:txBody>
          <a:bodyPr vert="vert" wrap="square" lIns="45720" tIns="182880" rIns="45720" anchor="ctr">
            <a:noAutofit/>
          </a:bodyPr>
          <a:lstStyle/>
          <a:p>
            <a:pPr indent="-225389" fontAlgn="auto">
              <a:spcBef>
                <a:spcPts val="0"/>
              </a:spcBef>
              <a:spcAft>
                <a:spcPts val="0"/>
              </a:spcAft>
            </a:pPr>
            <a:r>
              <a:rPr lang="en-US" sz="1200" b="1" dirty="0">
                <a:solidFill>
                  <a:srgbClr val="FFFFFF"/>
                </a:solidFill>
                <a:latin typeface="+mj-lt"/>
                <a:ea typeface="Verdana" panose="020B0604030504040204" pitchFamily="34" charset="0"/>
                <a:cs typeface="Verdana" panose="020B0604030504040204" pitchFamily="34" charset="0"/>
              </a:rPr>
              <a:t>Step 3</a:t>
            </a:r>
            <a:br>
              <a:rPr lang="en-US" sz="1200" b="1" dirty="0">
                <a:solidFill>
                  <a:srgbClr val="FFFFFF"/>
                </a:solidFill>
                <a:latin typeface="+mj-lt"/>
                <a:ea typeface="Verdana" panose="020B0604030504040204" pitchFamily="34" charset="0"/>
                <a:cs typeface="Verdana" panose="020B0604030504040204" pitchFamily="34" charset="0"/>
              </a:rPr>
            </a:br>
            <a:r>
              <a:rPr lang="en-US" sz="1200" dirty="0">
                <a:solidFill>
                  <a:srgbClr val="FFFFFF"/>
                </a:solidFill>
                <a:latin typeface="+mj-lt"/>
                <a:ea typeface="Verdana" panose="020B0604030504040204" pitchFamily="34" charset="0"/>
                <a:cs typeface="Verdana" panose="020B0604030504040204" pitchFamily="34" charset="0"/>
              </a:rPr>
              <a:t>X</a:t>
            </a:r>
            <a:endParaRPr lang="en-US" sz="1050" dirty="0">
              <a:solidFill>
                <a:srgbClr val="FFFFFF"/>
              </a:solidFill>
              <a:latin typeface="+mj-lt"/>
              <a:ea typeface="Verdana" panose="020B0604030504040204" pitchFamily="34" charset="0"/>
              <a:cs typeface="Verdana" panose="020B0604030504040204" pitchFamily="34" charset="0"/>
            </a:endParaRPr>
          </a:p>
        </p:txBody>
      </p:sp>
      <p:sp>
        <p:nvSpPr>
          <p:cNvPr id="45" name="Oval 44"/>
          <p:cNvSpPr/>
          <p:nvPr/>
        </p:nvSpPr>
        <p:spPr>
          <a:xfrm>
            <a:off x="5856411" y="3001570"/>
            <a:ext cx="441549" cy="441549"/>
          </a:xfrm>
          <a:prstGeom prst="ellipse">
            <a:avLst/>
          </a:prstGeom>
          <a:solidFill>
            <a:schemeClr val="accent4"/>
          </a:solidFill>
          <a:ln w="9525" cap="flat" cmpd="sng" algn="ctr">
            <a:solidFill>
              <a:schemeClr val="accent4"/>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r>
              <a:rPr lang="en-US" sz="2400" b="1" kern="0" dirty="0">
                <a:solidFill>
                  <a:srgbClr val="FFFFFF"/>
                </a:solidFill>
                <a:latin typeface="+mj-lt"/>
              </a:rPr>
              <a:t>3</a:t>
            </a:r>
          </a:p>
        </p:txBody>
      </p:sp>
      <p:sp>
        <p:nvSpPr>
          <p:cNvPr id="46" name="Round Same Side Corner Rectangle 45"/>
          <p:cNvSpPr/>
          <p:nvPr/>
        </p:nvSpPr>
        <p:spPr>
          <a:xfrm rot="16200000">
            <a:off x="2617422" y="4940981"/>
            <a:ext cx="690521" cy="1745439"/>
          </a:xfrm>
          <a:prstGeom prst="round2SameRect">
            <a:avLst/>
          </a:prstGeom>
          <a:solidFill>
            <a:srgbClr val="000000">
              <a:alpha val="80000"/>
            </a:srgbClr>
          </a:solidFill>
          <a:ln>
            <a:noFill/>
          </a:ln>
        </p:spPr>
        <p:txBody>
          <a:bodyPr vert="vert" wrap="square" lIns="45720" tIns="182880" rIns="45720" anchor="ctr">
            <a:noAutofit/>
          </a:bodyPr>
          <a:lstStyle/>
          <a:p>
            <a:pPr indent="-225389" fontAlgn="auto">
              <a:spcBef>
                <a:spcPts val="0"/>
              </a:spcBef>
              <a:spcAft>
                <a:spcPts val="0"/>
              </a:spcAft>
            </a:pPr>
            <a:r>
              <a:rPr lang="en-US" sz="1200" b="1" dirty="0">
                <a:solidFill>
                  <a:srgbClr val="FFFFFF"/>
                </a:solidFill>
                <a:latin typeface="+mj-lt"/>
                <a:ea typeface="Verdana" panose="020B0604030504040204" pitchFamily="34" charset="0"/>
                <a:cs typeface="Verdana" panose="020B0604030504040204" pitchFamily="34" charset="0"/>
              </a:rPr>
              <a:t>Step 4 </a:t>
            </a:r>
            <a:br>
              <a:rPr lang="en-US" sz="1200" b="1" dirty="0">
                <a:solidFill>
                  <a:srgbClr val="FFFFFF"/>
                </a:solidFill>
                <a:latin typeface="+mj-lt"/>
                <a:ea typeface="Verdana" panose="020B0604030504040204" pitchFamily="34" charset="0"/>
                <a:cs typeface="Verdana" panose="020B0604030504040204" pitchFamily="34" charset="0"/>
              </a:rPr>
            </a:br>
            <a:r>
              <a:rPr lang="en-US" sz="1200" b="1" dirty="0">
                <a:solidFill>
                  <a:srgbClr val="FFFFFF"/>
                </a:solidFill>
                <a:latin typeface="+mj-lt"/>
                <a:ea typeface="Verdana" panose="020B0604030504040204" pitchFamily="34" charset="0"/>
                <a:cs typeface="Verdana" panose="020B0604030504040204" pitchFamily="34" charset="0"/>
              </a:rPr>
              <a:t>X</a:t>
            </a:r>
          </a:p>
        </p:txBody>
      </p:sp>
      <p:sp>
        <p:nvSpPr>
          <p:cNvPr id="47" name="Oval 46"/>
          <p:cNvSpPr/>
          <p:nvPr/>
        </p:nvSpPr>
        <p:spPr>
          <a:xfrm>
            <a:off x="1746258" y="5592927"/>
            <a:ext cx="538416" cy="441549"/>
          </a:xfrm>
          <a:prstGeom prst="ellipse">
            <a:avLst/>
          </a:prstGeom>
          <a:solidFill>
            <a:schemeClr val="accent2"/>
          </a:solidFill>
          <a:ln w="9525"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r>
              <a:rPr lang="en-US" sz="2400" b="1" kern="0" dirty="0">
                <a:solidFill>
                  <a:srgbClr val="FFFFFF"/>
                </a:solidFill>
                <a:latin typeface="+mj-lt"/>
              </a:rPr>
              <a:t>4</a:t>
            </a:r>
          </a:p>
        </p:txBody>
      </p:sp>
      <p:sp>
        <p:nvSpPr>
          <p:cNvPr id="48" name="Round Same Side Corner Rectangle 47"/>
          <p:cNvSpPr/>
          <p:nvPr/>
        </p:nvSpPr>
        <p:spPr>
          <a:xfrm rot="16200000">
            <a:off x="5586958" y="4991318"/>
            <a:ext cx="690521" cy="1775368"/>
          </a:xfrm>
          <a:prstGeom prst="round2SameRect">
            <a:avLst/>
          </a:prstGeom>
          <a:solidFill>
            <a:srgbClr val="000000">
              <a:alpha val="80000"/>
            </a:srgbClr>
          </a:solidFill>
          <a:ln>
            <a:noFill/>
          </a:ln>
        </p:spPr>
        <p:txBody>
          <a:bodyPr vert="vert" wrap="square" lIns="45720" tIns="182880" rIns="45720" anchor="ctr">
            <a:noAutofit/>
          </a:bodyPr>
          <a:lstStyle/>
          <a:p>
            <a:pPr indent="-225389" fontAlgn="auto">
              <a:spcBef>
                <a:spcPts val="0"/>
              </a:spcBef>
              <a:spcAft>
                <a:spcPts val="0"/>
              </a:spcAft>
            </a:pPr>
            <a:r>
              <a:rPr lang="en-US" sz="1200" b="1" dirty="0">
                <a:solidFill>
                  <a:srgbClr val="FFFFFF"/>
                </a:solidFill>
                <a:latin typeface="+mj-lt"/>
                <a:ea typeface="Verdana" panose="020B0604030504040204" pitchFamily="34" charset="0"/>
                <a:cs typeface="Verdana" panose="020B0604030504040204" pitchFamily="34" charset="0"/>
              </a:rPr>
              <a:t>Step 5 </a:t>
            </a:r>
            <a:br>
              <a:rPr lang="en-US" sz="1200" b="1" dirty="0">
                <a:solidFill>
                  <a:srgbClr val="FFFFFF"/>
                </a:solidFill>
                <a:latin typeface="+mj-lt"/>
                <a:ea typeface="Verdana" panose="020B0604030504040204" pitchFamily="34" charset="0"/>
                <a:cs typeface="Verdana" panose="020B0604030504040204" pitchFamily="34" charset="0"/>
              </a:rPr>
            </a:br>
            <a:r>
              <a:rPr lang="en-US" sz="1200" b="1" dirty="0">
                <a:solidFill>
                  <a:srgbClr val="FFFFFF"/>
                </a:solidFill>
                <a:latin typeface="+mj-lt"/>
                <a:ea typeface="Verdana" panose="020B0604030504040204" pitchFamily="34" charset="0"/>
                <a:cs typeface="Verdana" panose="020B0604030504040204" pitchFamily="34" charset="0"/>
              </a:rPr>
              <a:t>X</a:t>
            </a:r>
          </a:p>
        </p:txBody>
      </p:sp>
      <p:sp>
        <p:nvSpPr>
          <p:cNvPr id="49" name="Oval 48"/>
          <p:cNvSpPr/>
          <p:nvPr/>
        </p:nvSpPr>
        <p:spPr>
          <a:xfrm>
            <a:off x="4730133" y="5658228"/>
            <a:ext cx="441549" cy="441549"/>
          </a:xfrm>
          <a:prstGeom prst="ellipse">
            <a:avLst/>
          </a:prstGeom>
          <a:solidFill>
            <a:schemeClr val="accent6"/>
          </a:solidFill>
          <a:ln w="9525" cap="flat" cmpd="sng" algn="ctr">
            <a:solidFill>
              <a:schemeClr val="accent6"/>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defRPr/>
            </a:pPr>
            <a:r>
              <a:rPr lang="en-US" sz="2400" b="1" kern="0" dirty="0">
                <a:solidFill>
                  <a:srgbClr val="FFFFFF"/>
                </a:solidFill>
                <a:latin typeface="+mj-lt"/>
              </a:rPr>
              <a:t>5</a:t>
            </a:r>
          </a:p>
        </p:txBody>
      </p:sp>
    </p:spTree>
    <p:extLst>
      <p:ext uri="{BB962C8B-B14F-4D97-AF65-F5344CB8AC3E}">
        <p14:creationId xmlns:p14="http://schemas.microsoft.com/office/powerpoint/2010/main" val="59573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192" y="-7760"/>
            <a:ext cx="8229600" cy="1143000"/>
          </a:xfrm>
        </p:spPr>
        <p:txBody>
          <a:bodyPr/>
          <a:lstStyle/>
          <a:p>
            <a:r>
              <a:rPr lang="fr-FR" dirty="0" err="1"/>
              <a:t>Process</a:t>
            </a:r>
            <a:endParaRPr lang="fr-FR" dirty="0"/>
          </a:p>
        </p:txBody>
      </p:sp>
      <p:grpSp>
        <p:nvGrpSpPr>
          <p:cNvPr id="6" name="Groupe 5"/>
          <p:cNvGrpSpPr/>
          <p:nvPr/>
        </p:nvGrpSpPr>
        <p:grpSpPr>
          <a:xfrm rot="20062008">
            <a:off x="255162" y="2151405"/>
            <a:ext cx="6317799" cy="2816491"/>
            <a:chOff x="330200" y="831850"/>
            <a:chExt cx="4935538" cy="2200276"/>
          </a:xfrm>
          <a:solidFill>
            <a:schemeClr val="bg1">
              <a:lumMod val="85000"/>
            </a:schemeClr>
          </a:solidFill>
        </p:grpSpPr>
        <p:sp>
          <p:nvSpPr>
            <p:cNvPr id="7" name="Freeform 6"/>
            <p:cNvSpPr>
              <a:spLocks/>
            </p:cNvSpPr>
            <p:nvPr/>
          </p:nvSpPr>
          <p:spPr bwMode="auto">
            <a:xfrm>
              <a:off x="330200" y="1093788"/>
              <a:ext cx="4854575" cy="1938338"/>
            </a:xfrm>
            <a:custGeom>
              <a:avLst/>
              <a:gdLst>
                <a:gd name="T0" fmla="*/ 1039 w 3058"/>
                <a:gd name="T1" fmla="*/ 1134 h 1221"/>
                <a:gd name="T2" fmla="*/ 1289 w 3058"/>
                <a:gd name="T3" fmla="*/ 1089 h 1221"/>
                <a:gd name="T4" fmla="*/ 1419 w 3058"/>
                <a:gd name="T5" fmla="*/ 1061 h 1221"/>
                <a:gd name="T6" fmla="*/ 1552 w 3058"/>
                <a:gd name="T7" fmla="*/ 1029 h 1221"/>
                <a:gd name="T8" fmla="*/ 1688 w 3058"/>
                <a:gd name="T9" fmla="*/ 993 h 1221"/>
                <a:gd name="T10" fmla="*/ 1824 w 3058"/>
                <a:gd name="T11" fmla="*/ 951 h 1221"/>
                <a:gd name="T12" fmla="*/ 1961 w 3058"/>
                <a:gd name="T13" fmla="*/ 905 h 1221"/>
                <a:gd name="T14" fmla="*/ 2097 w 3058"/>
                <a:gd name="T15" fmla="*/ 854 h 1221"/>
                <a:gd name="T16" fmla="*/ 2231 w 3058"/>
                <a:gd name="T17" fmla="*/ 798 h 1221"/>
                <a:gd name="T18" fmla="*/ 2363 w 3058"/>
                <a:gd name="T19" fmla="*/ 736 h 1221"/>
                <a:gd name="T20" fmla="*/ 2492 w 3058"/>
                <a:gd name="T21" fmla="*/ 668 h 1221"/>
                <a:gd name="T22" fmla="*/ 2616 w 3058"/>
                <a:gd name="T23" fmla="*/ 594 h 1221"/>
                <a:gd name="T24" fmla="*/ 2735 w 3058"/>
                <a:gd name="T25" fmla="*/ 513 h 1221"/>
                <a:gd name="T26" fmla="*/ 2850 w 3058"/>
                <a:gd name="T27" fmla="*/ 425 h 1221"/>
                <a:gd name="T28" fmla="*/ 2957 w 3058"/>
                <a:gd name="T29" fmla="*/ 331 h 1221"/>
                <a:gd name="T30" fmla="*/ 3058 w 3058"/>
                <a:gd name="T31" fmla="*/ 229 h 1221"/>
                <a:gd name="T32" fmla="*/ 2695 w 3058"/>
                <a:gd name="T33" fmla="*/ 58 h 1221"/>
                <a:gd name="T34" fmla="*/ 2661 w 3058"/>
                <a:gd name="T35" fmla="*/ 104 h 1221"/>
                <a:gd name="T36" fmla="*/ 2586 w 3058"/>
                <a:gd name="T37" fmla="*/ 192 h 1221"/>
                <a:gd name="T38" fmla="*/ 2505 w 3058"/>
                <a:gd name="T39" fmla="*/ 277 h 1221"/>
                <a:gd name="T40" fmla="*/ 2418 w 3058"/>
                <a:gd name="T41" fmla="*/ 355 h 1221"/>
                <a:gd name="T42" fmla="*/ 2327 w 3058"/>
                <a:gd name="T43" fmla="*/ 429 h 1221"/>
                <a:gd name="T44" fmla="*/ 2230 w 3058"/>
                <a:gd name="T45" fmla="*/ 497 h 1221"/>
                <a:gd name="T46" fmla="*/ 2130 w 3058"/>
                <a:gd name="T47" fmla="*/ 560 h 1221"/>
                <a:gd name="T48" fmla="*/ 2027 w 3058"/>
                <a:gd name="T49" fmla="*/ 619 h 1221"/>
                <a:gd name="T50" fmla="*/ 1922 w 3058"/>
                <a:gd name="T51" fmla="*/ 674 h 1221"/>
                <a:gd name="T52" fmla="*/ 1815 w 3058"/>
                <a:gd name="T53" fmla="*/ 725 h 1221"/>
                <a:gd name="T54" fmla="*/ 1707 w 3058"/>
                <a:gd name="T55" fmla="*/ 772 h 1221"/>
                <a:gd name="T56" fmla="*/ 1600 w 3058"/>
                <a:gd name="T57" fmla="*/ 814 h 1221"/>
                <a:gd name="T58" fmla="*/ 1441 w 3058"/>
                <a:gd name="T59" fmla="*/ 872 h 1221"/>
                <a:gd name="T60" fmla="*/ 1234 w 3058"/>
                <a:gd name="T61" fmla="*/ 935 h 1221"/>
                <a:gd name="T62" fmla="*/ 1136 w 3058"/>
                <a:gd name="T63" fmla="*/ 962 h 1221"/>
                <a:gd name="T64" fmla="*/ 929 w 3058"/>
                <a:gd name="T65" fmla="*/ 1011 h 1221"/>
                <a:gd name="T66" fmla="*/ 737 w 3058"/>
                <a:gd name="T67" fmla="*/ 1050 h 1221"/>
                <a:gd name="T68" fmla="*/ 562 w 3058"/>
                <a:gd name="T69" fmla="*/ 1079 h 1221"/>
                <a:gd name="T70" fmla="*/ 410 w 3058"/>
                <a:gd name="T71" fmla="*/ 1100 h 1221"/>
                <a:gd name="T72" fmla="*/ 179 w 3058"/>
                <a:gd name="T73" fmla="*/ 1124 h 1221"/>
                <a:gd name="T74" fmla="*/ 82 w 3058"/>
                <a:gd name="T75" fmla="*/ 1134 h 1221"/>
                <a:gd name="T76" fmla="*/ 66 w 3058"/>
                <a:gd name="T77" fmla="*/ 1136 h 1221"/>
                <a:gd name="T78" fmla="*/ 44 w 3058"/>
                <a:gd name="T79" fmla="*/ 1143 h 1221"/>
                <a:gd name="T80" fmla="*/ 28 w 3058"/>
                <a:gd name="T81" fmla="*/ 1155 h 1221"/>
                <a:gd name="T82" fmla="*/ 17 w 3058"/>
                <a:gd name="T83" fmla="*/ 1169 h 1221"/>
                <a:gd name="T84" fmla="*/ 4 w 3058"/>
                <a:gd name="T85" fmla="*/ 1198 h 1221"/>
                <a:gd name="T86" fmla="*/ 0 w 3058"/>
                <a:gd name="T87" fmla="*/ 1221 h 1221"/>
                <a:gd name="T88" fmla="*/ 98 w 3058"/>
                <a:gd name="T89" fmla="*/ 1218 h 1221"/>
                <a:gd name="T90" fmla="*/ 327 w 3058"/>
                <a:gd name="T91" fmla="*/ 1209 h 1221"/>
                <a:gd name="T92" fmla="*/ 593 w 3058"/>
                <a:gd name="T93" fmla="*/ 1190 h 1221"/>
                <a:gd name="T94" fmla="*/ 811 w 3058"/>
                <a:gd name="T95" fmla="*/ 1166 h 1221"/>
                <a:gd name="T96" fmla="*/ 962 w 3058"/>
                <a:gd name="T97" fmla="*/ 1146 h 1221"/>
                <a:gd name="T98" fmla="*/ 1039 w 3058"/>
                <a:gd name="T99" fmla="*/ 1134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8" h="1221">
                  <a:moveTo>
                    <a:pt x="1039" y="1134"/>
                  </a:moveTo>
                  <a:lnTo>
                    <a:pt x="1039" y="1134"/>
                  </a:lnTo>
                  <a:lnTo>
                    <a:pt x="1161" y="1114"/>
                  </a:lnTo>
                  <a:lnTo>
                    <a:pt x="1289" y="1089"/>
                  </a:lnTo>
                  <a:lnTo>
                    <a:pt x="1354" y="1076"/>
                  </a:lnTo>
                  <a:lnTo>
                    <a:pt x="1419" y="1061"/>
                  </a:lnTo>
                  <a:lnTo>
                    <a:pt x="1487" y="1045"/>
                  </a:lnTo>
                  <a:lnTo>
                    <a:pt x="1552" y="1029"/>
                  </a:lnTo>
                  <a:lnTo>
                    <a:pt x="1621" y="1011"/>
                  </a:lnTo>
                  <a:lnTo>
                    <a:pt x="1688" y="993"/>
                  </a:lnTo>
                  <a:lnTo>
                    <a:pt x="1757" y="973"/>
                  </a:lnTo>
                  <a:lnTo>
                    <a:pt x="1824" y="951"/>
                  </a:lnTo>
                  <a:lnTo>
                    <a:pt x="1893" y="930"/>
                  </a:lnTo>
                  <a:lnTo>
                    <a:pt x="1961" y="905"/>
                  </a:lnTo>
                  <a:lnTo>
                    <a:pt x="2028" y="881"/>
                  </a:lnTo>
                  <a:lnTo>
                    <a:pt x="2097" y="854"/>
                  </a:lnTo>
                  <a:lnTo>
                    <a:pt x="2164" y="827"/>
                  </a:lnTo>
                  <a:lnTo>
                    <a:pt x="2231" y="798"/>
                  </a:lnTo>
                  <a:lnTo>
                    <a:pt x="2297" y="768"/>
                  </a:lnTo>
                  <a:lnTo>
                    <a:pt x="2363" y="736"/>
                  </a:lnTo>
                  <a:lnTo>
                    <a:pt x="2428" y="703"/>
                  </a:lnTo>
                  <a:lnTo>
                    <a:pt x="2492" y="668"/>
                  </a:lnTo>
                  <a:lnTo>
                    <a:pt x="2554" y="631"/>
                  </a:lnTo>
                  <a:lnTo>
                    <a:pt x="2616" y="594"/>
                  </a:lnTo>
                  <a:lnTo>
                    <a:pt x="2676" y="554"/>
                  </a:lnTo>
                  <a:lnTo>
                    <a:pt x="2735" y="513"/>
                  </a:lnTo>
                  <a:lnTo>
                    <a:pt x="2793" y="470"/>
                  </a:lnTo>
                  <a:lnTo>
                    <a:pt x="2850" y="425"/>
                  </a:lnTo>
                  <a:lnTo>
                    <a:pt x="2905" y="379"/>
                  </a:lnTo>
                  <a:lnTo>
                    <a:pt x="2957" y="331"/>
                  </a:lnTo>
                  <a:lnTo>
                    <a:pt x="3008" y="280"/>
                  </a:lnTo>
                  <a:lnTo>
                    <a:pt x="3058" y="229"/>
                  </a:lnTo>
                  <a:lnTo>
                    <a:pt x="2735" y="0"/>
                  </a:lnTo>
                  <a:lnTo>
                    <a:pt x="2695" y="58"/>
                  </a:lnTo>
                  <a:lnTo>
                    <a:pt x="2695" y="58"/>
                  </a:lnTo>
                  <a:lnTo>
                    <a:pt x="2661" y="104"/>
                  </a:lnTo>
                  <a:lnTo>
                    <a:pt x="2625" y="149"/>
                  </a:lnTo>
                  <a:lnTo>
                    <a:pt x="2586" y="192"/>
                  </a:lnTo>
                  <a:lnTo>
                    <a:pt x="2547" y="235"/>
                  </a:lnTo>
                  <a:lnTo>
                    <a:pt x="2505" y="277"/>
                  </a:lnTo>
                  <a:lnTo>
                    <a:pt x="2462" y="316"/>
                  </a:lnTo>
                  <a:lnTo>
                    <a:pt x="2418" y="355"/>
                  </a:lnTo>
                  <a:lnTo>
                    <a:pt x="2374" y="392"/>
                  </a:lnTo>
                  <a:lnTo>
                    <a:pt x="2327" y="429"/>
                  </a:lnTo>
                  <a:lnTo>
                    <a:pt x="2280" y="464"/>
                  </a:lnTo>
                  <a:lnTo>
                    <a:pt x="2230" y="497"/>
                  </a:lnTo>
                  <a:lnTo>
                    <a:pt x="2180" y="529"/>
                  </a:lnTo>
                  <a:lnTo>
                    <a:pt x="2130" y="560"/>
                  </a:lnTo>
                  <a:lnTo>
                    <a:pt x="2079" y="591"/>
                  </a:lnTo>
                  <a:lnTo>
                    <a:pt x="2027" y="619"/>
                  </a:lnTo>
                  <a:lnTo>
                    <a:pt x="1975" y="648"/>
                  </a:lnTo>
                  <a:lnTo>
                    <a:pt x="1922" y="674"/>
                  </a:lnTo>
                  <a:lnTo>
                    <a:pt x="1868" y="701"/>
                  </a:lnTo>
                  <a:lnTo>
                    <a:pt x="1815" y="725"/>
                  </a:lnTo>
                  <a:lnTo>
                    <a:pt x="1761" y="750"/>
                  </a:lnTo>
                  <a:lnTo>
                    <a:pt x="1707" y="772"/>
                  </a:lnTo>
                  <a:lnTo>
                    <a:pt x="1653" y="794"/>
                  </a:lnTo>
                  <a:lnTo>
                    <a:pt x="1600" y="814"/>
                  </a:lnTo>
                  <a:lnTo>
                    <a:pt x="1547" y="834"/>
                  </a:lnTo>
                  <a:lnTo>
                    <a:pt x="1441" y="872"/>
                  </a:lnTo>
                  <a:lnTo>
                    <a:pt x="1336" y="905"/>
                  </a:lnTo>
                  <a:lnTo>
                    <a:pt x="1234" y="935"/>
                  </a:lnTo>
                  <a:lnTo>
                    <a:pt x="1136" y="962"/>
                  </a:lnTo>
                  <a:lnTo>
                    <a:pt x="1136" y="962"/>
                  </a:lnTo>
                  <a:lnTo>
                    <a:pt x="1031" y="989"/>
                  </a:lnTo>
                  <a:lnTo>
                    <a:pt x="929" y="1011"/>
                  </a:lnTo>
                  <a:lnTo>
                    <a:pt x="831" y="1032"/>
                  </a:lnTo>
                  <a:lnTo>
                    <a:pt x="737" y="1050"/>
                  </a:lnTo>
                  <a:lnTo>
                    <a:pt x="647" y="1065"/>
                  </a:lnTo>
                  <a:lnTo>
                    <a:pt x="562" y="1079"/>
                  </a:lnTo>
                  <a:lnTo>
                    <a:pt x="484" y="1091"/>
                  </a:lnTo>
                  <a:lnTo>
                    <a:pt x="410" y="1100"/>
                  </a:lnTo>
                  <a:lnTo>
                    <a:pt x="281" y="1115"/>
                  </a:lnTo>
                  <a:lnTo>
                    <a:pt x="179" y="1124"/>
                  </a:lnTo>
                  <a:lnTo>
                    <a:pt x="106" y="1131"/>
                  </a:lnTo>
                  <a:lnTo>
                    <a:pt x="82" y="1134"/>
                  </a:lnTo>
                  <a:lnTo>
                    <a:pt x="66" y="1136"/>
                  </a:lnTo>
                  <a:lnTo>
                    <a:pt x="66" y="1136"/>
                  </a:lnTo>
                  <a:lnTo>
                    <a:pt x="54" y="1139"/>
                  </a:lnTo>
                  <a:lnTo>
                    <a:pt x="44" y="1143"/>
                  </a:lnTo>
                  <a:lnTo>
                    <a:pt x="36" y="1148"/>
                  </a:lnTo>
                  <a:lnTo>
                    <a:pt x="28" y="1155"/>
                  </a:lnTo>
                  <a:lnTo>
                    <a:pt x="23" y="1162"/>
                  </a:lnTo>
                  <a:lnTo>
                    <a:pt x="17" y="1169"/>
                  </a:lnTo>
                  <a:lnTo>
                    <a:pt x="9" y="1183"/>
                  </a:lnTo>
                  <a:lnTo>
                    <a:pt x="4" y="1198"/>
                  </a:lnTo>
                  <a:lnTo>
                    <a:pt x="1" y="1209"/>
                  </a:lnTo>
                  <a:lnTo>
                    <a:pt x="0" y="1221"/>
                  </a:lnTo>
                  <a:lnTo>
                    <a:pt x="0" y="1221"/>
                  </a:lnTo>
                  <a:lnTo>
                    <a:pt x="98" y="1218"/>
                  </a:lnTo>
                  <a:lnTo>
                    <a:pt x="207" y="1216"/>
                  </a:lnTo>
                  <a:lnTo>
                    <a:pt x="327" y="1209"/>
                  </a:lnTo>
                  <a:lnTo>
                    <a:pt x="456" y="1201"/>
                  </a:lnTo>
                  <a:lnTo>
                    <a:pt x="593" y="1190"/>
                  </a:lnTo>
                  <a:lnTo>
                    <a:pt x="735" y="1175"/>
                  </a:lnTo>
                  <a:lnTo>
                    <a:pt x="811" y="1166"/>
                  </a:lnTo>
                  <a:lnTo>
                    <a:pt x="886" y="1157"/>
                  </a:lnTo>
                  <a:lnTo>
                    <a:pt x="962" y="1146"/>
                  </a:lnTo>
                  <a:lnTo>
                    <a:pt x="1039" y="1134"/>
                  </a:lnTo>
                  <a:lnTo>
                    <a:pt x="103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a:solidFill>
                  <a:srgbClr val="1F497D"/>
                </a:solidFill>
                <a:latin typeface="Calibri"/>
              </a:endParaRPr>
            </a:p>
          </p:txBody>
        </p:sp>
        <p:sp>
          <p:nvSpPr>
            <p:cNvPr id="8" name="Freeform 7"/>
            <p:cNvSpPr>
              <a:spLocks/>
            </p:cNvSpPr>
            <p:nvPr/>
          </p:nvSpPr>
          <p:spPr bwMode="auto">
            <a:xfrm>
              <a:off x="4452938" y="831850"/>
              <a:ext cx="812800" cy="793750"/>
            </a:xfrm>
            <a:custGeom>
              <a:avLst/>
              <a:gdLst>
                <a:gd name="T0" fmla="*/ 512 w 512"/>
                <a:gd name="T1" fmla="*/ 500 h 500"/>
                <a:gd name="T2" fmla="*/ 0 w 512"/>
                <a:gd name="T3" fmla="*/ 165 h 500"/>
                <a:gd name="T4" fmla="*/ 484 w 512"/>
                <a:gd name="T5" fmla="*/ 0 h 500"/>
                <a:gd name="T6" fmla="*/ 512 w 512"/>
                <a:gd name="T7" fmla="*/ 500 h 500"/>
              </a:gdLst>
              <a:ahLst/>
              <a:cxnLst>
                <a:cxn ang="0">
                  <a:pos x="T0" y="T1"/>
                </a:cxn>
                <a:cxn ang="0">
                  <a:pos x="T2" y="T3"/>
                </a:cxn>
                <a:cxn ang="0">
                  <a:pos x="T4" y="T5"/>
                </a:cxn>
                <a:cxn ang="0">
                  <a:pos x="T6" y="T7"/>
                </a:cxn>
              </a:cxnLst>
              <a:rect l="0" t="0" r="r" b="b"/>
              <a:pathLst>
                <a:path w="512" h="500">
                  <a:moveTo>
                    <a:pt x="512" y="500"/>
                  </a:moveTo>
                  <a:lnTo>
                    <a:pt x="0" y="165"/>
                  </a:lnTo>
                  <a:lnTo>
                    <a:pt x="484" y="0"/>
                  </a:lnTo>
                  <a:lnTo>
                    <a:pt x="512" y="5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a:solidFill>
                  <a:srgbClr val="1F497D"/>
                </a:solidFill>
                <a:latin typeface="Calibri"/>
              </a:endParaRPr>
            </a:p>
          </p:txBody>
        </p:sp>
      </p:grpSp>
      <p:sp>
        <p:nvSpPr>
          <p:cNvPr id="12" name="ZoneTexte 11"/>
          <p:cNvSpPr txBox="1"/>
          <p:nvPr/>
        </p:nvSpPr>
        <p:spPr>
          <a:xfrm>
            <a:off x="1608267" y="4568830"/>
            <a:ext cx="1446627" cy="449302"/>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wrap="square" lIns="36000" tIns="36000" rIns="36000" bIns="36000" rtlCol="0" anchor="ctr" anchorCtr="0">
            <a:noAutofit/>
          </a:bodyPr>
          <a:lstStyle>
            <a:defPPr>
              <a:defRPr lang="fr-FR"/>
            </a:defPPr>
            <a:lvl1pPr algn="ctr">
              <a:defRPr sz="1600" b="1" kern="0">
                <a:solidFill>
                  <a:srgbClr val="FFFFFF"/>
                </a:solidFill>
              </a:defRPr>
            </a:lvl1pPr>
          </a:lstStyle>
          <a:p>
            <a:pPr fontAlgn="auto">
              <a:spcBef>
                <a:spcPts val="0"/>
              </a:spcBef>
              <a:spcAft>
                <a:spcPts val="0"/>
              </a:spcAft>
            </a:pPr>
            <a:r>
              <a:rPr lang="en-US" sz="1400" b="0" dirty="0">
                <a:solidFill>
                  <a:srgbClr val="58595B"/>
                </a:solidFill>
              </a:rPr>
              <a:t>Step 2</a:t>
            </a:r>
          </a:p>
        </p:txBody>
      </p:sp>
      <p:sp>
        <p:nvSpPr>
          <p:cNvPr id="13" name="ZoneTexte 12"/>
          <p:cNvSpPr txBox="1"/>
          <p:nvPr/>
        </p:nvSpPr>
        <p:spPr>
          <a:xfrm>
            <a:off x="2717829" y="3465887"/>
            <a:ext cx="1287474" cy="449302"/>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wrap="square" lIns="36000" tIns="36000" rIns="36000" bIns="36000" rtlCol="0" anchor="ctr" anchorCtr="0">
            <a:noAutofit/>
          </a:bodyPr>
          <a:lstStyle/>
          <a:p>
            <a:pPr algn="ctr" fontAlgn="auto">
              <a:spcBef>
                <a:spcPts val="0"/>
              </a:spcBef>
              <a:spcAft>
                <a:spcPts val="0"/>
              </a:spcAft>
            </a:pPr>
            <a:r>
              <a:rPr lang="en-US" sz="1400" dirty="0">
                <a:solidFill>
                  <a:srgbClr val="58595B"/>
                </a:solidFill>
              </a:rPr>
              <a:t>Step 4</a:t>
            </a:r>
            <a:endParaRPr lang="en-GB" sz="1400" kern="0" dirty="0">
              <a:solidFill>
                <a:srgbClr val="58595B"/>
              </a:solidFill>
            </a:endParaRPr>
          </a:p>
        </p:txBody>
      </p:sp>
      <p:sp>
        <p:nvSpPr>
          <p:cNvPr id="14" name="ZoneTexte 13"/>
          <p:cNvSpPr txBox="1"/>
          <p:nvPr/>
        </p:nvSpPr>
        <p:spPr>
          <a:xfrm>
            <a:off x="3084748" y="1657840"/>
            <a:ext cx="1866713" cy="654915"/>
          </a:xfrm>
          <a:prstGeom prst="rect">
            <a:avLst/>
          </a:prstGeom>
          <a:noFill/>
          <a:ln>
            <a:noFill/>
          </a:ln>
          <a:effectLst/>
        </p:spPr>
        <p:style>
          <a:lnRef idx="3">
            <a:schemeClr val="lt1"/>
          </a:lnRef>
          <a:fillRef idx="1">
            <a:schemeClr val="accent3"/>
          </a:fillRef>
          <a:effectRef idx="1">
            <a:schemeClr val="accent3"/>
          </a:effectRef>
          <a:fontRef idx="minor">
            <a:schemeClr val="lt1"/>
          </a:fontRef>
        </p:style>
        <p:txBody>
          <a:bodyPr wrap="square" lIns="36000" tIns="36000" rIns="36000" bIns="36000" rtlCol="0" anchor="ctr" anchorCtr="0">
            <a:noAutofit/>
          </a:bodyPr>
          <a:lstStyle>
            <a:defPPr>
              <a:defRPr lang="fr-FR"/>
            </a:defPPr>
            <a:lvl1pPr algn="ctr">
              <a:defRPr sz="1600" b="1" kern="0">
                <a:solidFill>
                  <a:srgbClr val="FFFFFF"/>
                </a:solidFill>
              </a:defRPr>
            </a:lvl1pPr>
          </a:lstStyle>
          <a:p>
            <a:pPr fontAlgn="auto">
              <a:spcBef>
                <a:spcPts val="0"/>
              </a:spcBef>
              <a:spcAft>
                <a:spcPts val="0"/>
              </a:spcAft>
            </a:pPr>
            <a:r>
              <a:rPr lang="en-US" sz="1400" b="0" dirty="0">
                <a:solidFill>
                  <a:srgbClr val="58595B"/>
                </a:solidFill>
              </a:rPr>
              <a:t>Step 6</a:t>
            </a:r>
            <a:endParaRPr lang="en-GB" sz="1400" b="0" dirty="0">
              <a:solidFill>
                <a:srgbClr val="58595B"/>
              </a:solidFill>
            </a:endParaRPr>
          </a:p>
        </p:txBody>
      </p:sp>
      <p:sp>
        <p:nvSpPr>
          <p:cNvPr id="15" name="ZoneTexte 14"/>
          <p:cNvSpPr txBox="1"/>
          <p:nvPr/>
        </p:nvSpPr>
        <p:spPr>
          <a:xfrm>
            <a:off x="1085897" y="6087842"/>
            <a:ext cx="1650074" cy="449302"/>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wrap="square" lIns="36000" tIns="36000" rIns="36000" bIns="36000" rtlCol="0" anchor="ctr" anchorCtr="0">
            <a:noAutofit/>
          </a:bodyPr>
          <a:lstStyle/>
          <a:p>
            <a:pPr algn="ctr" fontAlgn="auto">
              <a:spcBef>
                <a:spcPts val="0"/>
              </a:spcBef>
              <a:spcAft>
                <a:spcPts val="0"/>
              </a:spcAft>
            </a:pPr>
            <a:r>
              <a:rPr lang="en-GB" sz="1400" kern="0" dirty="0">
                <a:solidFill>
                  <a:srgbClr val="58595B"/>
                </a:solidFill>
              </a:rPr>
              <a:t>Step 1</a:t>
            </a:r>
          </a:p>
        </p:txBody>
      </p:sp>
      <p:sp>
        <p:nvSpPr>
          <p:cNvPr id="16" name="ZoneTexte 15"/>
          <p:cNvSpPr txBox="1"/>
          <p:nvPr/>
        </p:nvSpPr>
        <p:spPr>
          <a:xfrm>
            <a:off x="2907173" y="4867183"/>
            <a:ext cx="1650819" cy="449302"/>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wrap="square" lIns="36000" tIns="36000" rIns="36000" bIns="36000" rtlCol="0" anchor="ctr" anchorCtr="0">
            <a:noAutofit/>
          </a:bodyPr>
          <a:lstStyle/>
          <a:p>
            <a:pPr algn="ctr" fontAlgn="auto">
              <a:spcBef>
                <a:spcPts val="0"/>
              </a:spcBef>
              <a:spcAft>
                <a:spcPts val="0"/>
              </a:spcAft>
            </a:pPr>
            <a:r>
              <a:rPr lang="en-US" sz="1400" dirty="0">
                <a:solidFill>
                  <a:srgbClr val="58595B"/>
                </a:solidFill>
              </a:rPr>
              <a:t>Step 3</a:t>
            </a:r>
            <a:endParaRPr lang="en-GB" sz="1400" kern="0" dirty="0">
              <a:solidFill>
                <a:srgbClr val="58595B"/>
              </a:solidFill>
            </a:endParaRPr>
          </a:p>
        </p:txBody>
      </p:sp>
      <p:sp>
        <p:nvSpPr>
          <p:cNvPr id="17" name="ZoneTexte 16"/>
          <p:cNvSpPr txBox="1"/>
          <p:nvPr/>
        </p:nvSpPr>
        <p:spPr>
          <a:xfrm>
            <a:off x="4820445" y="3218723"/>
            <a:ext cx="1634210" cy="449302"/>
          </a:xfrm>
          <a:prstGeom prst="rect">
            <a:avLst/>
          </a:prstGeom>
          <a:noFill/>
          <a:ln>
            <a:noFill/>
          </a:ln>
          <a:effectLst/>
        </p:spPr>
        <p:style>
          <a:lnRef idx="3">
            <a:schemeClr val="lt1"/>
          </a:lnRef>
          <a:fillRef idx="1">
            <a:schemeClr val="dk1"/>
          </a:fillRef>
          <a:effectRef idx="1">
            <a:schemeClr val="dk1"/>
          </a:effectRef>
          <a:fontRef idx="minor">
            <a:schemeClr val="lt1"/>
          </a:fontRef>
        </p:style>
        <p:txBody>
          <a:bodyPr wrap="square" lIns="36000" tIns="36000" rIns="36000" bIns="36000" rtlCol="0" anchor="ctr" anchorCtr="0">
            <a:noAutofit/>
          </a:bodyPr>
          <a:lstStyle>
            <a:defPPr>
              <a:defRPr lang="fr-FR"/>
            </a:defPPr>
            <a:lvl1pPr algn="ctr">
              <a:defRPr sz="1400" b="1" kern="0">
                <a:solidFill>
                  <a:srgbClr val="FFFFFF"/>
                </a:solidFill>
              </a:defRPr>
            </a:lvl1pPr>
          </a:lstStyle>
          <a:p>
            <a:pPr fontAlgn="auto">
              <a:spcBef>
                <a:spcPts val="0"/>
              </a:spcBef>
              <a:spcAft>
                <a:spcPts val="0"/>
              </a:spcAft>
            </a:pPr>
            <a:r>
              <a:rPr lang="en-US" b="0" dirty="0">
                <a:solidFill>
                  <a:srgbClr val="58595B"/>
                </a:solidFill>
              </a:rPr>
              <a:t>Step 5</a:t>
            </a:r>
            <a:endParaRPr lang="en-GB" b="0" dirty="0">
              <a:solidFill>
                <a:srgbClr val="58595B"/>
              </a:solidFill>
            </a:endParaRPr>
          </a:p>
        </p:txBody>
      </p:sp>
      <p:sp>
        <p:nvSpPr>
          <p:cNvPr id="18" name="Ellipse 17"/>
          <p:cNvSpPr/>
          <p:nvPr/>
        </p:nvSpPr>
        <p:spPr>
          <a:xfrm>
            <a:off x="1512662" y="5664546"/>
            <a:ext cx="313924" cy="31392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000" b="1" dirty="0">
                <a:solidFill>
                  <a:srgbClr val="FFFFFF"/>
                </a:solidFill>
              </a:rPr>
              <a:t>1</a:t>
            </a:r>
          </a:p>
        </p:txBody>
      </p:sp>
      <p:sp>
        <p:nvSpPr>
          <p:cNvPr id="19" name="Ellipse 18"/>
          <p:cNvSpPr/>
          <p:nvPr/>
        </p:nvSpPr>
        <p:spPr>
          <a:xfrm>
            <a:off x="2378186" y="5104397"/>
            <a:ext cx="329905" cy="32990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100" b="1" dirty="0">
                <a:solidFill>
                  <a:srgbClr val="FFFFFF"/>
                </a:solidFill>
              </a:rPr>
              <a:t>2</a:t>
            </a:r>
          </a:p>
        </p:txBody>
      </p:sp>
      <p:sp>
        <p:nvSpPr>
          <p:cNvPr id="20" name="Ellipse 19"/>
          <p:cNvSpPr/>
          <p:nvPr/>
        </p:nvSpPr>
        <p:spPr>
          <a:xfrm>
            <a:off x="3236276" y="4381185"/>
            <a:ext cx="405169" cy="405169"/>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a:solidFill>
                  <a:srgbClr val="FFFFFF"/>
                </a:solidFill>
              </a:rPr>
              <a:t>3</a:t>
            </a:r>
          </a:p>
        </p:txBody>
      </p:sp>
      <p:sp>
        <p:nvSpPr>
          <p:cNvPr id="21" name="Ellipse 20"/>
          <p:cNvSpPr/>
          <p:nvPr/>
        </p:nvSpPr>
        <p:spPr>
          <a:xfrm>
            <a:off x="3956900" y="3613386"/>
            <a:ext cx="491634" cy="4916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a:solidFill>
                  <a:srgbClr val="FFFFFF"/>
                </a:solidFill>
              </a:rPr>
              <a:t>4</a:t>
            </a:r>
          </a:p>
        </p:txBody>
      </p:sp>
      <p:sp>
        <p:nvSpPr>
          <p:cNvPr id="22" name="Ellipse 21"/>
          <p:cNvSpPr/>
          <p:nvPr/>
        </p:nvSpPr>
        <p:spPr>
          <a:xfrm>
            <a:off x="4984108" y="1741365"/>
            <a:ext cx="755552" cy="755552"/>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2000" b="1" dirty="0">
                <a:solidFill>
                  <a:srgbClr val="FFFFFF"/>
                </a:solidFill>
              </a:rPr>
              <a:t>6</a:t>
            </a:r>
          </a:p>
        </p:txBody>
      </p:sp>
      <p:sp>
        <p:nvSpPr>
          <p:cNvPr id="23" name="Ellipse 22"/>
          <p:cNvSpPr/>
          <p:nvPr/>
        </p:nvSpPr>
        <p:spPr>
          <a:xfrm>
            <a:off x="4571129" y="2739091"/>
            <a:ext cx="603803" cy="603803"/>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a:solidFill>
                  <a:srgbClr val="FFFFFF"/>
                </a:solidFill>
              </a:rPr>
              <a:t>5</a:t>
            </a:r>
          </a:p>
        </p:txBody>
      </p:sp>
      <p:sp>
        <p:nvSpPr>
          <p:cNvPr id="24" name="Flèche droite 23"/>
          <p:cNvSpPr/>
          <p:nvPr/>
        </p:nvSpPr>
        <p:spPr>
          <a:xfrm rot="3862008">
            <a:off x="1654704" y="5881761"/>
            <a:ext cx="194079" cy="19795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5" name="Flèche droite 24"/>
          <p:cNvSpPr/>
          <p:nvPr/>
        </p:nvSpPr>
        <p:spPr>
          <a:xfrm rot="3313118" flipH="1">
            <a:off x="2325247" y="5001541"/>
            <a:ext cx="215428" cy="19795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6" name="Flèche droite 25"/>
          <p:cNvSpPr/>
          <p:nvPr/>
        </p:nvSpPr>
        <p:spPr>
          <a:xfrm rot="2845054">
            <a:off x="3511164" y="4654565"/>
            <a:ext cx="194079" cy="19795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7" name="Flèche droite 26"/>
          <p:cNvSpPr/>
          <p:nvPr/>
        </p:nvSpPr>
        <p:spPr>
          <a:xfrm rot="2646099" flipH="1">
            <a:off x="3851699" y="3526717"/>
            <a:ext cx="292484" cy="26875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8" name="Flèche droite 27"/>
          <p:cNvSpPr/>
          <p:nvPr/>
        </p:nvSpPr>
        <p:spPr>
          <a:xfrm rot="12972361" flipH="1">
            <a:off x="5014936" y="3096310"/>
            <a:ext cx="292484" cy="26875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
        <p:nvSpPr>
          <p:cNvPr id="29" name="Flèche droite 28"/>
          <p:cNvSpPr/>
          <p:nvPr/>
        </p:nvSpPr>
        <p:spPr>
          <a:xfrm rot="594635" flipH="1">
            <a:off x="4751098" y="1884217"/>
            <a:ext cx="526024" cy="26875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srgbClr val="FFFFFF"/>
              </a:solidFill>
            </a:endParaRPr>
          </a:p>
        </p:txBody>
      </p:sp>
    </p:spTree>
    <p:extLst>
      <p:ext uri="{BB962C8B-B14F-4D97-AF65-F5344CB8AC3E}">
        <p14:creationId xmlns:p14="http://schemas.microsoft.com/office/powerpoint/2010/main" val="7547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664"/>
            <a:ext cx="8229600" cy="848079"/>
          </a:xfrm>
        </p:spPr>
        <p:txBody>
          <a:bodyPr/>
          <a:lstStyle/>
          <a:p>
            <a:r>
              <a:rPr lang="en-US" dirty="0"/>
              <a:t>Process</a:t>
            </a:r>
          </a:p>
        </p:txBody>
      </p:sp>
      <p:grpSp>
        <p:nvGrpSpPr>
          <p:cNvPr id="6" name="Group 28"/>
          <p:cNvGrpSpPr/>
          <p:nvPr/>
        </p:nvGrpSpPr>
        <p:grpSpPr bwMode="gray">
          <a:xfrm>
            <a:off x="-641173" y="1201584"/>
            <a:ext cx="2620886" cy="4622928"/>
            <a:chOff x="416496" y="1124744"/>
            <a:chExt cx="2419281" cy="4622928"/>
          </a:xfrm>
        </p:grpSpPr>
        <p:grpSp>
          <p:nvGrpSpPr>
            <p:cNvPr id="7" name="Group 7"/>
            <p:cNvGrpSpPr/>
            <p:nvPr/>
          </p:nvGrpSpPr>
          <p:grpSpPr bwMode="gray">
            <a:xfrm>
              <a:off x="416496" y="1124744"/>
              <a:ext cx="2419281" cy="4622928"/>
              <a:chOff x="333624" y="1315092"/>
              <a:chExt cx="2419281" cy="4622928"/>
            </a:xfrm>
          </p:grpSpPr>
          <p:sp>
            <p:nvSpPr>
              <p:cNvPr id="12" name="Round Same Side Corner Rectangle 2"/>
              <p:cNvSpPr/>
              <p:nvPr/>
            </p:nvSpPr>
            <p:spPr bwMode="gray">
              <a:xfrm rot="21209025">
                <a:off x="1024713" y="2419057"/>
                <a:ext cx="1728192" cy="3518963"/>
              </a:xfrm>
              <a:prstGeom prst="round2SameRect">
                <a:avLst>
                  <a:gd name="adj1" fmla="val 26287"/>
                  <a:gd name="adj2" fmla="val 0"/>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11" name="Freeform 26"/>
              <p:cNvSpPr/>
              <p:nvPr/>
            </p:nvSpPr>
            <p:spPr bwMode="gray">
              <a:xfrm>
                <a:off x="472612" y="1315092"/>
                <a:ext cx="760287" cy="1202077"/>
              </a:xfrm>
              <a:custGeom>
                <a:avLst/>
                <a:gdLst>
                  <a:gd name="connsiteX0" fmla="*/ 760287 w 760287"/>
                  <a:gd name="connsiteY0" fmla="*/ 1202077 h 1202077"/>
                  <a:gd name="connsiteX1" fmla="*/ 452062 w 760287"/>
                  <a:gd name="connsiteY1" fmla="*/ 606175 h 1202077"/>
                  <a:gd name="connsiteX2" fmla="*/ 102741 w 760287"/>
                  <a:gd name="connsiteY2" fmla="*/ 195209 h 1202077"/>
                  <a:gd name="connsiteX3" fmla="*/ 0 w 760287"/>
                  <a:gd name="connsiteY3" fmla="*/ 0 h 1202077"/>
                </a:gdLst>
                <a:ahLst/>
                <a:cxnLst>
                  <a:cxn ang="0">
                    <a:pos x="connsiteX0" y="connsiteY0"/>
                  </a:cxn>
                  <a:cxn ang="0">
                    <a:pos x="connsiteX1" y="connsiteY1"/>
                  </a:cxn>
                  <a:cxn ang="0">
                    <a:pos x="connsiteX2" y="connsiteY2"/>
                  </a:cxn>
                  <a:cxn ang="0">
                    <a:pos x="connsiteX3" y="connsiteY3"/>
                  </a:cxn>
                </a:cxnLst>
                <a:rect l="l" t="t" r="r" b="b"/>
                <a:pathLst>
                  <a:path w="760287" h="1202077">
                    <a:moveTo>
                      <a:pt x="760287" y="1202077"/>
                    </a:moveTo>
                    <a:cubicBezTo>
                      <a:pt x="660970" y="988031"/>
                      <a:pt x="561653" y="773986"/>
                      <a:pt x="452062" y="606175"/>
                    </a:cubicBezTo>
                    <a:cubicBezTo>
                      <a:pt x="342471" y="438364"/>
                      <a:pt x="178085" y="296238"/>
                      <a:pt x="102741" y="195209"/>
                    </a:cubicBezTo>
                    <a:cubicBezTo>
                      <a:pt x="27397" y="94180"/>
                      <a:pt x="13698" y="47090"/>
                      <a:pt x="0" y="0"/>
                    </a:cubicBezTo>
                  </a:path>
                </a:pathLst>
              </a:custGeom>
              <a:noFill/>
              <a:ln w="15875"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sp>
            <p:nvSpPr>
              <p:cNvPr id="13" name="Oval 28"/>
              <p:cNvSpPr/>
              <p:nvPr/>
            </p:nvSpPr>
            <p:spPr bwMode="gray">
              <a:xfrm>
                <a:off x="1180874" y="2656233"/>
                <a:ext cx="196703" cy="196703"/>
              </a:xfrm>
              <a:prstGeom prst="ellipse">
                <a:avLst/>
              </a:prstGeom>
              <a:solidFill>
                <a:srgbClr val="FFFFFF"/>
              </a:solidFill>
              <a:ln w="9525" cap="flat" cmpd="sng" algn="ctr">
                <a:noFill/>
                <a:prstDash val="solid"/>
                <a:round/>
                <a:headEnd type="none" w="med" len="med"/>
                <a:tailEnd type="none" w="med" len="med"/>
              </a:ln>
              <a:effectLst>
                <a:innerShdw blurRad="63500" dist="50800" dir="10800000">
                  <a:prstClr val="black">
                    <a:alpha val="50000"/>
                  </a:prstClr>
                </a:inn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14" name="Freeform 29"/>
              <p:cNvSpPr/>
              <p:nvPr/>
            </p:nvSpPr>
            <p:spPr bwMode="gray">
              <a:xfrm rot="1371567">
                <a:off x="333624" y="1487059"/>
                <a:ext cx="1201615" cy="1109505"/>
              </a:xfrm>
              <a:custGeom>
                <a:avLst/>
                <a:gdLst>
                  <a:gd name="connsiteX0" fmla="*/ 1140488 w 1201615"/>
                  <a:gd name="connsiteY0" fmla="*/ 1004835 h 1109505"/>
                  <a:gd name="connsiteX1" fmla="*/ 1150536 w 1201615"/>
                  <a:gd name="connsiteY1" fmla="*/ 1090246 h 1109505"/>
                  <a:gd name="connsiteX2" fmla="*/ 834013 w 1201615"/>
                  <a:gd name="connsiteY2" fmla="*/ 889279 h 1109505"/>
                  <a:gd name="connsiteX3" fmla="*/ 0 w 1201615"/>
                  <a:gd name="connsiteY3" fmla="*/ 0 h 1109505"/>
                </a:gdLst>
                <a:ahLst/>
                <a:cxnLst>
                  <a:cxn ang="0">
                    <a:pos x="connsiteX0" y="connsiteY0"/>
                  </a:cxn>
                  <a:cxn ang="0">
                    <a:pos x="connsiteX1" y="connsiteY1"/>
                  </a:cxn>
                  <a:cxn ang="0">
                    <a:pos x="connsiteX2" y="connsiteY2"/>
                  </a:cxn>
                  <a:cxn ang="0">
                    <a:pos x="connsiteX3" y="connsiteY3"/>
                  </a:cxn>
                </a:cxnLst>
                <a:rect l="l" t="t" r="r" b="b"/>
                <a:pathLst>
                  <a:path w="1201615" h="1109505">
                    <a:moveTo>
                      <a:pt x="1140488" y="1004835"/>
                    </a:moveTo>
                    <a:cubicBezTo>
                      <a:pt x="1171051" y="1057170"/>
                      <a:pt x="1201615" y="1109505"/>
                      <a:pt x="1150536" y="1090246"/>
                    </a:cubicBezTo>
                    <a:cubicBezTo>
                      <a:pt x="1099457" y="1070987"/>
                      <a:pt x="1025769" y="1070987"/>
                      <a:pt x="834013" y="889279"/>
                    </a:cubicBezTo>
                    <a:cubicBezTo>
                      <a:pt x="642257" y="707571"/>
                      <a:pt x="321128" y="353785"/>
                      <a:pt x="0" y="0"/>
                    </a:cubicBezTo>
                  </a:path>
                </a:pathLst>
              </a:custGeom>
              <a:noFill/>
              <a:ln w="15875"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grpSp>
        <p:sp>
          <p:nvSpPr>
            <p:cNvPr id="8" name="TextBox 23"/>
            <p:cNvSpPr txBox="1"/>
            <p:nvPr/>
          </p:nvSpPr>
          <p:spPr bwMode="gray">
            <a:xfrm rot="21136999">
              <a:off x="2249033" y="2394158"/>
              <a:ext cx="260165" cy="572363"/>
            </a:xfrm>
            <a:prstGeom prst="rect">
              <a:avLst/>
            </a:prstGeom>
            <a:noFill/>
          </p:spPr>
          <p:txBody>
            <a:bodyPr wrap="square" lIns="0" tIns="0" rIns="0" bIns="0" rtlCol="0">
              <a:prstTxWarp prst="textPlain">
                <a:avLst/>
              </a:prstTxWarp>
              <a:spAutoFit/>
            </a:bodyPr>
            <a:lstStyle/>
            <a:p>
              <a:pPr fontAlgn="auto">
                <a:spcBef>
                  <a:spcPts val="0"/>
                </a:spcBef>
                <a:spcAft>
                  <a:spcPts val="0"/>
                </a:spcAft>
              </a:pPr>
              <a:r>
                <a:rPr lang="en-GB" sz="1500" dirty="0">
                  <a:solidFill>
                    <a:schemeClr val="tx1">
                      <a:lumMod val="20000"/>
                      <a:lumOff val="80000"/>
                      <a:alpha val="53000"/>
                    </a:schemeClr>
                  </a:solidFill>
                  <a:latin typeface="Calibri"/>
                </a:rPr>
                <a:t>1</a:t>
              </a:r>
            </a:p>
          </p:txBody>
        </p:sp>
        <p:sp>
          <p:nvSpPr>
            <p:cNvPr id="9" name="TextBox 24"/>
            <p:cNvSpPr txBox="1"/>
            <p:nvPr/>
          </p:nvSpPr>
          <p:spPr bwMode="gray">
            <a:xfrm rot="21172706">
              <a:off x="1193699" y="3458153"/>
              <a:ext cx="1612288" cy="246221"/>
            </a:xfrm>
            <a:prstGeom prst="rect">
              <a:avLst/>
            </a:prstGeom>
            <a:noFill/>
          </p:spPr>
          <p:txBody>
            <a:bodyPr wrap="square" lIns="0" tIns="0" rIns="0" bIns="0" rtlCol="0">
              <a:spAutoFit/>
            </a:bodyPr>
            <a:lstStyle/>
            <a:p>
              <a:pPr fontAlgn="auto">
                <a:spcBef>
                  <a:spcPts val="0"/>
                </a:spcBef>
                <a:spcAft>
                  <a:spcPts val="0"/>
                </a:spcAft>
                <a:defRPr/>
              </a:pPr>
              <a:endParaRPr lang="fr-FR" sz="1600" dirty="0">
                <a:solidFill>
                  <a:srgbClr val="FFFFFF"/>
                </a:solidFill>
                <a:latin typeface="Calibri"/>
              </a:endParaRPr>
            </a:p>
          </p:txBody>
        </p:sp>
        <p:sp>
          <p:nvSpPr>
            <p:cNvPr id="10" name="TextBox 25"/>
            <p:cNvSpPr txBox="1"/>
            <p:nvPr/>
          </p:nvSpPr>
          <p:spPr bwMode="gray">
            <a:xfrm rot="21172706">
              <a:off x="1174710" y="4362544"/>
              <a:ext cx="1612288" cy="430887"/>
            </a:xfrm>
            <a:prstGeom prst="rect">
              <a:avLst/>
            </a:prstGeom>
            <a:noFill/>
          </p:spPr>
          <p:txBody>
            <a:bodyPr wrap="square" lIns="0" tIns="0" rIns="0" bIns="0" rtlCol="0">
              <a:spAutoFit/>
            </a:bodyPr>
            <a:lstStyle/>
            <a:p>
              <a:pPr marL="342900" indent="-342900" algn="ctr" fontAlgn="auto">
                <a:spcBef>
                  <a:spcPts val="0"/>
                </a:spcBef>
                <a:spcAft>
                  <a:spcPts val="0"/>
                </a:spcAft>
                <a:defRPr/>
              </a:pPr>
              <a:endParaRPr lang="fr-FR" sz="1400" dirty="0">
                <a:solidFill>
                  <a:srgbClr val="1F497D">
                    <a:lumMod val="50000"/>
                    <a:lumOff val="50000"/>
                  </a:srgbClr>
                </a:solidFill>
                <a:latin typeface="Calibri"/>
              </a:endParaRPr>
            </a:p>
            <a:p>
              <a:pPr marL="342900" indent="-342900" fontAlgn="auto">
                <a:spcBef>
                  <a:spcPts val="0"/>
                </a:spcBef>
                <a:spcAft>
                  <a:spcPts val="0"/>
                </a:spcAft>
                <a:defRPr/>
              </a:pPr>
              <a:r>
                <a:rPr lang="fr-FR" sz="1400" dirty="0">
                  <a:solidFill>
                    <a:srgbClr val="1F497D">
                      <a:lumMod val="50000"/>
                      <a:lumOff val="50000"/>
                    </a:srgbClr>
                  </a:solidFill>
                  <a:latin typeface="Calibri"/>
                </a:rPr>
                <a:t>	</a:t>
              </a:r>
              <a:endParaRPr lang="en-US" sz="1500" dirty="0">
                <a:solidFill>
                  <a:srgbClr val="FFFFFF">
                    <a:lumMod val="95000"/>
                  </a:srgbClr>
                </a:solidFill>
                <a:latin typeface="Calibri"/>
              </a:endParaRPr>
            </a:p>
          </p:txBody>
        </p:sp>
      </p:grpSp>
      <p:grpSp>
        <p:nvGrpSpPr>
          <p:cNvPr id="15" name="Group 36"/>
          <p:cNvGrpSpPr/>
          <p:nvPr/>
        </p:nvGrpSpPr>
        <p:grpSpPr bwMode="gray">
          <a:xfrm rot="786155">
            <a:off x="6746883" y="1095667"/>
            <a:ext cx="2573098" cy="4728145"/>
            <a:chOff x="533294" y="1102589"/>
            <a:chExt cx="2375161" cy="4728145"/>
          </a:xfrm>
        </p:grpSpPr>
        <p:grpSp>
          <p:nvGrpSpPr>
            <p:cNvPr id="16" name="Group 37"/>
            <p:cNvGrpSpPr/>
            <p:nvPr/>
          </p:nvGrpSpPr>
          <p:grpSpPr bwMode="gray">
            <a:xfrm>
              <a:off x="533294" y="1102589"/>
              <a:ext cx="2307210" cy="4728145"/>
              <a:chOff x="450422" y="1292937"/>
              <a:chExt cx="2307210" cy="4728145"/>
            </a:xfrm>
          </p:grpSpPr>
          <p:sp>
            <p:nvSpPr>
              <p:cNvPr id="19" name="Freeform 44"/>
              <p:cNvSpPr/>
              <p:nvPr/>
            </p:nvSpPr>
            <p:spPr bwMode="gray">
              <a:xfrm rot="530444">
                <a:off x="578104" y="1292937"/>
                <a:ext cx="760287" cy="1202077"/>
              </a:xfrm>
              <a:custGeom>
                <a:avLst/>
                <a:gdLst>
                  <a:gd name="connsiteX0" fmla="*/ 760287 w 760287"/>
                  <a:gd name="connsiteY0" fmla="*/ 1202077 h 1202077"/>
                  <a:gd name="connsiteX1" fmla="*/ 452062 w 760287"/>
                  <a:gd name="connsiteY1" fmla="*/ 606175 h 1202077"/>
                  <a:gd name="connsiteX2" fmla="*/ 102741 w 760287"/>
                  <a:gd name="connsiteY2" fmla="*/ 195209 h 1202077"/>
                  <a:gd name="connsiteX3" fmla="*/ 0 w 760287"/>
                  <a:gd name="connsiteY3" fmla="*/ 0 h 1202077"/>
                </a:gdLst>
                <a:ahLst/>
                <a:cxnLst>
                  <a:cxn ang="0">
                    <a:pos x="connsiteX0" y="connsiteY0"/>
                  </a:cxn>
                  <a:cxn ang="0">
                    <a:pos x="connsiteX1" y="connsiteY1"/>
                  </a:cxn>
                  <a:cxn ang="0">
                    <a:pos x="connsiteX2" y="connsiteY2"/>
                  </a:cxn>
                  <a:cxn ang="0">
                    <a:pos x="connsiteX3" y="connsiteY3"/>
                  </a:cxn>
                </a:cxnLst>
                <a:rect l="l" t="t" r="r" b="b"/>
                <a:pathLst>
                  <a:path w="760287" h="1202077">
                    <a:moveTo>
                      <a:pt x="760287" y="1202077"/>
                    </a:moveTo>
                    <a:cubicBezTo>
                      <a:pt x="660970" y="988031"/>
                      <a:pt x="561653" y="773986"/>
                      <a:pt x="452062" y="606175"/>
                    </a:cubicBezTo>
                    <a:cubicBezTo>
                      <a:pt x="342471" y="438364"/>
                      <a:pt x="178085" y="296238"/>
                      <a:pt x="102741" y="195209"/>
                    </a:cubicBezTo>
                    <a:cubicBezTo>
                      <a:pt x="27397" y="94180"/>
                      <a:pt x="13698" y="47090"/>
                      <a:pt x="0" y="0"/>
                    </a:cubicBezTo>
                  </a:path>
                </a:pathLst>
              </a:custGeom>
              <a:noFill/>
              <a:ln w="15875" cap="rnd"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sp>
            <p:nvSpPr>
              <p:cNvPr id="20" name="Round Same Side Corner Rectangle 45"/>
              <p:cNvSpPr/>
              <p:nvPr/>
            </p:nvSpPr>
            <p:spPr bwMode="gray">
              <a:xfrm rot="21209025">
                <a:off x="1029440" y="2418788"/>
                <a:ext cx="1728192" cy="3602294"/>
              </a:xfrm>
              <a:prstGeom prst="round2SameRect">
                <a:avLst>
                  <a:gd name="adj1" fmla="val 26287"/>
                  <a:gd name="adj2" fmla="val 0"/>
                </a:avLst>
              </a:prstGeom>
              <a:solidFill>
                <a:schemeClr val="accent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21" name="Oval 46"/>
              <p:cNvSpPr/>
              <p:nvPr/>
            </p:nvSpPr>
            <p:spPr bwMode="gray">
              <a:xfrm>
                <a:off x="1180874" y="2656233"/>
                <a:ext cx="196703" cy="196703"/>
              </a:xfrm>
              <a:prstGeom prst="ellipse">
                <a:avLst/>
              </a:prstGeom>
              <a:solidFill>
                <a:schemeClr val="bg1"/>
              </a:solidFill>
              <a:ln w="9525" cap="flat" cmpd="sng" algn="ctr">
                <a:noFill/>
                <a:prstDash val="solid"/>
                <a:round/>
                <a:headEnd type="none" w="med" len="med"/>
                <a:tailEnd type="none" w="med" len="med"/>
              </a:ln>
              <a:effectLst>
                <a:innerShdw blurRad="63500" dist="50800" dir="10800000">
                  <a:prstClr val="black">
                    <a:alpha val="50000"/>
                  </a:prstClr>
                </a:inn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22" name="Freeform 47"/>
              <p:cNvSpPr/>
              <p:nvPr/>
            </p:nvSpPr>
            <p:spPr bwMode="gray">
              <a:xfrm rot="1992520">
                <a:off x="450422" y="1463636"/>
                <a:ext cx="1201615" cy="1109505"/>
              </a:xfrm>
              <a:custGeom>
                <a:avLst/>
                <a:gdLst>
                  <a:gd name="connsiteX0" fmla="*/ 1140488 w 1201615"/>
                  <a:gd name="connsiteY0" fmla="*/ 1004835 h 1109505"/>
                  <a:gd name="connsiteX1" fmla="*/ 1150536 w 1201615"/>
                  <a:gd name="connsiteY1" fmla="*/ 1090246 h 1109505"/>
                  <a:gd name="connsiteX2" fmla="*/ 834013 w 1201615"/>
                  <a:gd name="connsiteY2" fmla="*/ 889279 h 1109505"/>
                  <a:gd name="connsiteX3" fmla="*/ 0 w 1201615"/>
                  <a:gd name="connsiteY3" fmla="*/ 0 h 1109505"/>
                </a:gdLst>
                <a:ahLst/>
                <a:cxnLst>
                  <a:cxn ang="0">
                    <a:pos x="connsiteX0" y="connsiteY0"/>
                  </a:cxn>
                  <a:cxn ang="0">
                    <a:pos x="connsiteX1" y="connsiteY1"/>
                  </a:cxn>
                  <a:cxn ang="0">
                    <a:pos x="connsiteX2" y="connsiteY2"/>
                  </a:cxn>
                  <a:cxn ang="0">
                    <a:pos x="connsiteX3" y="connsiteY3"/>
                  </a:cxn>
                </a:cxnLst>
                <a:rect l="l" t="t" r="r" b="b"/>
                <a:pathLst>
                  <a:path w="1201615" h="1109505">
                    <a:moveTo>
                      <a:pt x="1140488" y="1004835"/>
                    </a:moveTo>
                    <a:cubicBezTo>
                      <a:pt x="1171051" y="1057170"/>
                      <a:pt x="1201615" y="1109505"/>
                      <a:pt x="1150536" y="1090246"/>
                    </a:cubicBezTo>
                    <a:cubicBezTo>
                      <a:pt x="1099457" y="1070987"/>
                      <a:pt x="1025769" y="1070987"/>
                      <a:pt x="834013" y="889279"/>
                    </a:cubicBezTo>
                    <a:cubicBezTo>
                      <a:pt x="642257" y="707571"/>
                      <a:pt x="321128" y="353785"/>
                      <a:pt x="0" y="0"/>
                    </a:cubicBezTo>
                  </a:path>
                </a:pathLst>
              </a:custGeom>
              <a:noFill/>
              <a:ln w="15875" cap="rnd"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grpSp>
        <p:sp>
          <p:nvSpPr>
            <p:cNvPr id="17" name="TextBox 38"/>
            <p:cNvSpPr txBox="1"/>
            <p:nvPr/>
          </p:nvSpPr>
          <p:spPr bwMode="gray">
            <a:xfrm rot="21136999">
              <a:off x="2175518" y="2531844"/>
              <a:ext cx="396000" cy="572400"/>
            </a:xfrm>
            <a:prstGeom prst="rect">
              <a:avLst/>
            </a:prstGeom>
            <a:noFill/>
          </p:spPr>
          <p:txBody>
            <a:bodyPr wrap="square" lIns="0" tIns="0" rIns="0" bIns="0" rtlCol="0">
              <a:prstTxWarp prst="textPlain">
                <a:avLst/>
              </a:prstTxWarp>
              <a:spAutoFit/>
            </a:bodyPr>
            <a:lstStyle/>
            <a:p>
              <a:pPr fontAlgn="auto">
                <a:spcBef>
                  <a:spcPts val="0"/>
                </a:spcBef>
                <a:spcAft>
                  <a:spcPts val="0"/>
                </a:spcAft>
              </a:pPr>
              <a:r>
                <a:rPr lang="en-GB" sz="1500" dirty="0">
                  <a:solidFill>
                    <a:schemeClr val="accent6">
                      <a:lumMod val="10000"/>
                      <a:lumOff val="90000"/>
                      <a:alpha val="53000"/>
                    </a:schemeClr>
                  </a:solidFill>
                  <a:latin typeface="Calibri"/>
                </a:rPr>
                <a:t>5</a:t>
              </a:r>
            </a:p>
          </p:txBody>
        </p:sp>
        <p:sp>
          <p:nvSpPr>
            <p:cNvPr id="18" name="TextBox 43"/>
            <p:cNvSpPr txBox="1"/>
            <p:nvPr/>
          </p:nvSpPr>
          <p:spPr bwMode="gray">
            <a:xfrm rot="21172706">
              <a:off x="1378096" y="3961382"/>
              <a:ext cx="1530359" cy="184666"/>
            </a:xfrm>
            <a:prstGeom prst="rect">
              <a:avLst/>
            </a:prstGeom>
            <a:noFill/>
          </p:spPr>
          <p:txBody>
            <a:bodyPr wrap="square" lIns="0" tIns="0" rIns="0" bIns="0" rtlCol="0">
              <a:spAutoFit/>
            </a:bodyPr>
            <a:lstStyle/>
            <a:p>
              <a:pPr marL="342900" indent="-342900" fontAlgn="auto">
                <a:spcBef>
                  <a:spcPts val="0"/>
                </a:spcBef>
                <a:spcAft>
                  <a:spcPts val="0"/>
                </a:spcAft>
                <a:defRPr/>
              </a:pPr>
              <a:endParaRPr lang="fr-FR" sz="1200" dirty="0">
                <a:solidFill>
                  <a:srgbClr val="FFFFFF"/>
                </a:solidFill>
                <a:latin typeface="Calibri"/>
              </a:endParaRPr>
            </a:p>
          </p:txBody>
        </p:sp>
      </p:grpSp>
      <p:grpSp>
        <p:nvGrpSpPr>
          <p:cNvPr id="24" name="Group 4"/>
          <p:cNvGrpSpPr/>
          <p:nvPr/>
        </p:nvGrpSpPr>
        <p:grpSpPr bwMode="gray">
          <a:xfrm rot="182154">
            <a:off x="4841466" y="1029673"/>
            <a:ext cx="2580811" cy="4805558"/>
            <a:chOff x="531119" y="1041031"/>
            <a:chExt cx="2382288" cy="4805558"/>
          </a:xfrm>
          <a:solidFill>
            <a:srgbClr val="FFC000"/>
          </a:solidFill>
        </p:grpSpPr>
        <p:grpSp>
          <p:nvGrpSpPr>
            <p:cNvPr id="26" name="Group 35"/>
            <p:cNvGrpSpPr/>
            <p:nvPr/>
          </p:nvGrpSpPr>
          <p:grpSpPr bwMode="gray">
            <a:xfrm>
              <a:off x="531119" y="1041031"/>
              <a:ext cx="2310288" cy="4805558"/>
              <a:chOff x="448247" y="1231379"/>
              <a:chExt cx="2310288" cy="4805558"/>
            </a:xfrm>
            <a:grpFill/>
          </p:grpSpPr>
          <p:sp>
            <p:nvSpPr>
              <p:cNvPr id="29" name="Round Same Side Corner Rectangle 8"/>
              <p:cNvSpPr/>
              <p:nvPr/>
            </p:nvSpPr>
            <p:spPr bwMode="gray">
              <a:xfrm rot="21209025">
                <a:off x="1030343" y="2418737"/>
                <a:ext cx="1728192" cy="3618200"/>
              </a:xfrm>
              <a:prstGeom prst="round2SameRect">
                <a:avLst>
                  <a:gd name="adj1" fmla="val 26287"/>
                  <a:gd name="adj2" fmla="val 0"/>
                </a:avLst>
              </a:prstGeom>
              <a:solidFill>
                <a:schemeClr val="accent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30" name="Freeform 9"/>
              <p:cNvSpPr/>
              <p:nvPr/>
            </p:nvSpPr>
            <p:spPr bwMode="gray">
              <a:xfrm rot="530444">
                <a:off x="574840" y="1231379"/>
                <a:ext cx="760287" cy="1202077"/>
              </a:xfrm>
              <a:custGeom>
                <a:avLst/>
                <a:gdLst>
                  <a:gd name="connsiteX0" fmla="*/ 760287 w 760287"/>
                  <a:gd name="connsiteY0" fmla="*/ 1202077 h 1202077"/>
                  <a:gd name="connsiteX1" fmla="*/ 452062 w 760287"/>
                  <a:gd name="connsiteY1" fmla="*/ 606175 h 1202077"/>
                  <a:gd name="connsiteX2" fmla="*/ 102741 w 760287"/>
                  <a:gd name="connsiteY2" fmla="*/ 195209 h 1202077"/>
                  <a:gd name="connsiteX3" fmla="*/ 0 w 760287"/>
                  <a:gd name="connsiteY3" fmla="*/ 0 h 1202077"/>
                </a:gdLst>
                <a:ahLst/>
                <a:cxnLst>
                  <a:cxn ang="0">
                    <a:pos x="connsiteX0" y="connsiteY0"/>
                  </a:cxn>
                  <a:cxn ang="0">
                    <a:pos x="connsiteX1" y="connsiteY1"/>
                  </a:cxn>
                  <a:cxn ang="0">
                    <a:pos x="connsiteX2" y="connsiteY2"/>
                  </a:cxn>
                  <a:cxn ang="0">
                    <a:pos x="connsiteX3" y="connsiteY3"/>
                  </a:cxn>
                </a:cxnLst>
                <a:rect l="l" t="t" r="r" b="b"/>
                <a:pathLst>
                  <a:path w="760287" h="1202077">
                    <a:moveTo>
                      <a:pt x="760287" y="1202077"/>
                    </a:moveTo>
                    <a:cubicBezTo>
                      <a:pt x="660970" y="988031"/>
                      <a:pt x="561653" y="773986"/>
                      <a:pt x="452062" y="606175"/>
                    </a:cubicBezTo>
                    <a:cubicBezTo>
                      <a:pt x="342471" y="438364"/>
                      <a:pt x="178085" y="296238"/>
                      <a:pt x="102741" y="195209"/>
                    </a:cubicBezTo>
                    <a:cubicBezTo>
                      <a:pt x="27397" y="94180"/>
                      <a:pt x="13698" y="47090"/>
                      <a:pt x="0" y="0"/>
                    </a:cubicBezTo>
                  </a:path>
                </a:pathLst>
              </a:custGeom>
              <a:noFill/>
              <a:ln w="15875" cap="rnd"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sp>
            <p:nvSpPr>
              <p:cNvPr id="31" name="Oval 10"/>
              <p:cNvSpPr/>
              <p:nvPr/>
            </p:nvSpPr>
            <p:spPr bwMode="gray">
              <a:xfrm>
                <a:off x="1180874" y="2656233"/>
                <a:ext cx="196703" cy="196703"/>
              </a:xfrm>
              <a:prstGeom prst="ellipse">
                <a:avLst/>
              </a:prstGeom>
              <a:solidFill>
                <a:schemeClr val="bg1"/>
              </a:solidFill>
              <a:ln w="9525" cap="flat" cmpd="sng" algn="ctr">
                <a:noFill/>
                <a:prstDash val="solid"/>
                <a:round/>
                <a:headEnd type="none" w="med" len="med"/>
                <a:tailEnd type="none" w="med" len="med"/>
              </a:ln>
              <a:effectLst>
                <a:innerShdw blurRad="63500" dist="50800" dir="10800000">
                  <a:prstClr val="black">
                    <a:alpha val="50000"/>
                  </a:prstClr>
                </a:inn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32" name="Freeform 11"/>
              <p:cNvSpPr/>
              <p:nvPr/>
            </p:nvSpPr>
            <p:spPr bwMode="gray">
              <a:xfrm rot="1992520">
                <a:off x="448247" y="1422597"/>
                <a:ext cx="1201615" cy="1109505"/>
              </a:xfrm>
              <a:custGeom>
                <a:avLst/>
                <a:gdLst>
                  <a:gd name="connsiteX0" fmla="*/ 1140488 w 1201615"/>
                  <a:gd name="connsiteY0" fmla="*/ 1004835 h 1109505"/>
                  <a:gd name="connsiteX1" fmla="*/ 1150536 w 1201615"/>
                  <a:gd name="connsiteY1" fmla="*/ 1090246 h 1109505"/>
                  <a:gd name="connsiteX2" fmla="*/ 834013 w 1201615"/>
                  <a:gd name="connsiteY2" fmla="*/ 889279 h 1109505"/>
                  <a:gd name="connsiteX3" fmla="*/ 0 w 1201615"/>
                  <a:gd name="connsiteY3" fmla="*/ 0 h 1109505"/>
                </a:gdLst>
                <a:ahLst/>
                <a:cxnLst>
                  <a:cxn ang="0">
                    <a:pos x="connsiteX0" y="connsiteY0"/>
                  </a:cxn>
                  <a:cxn ang="0">
                    <a:pos x="connsiteX1" y="connsiteY1"/>
                  </a:cxn>
                  <a:cxn ang="0">
                    <a:pos x="connsiteX2" y="connsiteY2"/>
                  </a:cxn>
                  <a:cxn ang="0">
                    <a:pos x="connsiteX3" y="connsiteY3"/>
                  </a:cxn>
                </a:cxnLst>
                <a:rect l="l" t="t" r="r" b="b"/>
                <a:pathLst>
                  <a:path w="1201615" h="1109505">
                    <a:moveTo>
                      <a:pt x="1140488" y="1004835"/>
                    </a:moveTo>
                    <a:cubicBezTo>
                      <a:pt x="1171051" y="1057170"/>
                      <a:pt x="1201615" y="1109505"/>
                      <a:pt x="1150536" y="1090246"/>
                    </a:cubicBezTo>
                    <a:cubicBezTo>
                      <a:pt x="1099457" y="1070987"/>
                      <a:pt x="1025769" y="1070987"/>
                      <a:pt x="834013" y="889279"/>
                    </a:cubicBezTo>
                    <a:cubicBezTo>
                      <a:pt x="642257" y="707571"/>
                      <a:pt x="321128" y="353785"/>
                      <a:pt x="0" y="0"/>
                    </a:cubicBezTo>
                  </a:path>
                </a:pathLst>
              </a:custGeom>
              <a:noFill/>
              <a:ln w="15875" cap="rnd"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grpSp>
        <p:sp>
          <p:nvSpPr>
            <p:cNvPr id="28" name="TextBox 6"/>
            <p:cNvSpPr txBox="1"/>
            <p:nvPr/>
          </p:nvSpPr>
          <p:spPr bwMode="gray">
            <a:xfrm rot="21172706">
              <a:off x="1301119" y="4331235"/>
              <a:ext cx="1612288" cy="184666"/>
            </a:xfrm>
            <a:prstGeom prst="rect">
              <a:avLst/>
            </a:prstGeom>
            <a:noFill/>
          </p:spPr>
          <p:txBody>
            <a:bodyPr wrap="square" lIns="0" tIns="0" rIns="0" bIns="0" rtlCol="0">
              <a:spAutoFit/>
            </a:bodyPr>
            <a:lstStyle/>
            <a:p>
              <a:pPr fontAlgn="auto">
                <a:spcBef>
                  <a:spcPts val="0"/>
                </a:spcBef>
                <a:spcAft>
                  <a:spcPts val="0"/>
                </a:spcAft>
              </a:pPr>
              <a:endParaRPr lang="en-US" sz="1200" dirty="0">
                <a:solidFill>
                  <a:srgbClr val="FFFFFF"/>
                </a:solidFill>
                <a:latin typeface="Calibri"/>
              </a:endParaRPr>
            </a:p>
          </p:txBody>
        </p:sp>
        <p:sp>
          <p:nvSpPr>
            <p:cNvPr id="27" name="TextBox 5"/>
            <p:cNvSpPr txBox="1"/>
            <p:nvPr/>
          </p:nvSpPr>
          <p:spPr bwMode="gray">
            <a:xfrm rot="21136999">
              <a:off x="2202927" y="2449575"/>
              <a:ext cx="396000" cy="572400"/>
            </a:xfrm>
            <a:prstGeom prst="rect">
              <a:avLst/>
            </a:prstGeom>
            <a:noFill/>
          </p:spPr>
          <p:txBody>
            <a:bodyPr wrap="square" lIns="0" tIns="0" rIns="0" bIns="0" rtlCol="0">
              <a:prstTxWarp prst="textPlain">
                <a:avLst/>
              </a:prstTxWarp>
              <a:spAutoFit/>
            </a:bodyPr>
            <a:lstStyle/>
            <a:p>
              <a:pPr fontAlgn="auto">
                <a:spcBef>
                  <a:spcPts val="0"/>
                </a:spcBef>
                <a:spcAft>
                  <a:spcPts val="0"/>
                </a:spcAft>
              </a:pPr>
              <a:r>
                <a:rPr lang="en-GB" sz="1500" dirty="0">
                  <a:solidFill>
                    <a:schemeClr val="accent4">
                      <a:lumMod val="20000"/>
                      <a:lumOff val="80000"/>
                    </a:schemeClr>
                  </a:solidFill>
                  <a:latin typeface="Calibri"/>
                </a:rPr>
                <a:t>4</a:t>
              </a:r>
            </a:p>
          </p:txBody>
        </p:sp>
      </p:grpSp>
      <p:grpSp>
        <p:nvGrpSpPr>
          <p:cNvPr id="33" name="Group 12"/>
          <p:cNvGrpSpPr/>
          <p:nvPr/>
        </p:nvGrpSpPr>
        <p:grpSpPr bwMode="gray">
          <a:xfrm rot="447934">
            <a:off x="3000695" y="1052169"/>
            <a:ext cx="2503615" cy="4795494"/>
            <a:chOff x="533294" y="1102589"/>
            <a:chExt cx="2311045" cy="4795494"/>
          </a:xfrm>
        </p:grpSpPr>
        <p:grpSp>
          <p:nvGrpSpPr>
            <p:cNvPr id="34" name="Group 27"/>
            <p:cNvGrpSpPr/>
            <p:nvPr/>
          </p:nvGrpSpPr>
          <p:grpSpPr bwMode="gray">
            <a:xfrm>
              <a:off x="533294" y="1102589"/>
              <a:ext cx="2311045" cy="4795494"/>
              <a:chOff x="450422" y="1292937"/>
              <a:chExt cx="2311045" cy="4795494"/>
            </a:xfrm>
          </p:grpSpPr>
          <p:sp>
            <p:nvSpPr>
              <p:cNvPr id="37" name="Freeform 17"/>
              <p:cNvSpPr/>
              <p:nvPr/>
            </p:nvSpPr>
            <p:spPr bwMode="gray">
              <a:xfrm rot="530444">
                <a:off x="578104" y="1292937"/>
                <a:ext cx="760287" cy="1202077"/>
              </a:xfrm>
              <a:custGeom>
                <a:avLst/>
                <a:gdLst>
                  <a:gd name="connsiteX0" fmla="*/ 760287 w 760287"/>
                  <a:gd name="connsiteY0" fmla="*/ 1202077 h 1202077"/>
                  <a:gd name="connsiteX1" fmla="*/ 452062 w 760287"/>
                  <a:gd name="connsiteY1" fmla="*/ 606175 h 1202077"/>
                  <a:gd name="connsiteX2" fmla="*/ 102741 w 760287"/>
                  <a:gd name="connsiteY2" fmla="*/ 195209 h 1202077"/>
                  <a:gd name="connsiteX3" fmla="*/ 0 w 760287"/>
                  <a:gd name="connsiteY3" fmla="*/ 0 h 1202077"/>
                </a:gdLst>
                <a:ahLst/>
                <a:cxnLst>
                  <a:cxn ang="0">
                    <a:pos x="connsiteX0" y="connsiteY0"/>
                  </a:cxn>
                  <a:cxn ang="0">
                    <a:pos x="connsiteX1" y="connsiteY1"/>
                  </a:cxn>
                  <a:cxn ang="0">
                    <a:pos x="connsiteX2" y="connsiteY2"/>
                  </a:cxn>
                  <a:cxn ang="0">
                    <a:pos x="connsiteX3" y="connsiteY3"/>
                  </a:cxn>
                </a:cxnLst>
                <a:rect l="l" t="t" r="r" b="b"/>
                <a:pathLst>
                  <a:path w="760287" h="1202077">
                    <a:moveTo>
                      <a:pt x="760287" y="1202077"/>
                    </a:moveTo>
                    <a:cubicBezTo>
                      <a:pt x="660970" y="988031"/>
                      <a:pt x="561653" y="773986"/>
                      <a:pt x="452062" y="606175"/>
                    </a:cubicBezTo>
                    <a:cubicBezTo>
                      <a:pt x="342471" y="438364"/>
                      <a:pt x="178085" y="296238"/>
                      <a:pt x="102741" y="195209"/>
                    </a:cubicBezTo>
                    <a:cubicBezTo>
                      <a:pt x="27397" y="94180"/>
                      <a:pt x="13698" y="47090"/>
                      <a:pt x="0" y="0"/>
                    </a:cubicBezTo>
                  </a:path>
                </a:pathLst>
              </a:custGeom>
              <a:noFill/>
              <a:ln w="15875" cap="rnd"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sp>
            <p:nvSpPr>
              <p:cNvPr id="38" name="Round Same Side Corner Rectangle 18"/>
              <p:cNvSpPr/>
              <p:nvPr/>
            </p:nvSpPr>
            <p:spPr bwMode="gray">
              <a:xfrm rot="21209025">
                <a:off x="1033275" y="2418569"/>
                <a:ext cx="1728192" cy="3669862"/>
              </a:xfrm>
              <a:prstGeom prst="round2SameRect">
                <a:avLst>
                  <a:gd name="adj1" fmla="val 26287"/>
                  <a:gd name="adj2" fmla="val 0"/>
                </a:avLst>
              </a:prstGeom>
              <a:solidFill>
                <a:schemeClr val="accent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72000" rIns="90000" bIns="72000" numCol="1" rtlCol="0" anchor="t" anchorCtr="0" compatLnSpc="1">
                <a:prstTxWarp prst="textNoShape">
                  <a:avLst/>
                </a:prstTxWarp>
                <a:noAutofit/>
              </a:bodyPr>
              <a:lstStyle/>
              <a:p>
                <a:pPr fontAlgn="auto">
                  <a:spcAft>
                    <a:spcPts val="0"/>
                  </a:spcAft>
                </a:pPr>
                <a:endParaRPr lang="en-GB" sz="1500" dirty="0">
                  <a:solidFill>
                    <a:srgbClr val="FFFFFF"/>
                  </a:solidFill>
                  <a:latin typeface="Calibri"/>
                </a:endParaRPr>
              </a:p>
            </p:txBody>
          </p:sp>
          <p:sp>
            <p:nvSpPr>
              <p:cNvPr id="39" name="Oval 19"/>
              <p:cNvSpPr/>
              <p:nvPr/>
            </p:nvSpPr>
            <p:spPr bwMode="gray">
              <a:xfrm>
                <a:off x="1180874" y="2656233"/>
                <a:ext cx="196703" cy="196703"/>
              </a:xfrm>
              <a:prstGeom prst="ellipse">
                <a:avLst/>
              </a:prstGeom>
              <a:solidFill>
                <a:schemeClr val="bg1"/>
              </a:solidFill>
              <a:ln w="9525" cap="flat" cmpd="sng" algn="ctr">
                <a:noFill/>
                <a:prstDash val="solid"/>
                <a:round/>
                <a:headEnd type="none" w="med" len="med"/>
                <a:tailEnd type="none" w="med" len="med"/>
              </a:ln>
              <a:effectLst>
                <a:innerShdw blurRad="63500" dist="50800" dir="10800000">
                  <a:prstClr val="black">
                    <a:alpha val="50000"/>
                  </a:prstClr>
                </a:inn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40" name="Freeform 20"/>
              <p:cNvSpPr/>
              <p:nvPr/>
            </p:nvSpPr>
            <p:spPr bwMode="gray">
              <a:xfrm rot="1992520">
                <a:off x="450422" y="1463636"/>
                <a:ext cx="1201615" cy="1109505"/>
              </a:xfrm>
              <a:custGeom>
                <a:avLst/>
                <a:gdLst>
                  <a:gd name="connsiteX0" fmla="*/ 1140488 w 1201615"/>
                  <a:gd name="connsiteY0" fmla="*/ 1004835 h 1109505"/>
                  <a:gd name="connsiteX1" fmla="*/ 1150536 w 1201615"/>
                  <a:gd name="connsiteY1" fmla="*/ 1090246 h 1109505"/>
                  <a:gd name="connsiteX2" fmla="*/ 834013 w 1201615"/>
                  <a:gd name="connsiteY2" fmla="*/ 889279 h 1109505"/>
                  <a:gd name="connsiteX3" fmla="*/ 0 w 1201615"/>
                  <a:gd name="connsiteY3" fmla="*/ 0 h 1109505"/>
                </a:gdLst>
                <a:ahLst/>
                <a:cxnLst>
                  <a:cxn ang="0">
                    <a:pos x="connsiteX0" y="connsiteY0"/>
                  </a:cxn>
                  <a:cxn ang="0">
                    <a:pos x="connsiteX1" y="connsiteY1"/>
                  </a:cxn>
                  <a:cxn ang="0">
                    <a:pos x="connsiteX2" y="connsiteY2"/>
                  </a:cxn>
                  <a:cxn ang="0">
                    <a:pos x="connsiteX3" y="connsiteY3"/>
                  </a:cxn>
                </a:cxnLst>
                <a:rect l="l" t="t" r="r" b="b"/>
                <a:pathLst>
                  <a:path w="1201615" h="1109505">
                    <a:moveTo>
                      <a:pt x="1140488" y="1004835"/>
                    </a:moveTo>
                    <a:cubicBezTo>
                      <a:pt x="1171051" y="1057170"/>
                      <a:pt x="1201615" y="1109505"/>
                      <a:pt x="1150536" y="1090246"/>
                    </a:cubicBezTo>
                    <a:cubicBezTo>
                      <a:pt x="1099457" y="1070987"/>
                      <a:pt x="1025769" y="1070987"/>
                      <a:pt x="834013" y="889279"/>
                    </a:cubicBezTo>
                    <a:cubicBezTo>
                      <a:pt x="642257" y="707571"/>
                      <a:pt x="321128" y="353785"/>
                      <a:pt x="0" y="0"/>
                    </a:cubicBezTo>
                  </a:path>
                </a:pathLst>
              </a:custGeom>
              <a:noFill/>
              <a:ln w="15875" cap="rnd"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grpSp>
        <p:sp>
          <p:nvSpPr>
            <p:cNvPr id="35" name="TextBox 14"/>
            <p:cNvSpPr txBox="1"/>
            <p:nvPr/>
          </p:nvSpPr>
          <p:spPr bwMode="gray">
            <a:xfrm rot="21136999">
              <a:off x="2201800" y="2509033"/>
              <a:ext cx="396000" cy="572400"/>
            </a:xfrm>
            <a:prstGeom prst="rect">
              <a:avLst/>
            </a:prstGeom>
            <a:noFill/>
          </p:spPr>
          <p:txBody>
            <a:bodyPr wrap="square" lIns="0" tIns="0" rIns="0" bIns="0" rtlCol="0">
              <a:prstTxWarp prst="textPlain">
                <a:avLst/>
              </a:prstTxWarp>
              <a:spAutoFit/>
            </a:bodyPr>
            <a:lstStyle/>
            <a:p>
              <a:pPr fontAlgn="auto">
                <a:spcBef>
                  <a:spcPts val="0"/>
                </a:spcBef>
                <a:spcAft>
                  <a:spcPts val="0"/>
                </a:spcAft>
              </a:pPr>
              <a:r>
                <a:rPr lang="en-GB" sz="1500" dirty="0">
                  <a:solidFill>
                    <a:schemeClr val="accent2">
                      <a:lumMod val="20000"/>
                      <a:lumOff val="80000"/>
                    </a:schemeClr>
                  </a:solidFill>
                  <a:latin typeface="Calibri"/>
                </a:rPr>
                <a:t>3</a:t>
              </a:r>
            </a:p>
          </p:txBody>
        </p:sp>
        <p:sp>
          <p:nvSpPr>
            <p:cNvPr id="36" name="TextBox 15"/>
            <p:cNvSpPr txBox="1"/>
            <p:nvPr/>
          </p:nvSpPr>
          <p:spPr bwMode="gray">
            <a:xfrm rot="21172706">
              <a:off x="1128408" y="4207558"/>
              <a:ext cx="1632911" cy="215444"/>
            </a:xfrm>
            <a:prstGeom prst="rect">
              <a:avLst/>
            </a:prstGeom>
            <a:noFill/>
          </p:spPr>
          <p:txBody>
            <a:bodyPr wrap="square" lIns="0" tIns="0" rIns="0" bIns="0" rtlCol="0">
              <a:spAutoFit/>
            </a:bodyPr>
            <a:lstStyle/>
            <a:p>
              <a:pPr marL="342900" indent="-342900" fontAlgn="auto">
                <a:spcBef>
                  <a:spcPts val="0"/>
                </a:spcBef>
                <a:spcAft>
                  <a:spcPts val="0"/>
                </a:spcAft>
                <a:defRPr/>
              </a:pPr>
              <a:r>
                <a:rPr lang="fr-FR" sz="1400" dirty="0">
                  <a:solidFill>
                    <a:srgbClr val="FFFFFF"/>
                  </a:solidFill>
                  <a:latin typeface="Calibri"/>
                </a:rPr>
                <a:t>	</a:t>
              </a:r>
              <a:endParaRPr lang="fr-FR" sz="1200" dirty="0">
                <a:solidFill>
                  <a:srgbClr val="FFFFFF"/>
                </a:solidFill>
                <a:latin typeface="Calibri"/>
              </a:endParaRPr>
            </a:p>
          </p:txBody>
        </p:sp>
      </p:grpSp>
      <p:grpSp>
        <p:nvGrpSpPr>
          <p:cNvPr id="41" name="Group 20"/>
          <p:cNvGrpSpPr/>
          <p:nvPr/>
        </p:nvGrpSpPr>
        <p:grpSpPr bwMode="gray">
          <a:xfrm rot="860462">
            <a:off x="1312790" y="1070151"/>
            <a:ext cx="2493694" cy="4634364"/>
            <a:chOff x="533294" y="1102589"/>
            <a:chExt cx="2301871" cy="4634364"/>
          </a:xfrm>
        </p:grpSpPr>
        <p:grpSp>
          <p:nvGrpSpPr>
            <p:cNvPr id="42" name="Group 21"/>
            <p:cNvGrpSpPr/>
            <p:nvPr/>
          </p:nvGrpSpPr>
          <p:grpSpPr bwMode="gray">
            <a:xfrm>
              <a:off x="533294" y="1102589"/>
              <a:ext cx="2301871" cy="4634364"/>
              <a:chOff x="450422" y="1292937"/>
              <a:chExt cx="2301871" cy="4634364"/>
            </a:xfrm>
          </p:grpSpPr>
          <p:sp>
            <p:nvSpPr>
              <p:cNvPr id="45" name="Freeform 35"/>
              <p:cNvSpPr/>
              <p:nvPr/>
            </p:nvSpPr>
            <p:spPr bwMode="gray">
              <a:xfrm rot="530444">
                <a:off x="578104" y="1292937"/>
                <a:ext cx="760287" cy="1202077"/>
              </a:xfrm>
              <a:custGeom>
                <a:avLst/>
                <a:gdLst>
                  <a:gd name="connsiteX0" fmla="*/ 760287 w 760287"/>
                  <a:gd name="connsiteY0" fmla="*/ 1202077 h 1202077"/>
                  <a:gd name="connsiteX1" fmla="*/ 452062 w 760287"/>
                  <a:gd name="connsiteY1" fmla="*/ 606175 h 1202077"/>
                  <a:gd name="connsiteX2" fmla="*/ 102741 w 760287"/>
                  <a:gd name="connsiteY2" fmla="*/ 195209 h 1202077"/>
                  <a:gd name="connsiteX3" fmla="*/ 0 w 760287"/>
                  <a:gd name="connsiteY3" fmla="*/ 0 h 1202077"/>
                </a:gdLst>
                <a:ahLst/>
                <a:cxnLst>
                  <a:cxn ang="0">
                    <a:pos x="connsiteX0" y="connsiteY0"/>
                  </a:cxn>
                  <a:cxn ang="0">
                    <a:pos x="connsiteX1" y="connsiteY1"/>
                  </a:cxn>
                  <a:cxn ang="0">
                    <a:pos x="connsiteX2" y="connsiteY2"/>
                  </a:cxn>
                  <a:cxn ang="0">
                    <a:pos x="connsiteX3" y="connsiteY3"/>
                  </a:cxn>
                </a:cxnLst>
                <a:rect l="l" t="t" r="r" b="b"/>
                <a:pathLst>
                  <a:path w="760287" h="1202077">
                    <a:moveTo>
                      <a:pt x="760287" y="1202077"/>
                    </a:moveTo>
                    <a:cubicBezTo>
                      <a:pt x="660970" y="988031"/>
                      <a:pt x="561653" y="773986"/>
                      <a:pt x="452062" y="606175"/>
                    </a:cubicBezTo>
                    <a:cubicBezTo>
                      <a:pt x="342471" y="438364"/>
                      <a:pt x="178085" y="296238"/>
                      <a:pt x="102741" y="195209"/>
                    </a:cubicBezTo>
                    <a:cubicBezTo>
                      <a:pt x="27397" y="94180"/>
                      <a:pt x="13698" y="47090"/>
                      <a:pt x="0" y="0"/>
                    </a:cubicBezTo>
                  </a:path>
                </a:pathLst>
              </a:custGeom>
              <a:noFill/>
              <a:ln w="15875" cap="rnd"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sp>
            <p:nvSpPr>
              <p:cNvPr id="46" name="Round Same Side Corner Rectangle 36"/>
              <p:cNvSpPr/>
              <p:nvPr/>
            </p:nvSpPr>
            <p:spPr bwMode="gray">
              <a:xfrm rot="21209025">
                <a:off x="1024101" y="2419092"/>
                <a:ext cx="1728192" cy="3508209"/>
              </a:xfrm>
              <a:prstGeom prst="round2SameRect">
                <a:avLst>
                  <a:gd name="adj1" fmla="val 26287"/>
                  <a:gd name="adj2" fmla="val 0"/>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47" name="Oval 37"/>
              <p:cNvSpPr/>
              <p:nvPr/>
            </p:nvSpPr>
            <p:spPr bwMode="gray">
              <a:xfrm>
                <a:off x="1180874" y="2656233"/>
                <a:ext cx="196703" cy="196703"/>
              </a:xfrm>
              <a:prstGeom prst="ellipse">
                <a:avLst/>
              </a:prstGeom>
              <a:solidFill>
                <a:schemeClr val="bg1"/>
              </a:solidFill>
              <a:ln w="9525" cap="flat" cmpd="sng" algn="ctr">
                <a:noFill/>
                <a:prstDash val="solid"/>
                <a:round/>
                <a:headEnd type="none" w="med" len="med"/>
                <a:tailEnd type="none" w="med" len="med"/>
              </a:ln>
              <a:effectLst>
                <a:innerShdw blurRad="63500" dist="50800" dir="10800000">
                  <a:prstClr val="black">
                    <a:alpha val="50000"/>
                  </a:prstClr>
                </a:innerShdw>
              </a:effectLst>
            </p:spPr>
            <p:txBody>
              <a:bodyPr vert="horz" wrap="square" lIns="90000" tIns="72000" rIns="90000" bIns="72000" numCol="1" rtlCol="0" anchor="t" anchorCtr="0" compatLnSpc="1">
                <a:prstTxWarp prst="textNoShape">
                  <a:avLst/>
                </a:prstTxWarp>
                <a:noAutofit/>
              </a:bodyPr>
              <a:lstStyle/>
              <a:p>
                <a:pPr marL="173038" indent="-173038" fontAlgn="auto">
                  <a:spcAft>
                    <a:spcPts val="0"/>
                  </a:spcAft>
                  <a:buFont typeface="Arial" pitchFamily="34" charset="0"/>
                  <a:buChar char="•"/>
                </a:pPr>
                <a:endParaRPr lang="en-GB" sz="1500" dirty="0">
                  <a:solidFill>
                    <a:srgbClr val="FFFFFF"/>
                  </a:solidFill>
                  <a:latin typeface="Calibri"/>
                </a:endParaRPr>
              </a:p>
            </p:txBody>
          </p:sp>
          <p:sp>
            <p:nvSpPr>
              <p:cNvPr id="48" name="Freeform 38"/>
              <p:cNvSpPr/>
              <p:nvPr/>
            </p:nvSpPr>
            <p:spPr bwMode="gray">
              <a:xfrm rot="1992520">
                <a:off x="450422" y="1463636"/>
                <a:ext cx="1201615" cy="1109505"/>
              </a:xfrm>
              <a:custGeom>
                <a:avLst/>
                <a:gdLst>
                  <a:gd name="connsiteX0" fmla="*/ 1140488 w 1201615"/>
                  <a:gd name="connsiteY0" fmla="*/ 1004835 h 1109505"/>
                  <a:gd name="connsiteX1" fmla="*/ 1150536 w 1201615"/>
                  <a:gd name="connsiteY1" fmla="*/ 1090246 h 1109505"/>
                  <a:gd name="connsiteX2" fmla="*/ 834013 w 1201615"/>
                  <a:gd name="connsiteY2" fmla="*/ 889279 h 1109505"/>
                  <a:gd name="connsiteX3" fmla="*/ 0 w 1201615"/>
                  <a:gd name="connsiteY3" fmla="*/ 0 h 1109505"/>
                </a:gdLst>
                <a:ahLst/>
                <a:cxnLst>
                  <a:cxn ang="0">
                    <a:pos x="connsiteX0" y="connsiteY0"/>
                  </a:cxn>
                  <a:cxn ang="0">
                    <a:pos x="connsiteX1" y="connsiteY1"/>
                  </a:cxn>
                  <a:cxn ang="0">
                    <a:pos x="connsiteX2" y="connsiteY2"/>
                  </a:cxn>
                  <a:cxn ang="0">
                    <a:pos x="connsiteX3" y="connsiteY3"/>
                  </a:cxn>
                </a:cxnLst>
                <a:rect l="l" t="t" r="r" b="b"/>
                <a:pathLst>
                  <a:path w="1201615" h="1109505">
                    <a:moveTo>
                      <a:pt x="1140488" y="1004835"/>
                    </a:moveTo>
                    <a:cubicBezTo>
                      <a:pt x="1171051" y="1057170"/>
                      <a:pt x="1201615" y="1109505"/>
                      <a:pt x="1150536" y="1090246"/>
                    </a:cubicBezTo>
                    <a:cubicBezTo>
                      <a:pt x="1099457" y="1070987"/>
                      <a:pt x="1025769" y="1070987"/>
                      <a:pt x="834013" y="889279"/>
                    </a:cubicBezTo>
                    <a:cubicBezTo>
                      <a:pt x="642257" y="707571"/>
                      <a:pt x="321128" y="353785"/>
                      <a:pt x="0" y="0"/>
                    </a:cubicBezTo>
                  </a:path>
                </a:pathLst>
              </a:custGeom>
              <a:noFill/>
              <a:ln w="15875" cap="rnd"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lang="en-GB" sz="1500">
                  <a:ln cap="rnd">
                    <a:solidFill>
                      <a:srgbClr val="1F497D"/>
                    </a:solidFill>
                  </a:ln>
                  <a:solidFill>
                    <a:srgbClr val="1F497D"/>
                  </a:solidFill>
                  <a:latin typeface="Calibri"/>
                </a:endParaRPr>
              </a:p>
            </p:txBody>
          </p:sp>
        </p:grpSp>
        <p:sp>
          <p:nvSpPr>
            <p:cNvPr id="43" name="TextBox 32"/>
            <p:cNvSpPr txBox="1"/>
            <p:nvPr/>
          </p:nvSpPr>
          <p:spPr bwMode="gray">
            <a:xfrm rot="21136999">
              <a:off x="2204301" y="2382266"/>
              <a:ext cx="395703" cy="572400"/>
            </a:xfrm>
            <a:prstGeom prst="rect">
              <a:avLst/>
            </a:prstGeom>
            <a:noFill/>
          </p:spPr>
          <p:txBody>
            <a:bodyPr wrap="square" lIns="0" tIns="0" rIns="0" bIns="0" rtlCol="0">
              <a:prstTxWarp prst="textPlain">
                <a:avLst/>
              </a:prstTxWarp>
              <a:spAutoFit/>
            </a:bodyPr>
            <a:lstStyle/>
            <a:p>
              <a:pPr fontAlgn="auto">
                <a:spcBef>
                  <a:spcPts val="0"/>
                </a:spcBef>
                <a:spcAft>
                  <a:spcPts val="0"/>
                </a:spcAft>
              </a:pPr>
              <a:r>
                <a:rPr lang="en-GB" sz="1500" dirty="0">
                  <a:solidFill>
                    <a:schemeClr val="accent1">
                      <a:lumMod val="20000"/>
                      <a:lumOff val="80000"/>
                      <a:alpha val="53000"/>
                    </a:schemeClr>
                  </a:solidFill>
                  <a:latin typeface="Calibri"/>
                </a:rPr>
                <a:t>2</a:t>
              </a:r>
            </a:p>
          </p:txBody>
        </p:sp>
        <p:sp>
          <p:nvSpPr>
            <p:cNvPr id="44" name="TextBox 33"/>
            <p:cNvSpPr txBox="1"/>
            <p:nvPr/>
          </p:nvSpPr>
          <p:spPr bwMode="gray">
            <a:xfrm rot="21172706">
              <a:off x="944049" y="3913123"/>
              <a:ext cx="1756198" cy="492443"/>
            </a:xfrm>
            <a:prstGeom prst="rect">
              <a:avLst/>
            </a:prstGeom>
            <a:noFill/>
          </p:spPr>
          <p:txBody>
            <a:bodyPr wrap="square" lIns="0" tIns="0" rIns="0" bIns="0" rtlCol="0">
              <a:spAutoFit/>
            </a:bodyPr>
            <a:lstStyle/>
            <a:p>
              <a:pPr marL="342900" indent="-342900" fontAlgn="auto">
                <a:spcBef>
                  <a:spcPts val="0"/>
                </a:spcBef>
                <a:spcAft>
                  <a:spcPts val="0"/>
                </a:spcAft>
                <a:defRPr/>
              </a:pPr>
              <a:r>
                <a:rPr lang="fr-FR" sz="1600" dirty="0">
                  <a:solidFill>
                    <a:srgbClr val="FFFFFF"/>
                  </a:solidFill>
                  <a:latin typeface="Calibri"/>
                </a:rPr>
                <a:t>	</a:t>
              </a:r>
            </a:p>
            <a:p>
              <a:pPr marL="342900" indent="-342900" fontAlgn="auto">
                <a:spcBef>
                  <a:spcPts val="0"/>
                </a:spcBef>
                <a:spcAft>
                  <a:spcPts val="0"/>
                </a:spcAft>
                <a:defRPr/>
              </a:pPr>
              <a:r>
                <a:rPr lang="fr-FR" sz="1600" dirty="0">
                  <a:solidFill>
                    <a:srgbClr val="FFFFFF"/>
                  </a:solidFill>
                  <a:latin typeface="Calibri"/>
                </a:rPr>
                <a:t>	</a:t>
              </a:r>
              <a:endParaRPr lang="fr-FR" sz="1200" dirty="0">
                <a:solidFill>
                  <a:srgbClr val="FFFFFF"/>
                </a:solidFill>
                <a:latin typeface="Calibri"/>
              </a:endParaRPr>
            </a:p>
          </p:txBody>
        </p:sp>
      </p:grpSp>
    </p:spTree>
    <p:extLst>
      <p:ext uri="{BB962C8B-B14F-4D97-AF65-F5344CB8AC3E}">
        <p14:creationId xmlns:p14="http://schemas.microsoft.com/office/powerpoint/2010/main" val="198176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ight Arrow 90"/>
          <p:cNvSpPr/>
          <p:nvPr/>
        </p:nvSpPr>
        <p:spPr>
          <a:xfrm rot="19731798">
            <a:off x="7350977" y="916544"/>
            <a:ext cx="1305647" cy="1556299"/>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58595B"/>
              </a:solidFill>
            </a:endParaRPr>
          </a:p>
        </p:txBody>
      </p:sp>
      <p:grpSp>
        <p:nvGrpSpPr>
          <p:cNvPr id="19" name="Group 18"/>
          <p:cNvGrpSpPr/>
          <p:nvPr/>
        </p:nvGrpSpPr>
        <p:grpSpPr>
          <a:xfrm>
            <a:off x="349253" y="1562103"/>
            <a:ext cx="7681387" cy="4953206"/>
            <a:chOff x="-86437" y="946151"/>
            <a:chExt cx="6120008" cy="4791136"/>
          </a:xfrm>
        </p:grpSpPr>
        <p:sp>
          <p:nvSpPr>
            <p:cNvPr id="14" name="U-Turn Arrow 13"/>
            <p:cNvSpPr/>
            <p:nvPr/>
          </p:nvSpPr>
          <p:spPr>
            <a:xfrm rot="5400000">
              <a:off x="2741563" y="644230"/>
              <a:ext cx="2990088" cy="3593929"/>
            </a:xfrm>
            <a:prstGeom prst="uturnArrow">
              <a:avLst>
                <a:gd name="adj1" fmla="val 26515"/>
                <a:gd name="adj2" fmla="val 25000"/>
                <a:gd name="adj3" fmla="val 25000"/>
                <a:gd name="adj4" fmla="val 43750"/>
                <a:gd name="adj5" fmla="val 75000"/>
              </a:avLst>
            </a:prstGeom>
            <a:solidFill>
              <a:schemeClr val="tx2"/>
            </a:solidFill>
            <a:ln w="76200" cmpd="sng">
              <a:solidFill>
                <a:srgbClr val="58595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1F497D"/>
                </a:solidFill>
              </a:endParaRPr>
            </a:p>
          </p:txBody>
        </p:sp>
        <p:sp>
          <p:nvSpPr>
            <p:cNvPr id="15" name="U-Turn Arrow 14"/>
            <p:cNvSpPr/>
            <p:nvPr/>
          </p:nvSpPr>
          <p:spPr>
            <a:xfrm rot="16200000" flipH="1">
              <a:off x="587762" y="2097755"/>
              <a:ext cx="2965333" cy="4313732"/>
            </a:xfrm>
            <a:prstGeom prst="uturnArrow">
              <a:avLst>
                <a:gd name="adj1" fmla="val 26515"/>
                <a:gd name="adj2" fmla="val 22510"/>
                <a:gd name="adj3" fmla="val 25000"/>
                <a:gd name="adj4" fmla="val 43750"/>
                <a:gd name="adj5" fmla="val 75820"/>
              </a:avLst>
            </a:prstGeom>
            <a:solidFill>
              <a:schemeClr val="tx2"/>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1F497D"/>
                </a:solidFill>
              </a:endParaRPr>
            </a:p>
          </p:txBody>
        </p:sp>
      </p:grpSp>
      <p:sp>
        <p:nvSpPr>
          <p:cNvPr id="2" name="Title 1"/>
          <p:cNvSpPr>
            <a:spLocks noGrp="1"/>
          </p:cNvSpPr>
          <p:nvPr>
            <p:ph type="title"/>
          </p:nvPr>
        </p:nvSpPr>
        <p:spPr>
          <a:xfrm>
            <a:off x="522222" y="-318429"/>
            <a:ext cx="8229600" cy="1143000"/>
          </a:xfrm>
        </p:spPr>
        <p:txBody>
          <a:bodyPr/>
          <a:lstStyle/>
          <a:p>
            <a:endParaRPr lang="en-US" dirty="0"/>
          </a:p>
        </p:txBody>
      </p:sp>
      <p:cxnSp>
        <p:nvCxnSpPr>
          <p:cNvPr id="94" name="Straight Connector 93"/>
          <p:cNvCxnSpPr>
            <a:endCxn id="90" idx="3"/>
          </p:cNvCxnSpPr>
          <p:nvPr/>
        </p:nvCxnSpPr>
        <p:spPr>
          <a:xfrm flipV="1">
            <a:off x="7330592" y="1435307"/>
            <a:ext cx="954900" cy="588985"/>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43023" y="1311778"/>
            <a:ext cx="2217812" cy="307777"/>
          </a:xfrm>
          <a:prstGeom prst="rect">
            <a:avLst/>
          </a:prstGeom>
          <a:solidFill>
            <a:schemeClr val="accent5"/>
          </a:solidFill>
          <a:ln>
            <a:solidFill>
              <a:schemeClr val="bg1"/>
            </a:solidFill>
            <a:prstDash val="dash"/>
          </a:ln>
          <a:effectLst/>
        </p:spPr>
        <p:txBody>
          <a:bodyPr wrap="square" rtlCol="0">
            <a:spAutoFit/>
          </a:bodyPr>
          <a:lstStyle/>
          <a:p>
            <a:pPr fontAlgn="auto">
              <a:spcBef>
                <a:spcPts val="0"/>
              </a:spcBef>
              <a:spcAft>
                <a:spcPts val="0"/>
              </a:spcAft>
            </a:pPr>
            <a:r>
              <a:rPr lang="en-US" sz="1400">
                <a:solidFill>
                  <a:srgbClr val="FFFFFF"/>
                </a:solidFill>
                <a:latin typeface="Calibri"/>
              </a:rPr>
              <a:t>Content</a:t>
            </a:r>
            <a:endParaRPr lang="en-US" sz="1400" dirty="0">
              <a:solidFill>
                <a:srgbClr val="FFFFFF"/>
              </a:solidFill>
              <a:latin typeface="Calibri"/>
            </a:endParaRPr>
          </a:p>
        </p:txBody>
      </p:sp>
      <p:sp>
        <p:nvSpPr>
          <p:cNvPr id="102" name="Right Arrow 101"/>
          <p:cNvSpPr/>
          <p:nvPr/>
        </p:nvSpPr>
        <p:spPr>
          <a:xfrm>
            <a:off x="2074712" y="1177832"/>
            <a:ext cx="1091022" cy="1663629"/>
          </a:xfrm>
          <a:prstGeom prst="rightArrow">
            <a:avLst>
              <a:gd name="adj1" fmla="val 50000"/>
              <a:gd name="adj2" fmla="val 52778"/>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1F497D"/>
              </a:solidFill>
            </a:endParaRPr>
          </a:p>
        </p:txBody>
      </p:sp>
      <p:cxnSp>
        <p:nvCxnSpPr>
          <p:cNvPr id="78" name="Straight Connector 77"/>
          <p:cNvCxnSpPr>
            <a:stCxn id="102" idx="1"/>
            <a:endCxn id="135" idx="0"/>
          </p:cNvCxnSpPr>
          <p:nvPr/>
        </p:nvCxnSpPr>
        <p:spPr>
          <a:xfrm flipV="1">
            <a:off x="2074712" y="1982812"/>
            <a:ext cx="5079518" cy="26835"/>
          </a:xfrm>
          <a:prstGeom prst="line">
            <a:avLst/>
          </a:prstGeom>
          <a:ln>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3165768" y="1070498"/>
            <a:ext cx="2056439" cy="2052861"/>
          </a:xfrm>
          <a:prstGeom prst="ellipse">
            <a:avLst/>
          </a:prstGeom>
          <a:solidFill>
            <a:srgbClr val="1F9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4800" dirty="0">
                <a:solidFill>
                  <a:srgbClr val="FFFFFF"/>
                </a:solidFill>
              </a:rPr>
              <a:t>GO</a:t>
            </a:r>
          </a:p>
        </p:txBody>
      </p:sp>
      <p:sp>
        <p:nvSpPr>
          <p:cNvPr id="116" name="TextBox 115"/>
          <p:cNvSpPr txBox="1"/>
          <p:nvPr/>
        </p:nvSpPr>
        <p:spPr>
          <a:xfrm>
            <a:off x="7108701" y="2815878"/>
            <a:ext cx="1967412" cy="307777"/>
          </a:xfrm>
          <a:prstGeom prst="rect">
            <a:avLst/>
          </a:prstGeom>
          <a:noFill/>
          <a:ln>
            <a:solidFill>
              <a:schemeClr val="bg1"/>
            </a:solidFill>
            <a:prstDash val="dash"/>
          </a:ln>
          <a:effectLst/>
        </p:spPr>
        <p:txBody>
          <a:bodyPr wrap="square" rtlCol="0">
            <a:spAutoFit/>
          </a:bodyPr>
          <a:lstStyle/>
          <a:p>
            <a:pPr fontAlgn="auto">
              <a:spcBef>
                <a:spcPts val="0"/>
              </a:spcBef>
              <a:spcAft>
                <a:spcPts val="600"/>
              </a:spcAft>
            </a:pPr>
            <a:r>
              <a:rPr lang="en-US" sz="1400">
                <a:solidFill>
                  <a:srgbClr val="FFFFFF"/>
                </a:solidFill>
                <a:latin typeface="Calibri"/>
              </a:rPr>
              <a:t>Content</a:t>
            </a:r>
            <a:endParaRPr lang="en-US" sz="1400" dirty="0">
              <a:solidFill>
                <a:srgbClr val="FFFFFF"/>
              </a:solidFill>
              <a:latin typeface="Calibri"/>
            </a:endParaRPr>
          </a:p>
        </p:txBody>
      </p:sp>
      <p:sp>
        <p:nvSpPr>
          <p:cNvPr id="118" name="Rectangle 117"/>
          <p:cNvSpPr/>
          <p:nvPr/>
        </p:nvSpPr>
        <p:spPr>
          <a:xfrm>
            <a:off x="4811220" y="2930901"/>
            <a:ext cx="876394" cy="352252"/>
          </a:xfrm>
          <a:prstGeom prst="rect">
            <a:avLst/>
          </a:prstGeom>
          <a:solidFill>
            <a:srgbClr val="A1C4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9" name="Rectangle 118"/>
          <p:cNvSpPr/>
          <p:nvPr/>
        </p:nvSpPr>
        <p:spPr>
          <a:xfrm>
            <a:off x="4713223" y="4469313"/>
            <a:ext cx="920733" cy="489697"/>
          </a:xfrm>
          <a:prstGeom prst="rect">
            <a:avLst/>
          </a:prstGeom>
          <a:solidFill>
            <a:srgbClr val="A1C4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9" name="Rectangle 98"/>
          <p:cNvSpPr/>
          <p:nvPr/>
        </p:nvSpPr>
        <p:spPr>
          <a:xfrm>
            <a:off x="5541234" y="1377235"/>
            <a:ext cx="1724567" cy="1188720"/>
          </a:xfrm>
          <a:prstGeom prst="rect">
            <a:avLst/>
          </a:prstGeom>
          <a:solidFill>
            <a:srgbClr val="009999"/>
          </a:solid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ROADBLOCK </a:t>
            </a:r>
          </a:p>
          <a:p>
            <a:pPr algn="ctr" fontAlgn="auto">
              <a:spcBef>
                <a:spcPts val="0"/>
              </a:spcBef>
              <a:spcAft>
                <a:spcPts val="0"/>
              </a:spcAft>
            </a:pPr>
            <a:r>
              <a:rPr lang="en-US" dirty="0">
                <a:solidFill>
                  <a:srgbClr val="FFFFFF"/>
                </a:solidFill>
              </a:rPr>
              <a:t>Training</a:t>
            </a:r>
          </a:p>
        </p:txBody>
      </p:sp>
      <p:sp>
        <p:nvSpPr>
          <p:cNvPr id="106" name="TextBox 105"/>
          <p:cNvSpPr txBox="1"/>
          <p:nvPr/>
        </p:nvSpPr>
        <p:spPr>
          <a:xfrm>
            <a:off x="4900646" y="202494"/>
            <a:ext cx="3577116" cy="307777"/>
          </a:xfrm>
          <a:prstGeom prst="rect">
            <a:avLst/>
          </a:prstGeom>
          <a:noFill/>
          <a:ln>
            <a:solidFill>
              <a:schemeClr val="bg1"/>
            </a:solidFill>
            <a:prstDash val="dash"/>
          </a:ln>
          <a:effectLst/>
        </p:spPr>
        <p:txBody>
          <a:bodyPr wrap="square" rtlCol="0">
            <a:spAutoFit/>
          </a:bodyPr>
          <a:lstStyle/>
          <a:p>
            <a:pPr fontAlgn="auto">
              <a:spcBef>
                <a:spcPts val="0"/>
              </a:spcBef>
              <a:spcAft>
                <a:spcPts val="0"/>
              </a:spcAft>
            </a:pPr>
            <a:r>
              <a:rPr lang="en-US" sz="1400">
                <a:solidFill>
                  <a:srgbClr val="FFFFFF"/>
                </a:solidFill>
                <a:latin typeface="Calibri"/>
              </a:rPr>
              <a:t>Content</a:t>
            </a:r>
            <a:endParaRPr lang="en-US" sz="1400" dirty="0">
              <a:solidFill>
                <a:srgbClr val="FFFFFF"/>
              </a:solidFill>
              <a:latin typeface="Calibri"/>
            </a:endParaRPr>
          </a:p>
        </p:txBody>
      </p:sp>
      <p:sp>
        <p:nvSpPr>
          <p:cNvPr id="90" name="Hexagon 89"/>
          <p:cNvSpPr/>
          <p:nvPr/>
        </p:nvSpPr>
        <p:spPr>
          <a:xfrm>
            <a:off x="8285492" y="1068593"/>
            <a:ext cx="858508" cy="733428"/>
          </a:xfrm>
          <a:prstGeom prst="hexagon">
            <a:avLst/>
          </a:prstGeom>
          <a:solidFill>
            <a:srgbClr val="80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srgbClr val="FFFFFF"/>
                </a:solidFill>
              </a:rPr>
              <a:t>STOP</a:t>
            </a:r>
          </a:p>
        </p:txBody>
      </p:sp>
      <p:grpSp>
        <p:nvGrpSpPr>
          <p:cNvPr id="34" name="Group 33"/>
          <p:cNvGrpSpPr/>
          <p:nvPr/>
        </p:nvGrpSpPr>
        <p:grpSpPr>
          <a:xfrm>
            <a:off x="8499527" y="693092"/>
            <a:ext cx="423691" cy="540000"/>
            <a:chOff x="8132501" y="2403908"/>
            <a:chExt cx="423691" cy="540000"/>
          </a:xfrm>
        </p:grpSpPr>
        <p:sp>
          <p:nvSpPr>
            <p:cNvPr id="35" name="Freeform 167"/>
            <p:cNvSpPr>
              <a:spLocks/>
            </p:cNvSpPr>
            <p:nvPr/>
          </p:nvSpPr>
          <p:spPr bwMode="auto">
            <a:xfrm>
              <a:off x="8155644" y="2604479"/>
              <a:ext cx="377405" cy="281571"/>
            </a:xfrm>
            <a:custGeom>
              <a:avLst/>
              <a:gdLst/>
              <a:ahLst/>
              <a:cxnLst>
                <a:cxn ang="0">
                  <a:pos x="283" y="59"/>
                </a:cxn>
                <a:cxn ang="0">
                  <a:pos x="250" y="18"/>
                </a:cxn>
                <a:cxn ang="0">
                  <a:pos x="152" y="0"/>
                </a:cxn>
                <a:cxn ang="0">
                  <a:pos x="50" y="19"/>
                </a:cxn>
                <a:cxn ang="0">
                  <a:pos x="20" y="59"/>
                </a:cxn>
                <a:cxn ang="0">
                  <a:pos x="8" y="130"/>
                </a:cxn>
                <a:cxn ang="0">
                  <a:pos x="74" y="208"/>
                </a:cxn>
                <a:cxn ang="0">
                  <a:pos x="230" y="208"/>
                </a:cxn>
                <a:cxn ang="0">
                  <a:pos x="295" y="130"/>
                </a:cxn>
                <a:cxn ang="0">
                  <a:pos x="283" y="59"/>
                </a:cxn>
              </a:cxnLst>
              <a:rect l="0" t="0" r="r" b="b"/>
              <a:pathLst>
                <a:path w="303" h="208">
                  <a:moveTo>
                    <a:pt x="283" y="59"/>
                  </a:moveTo>
                  <a:cubicBezTo>
                    <a:pt x="280" y="42"/>
                    <a:pt x="269" y="26"/>
                    <a:pt x="250" y="18"/>
                  </a:cubicBezTo>
                  <a:cubicBezTo>
                    <a:pt x="219" y="5"/>
                    <a:pt x="185" y="0"/>
                    <a:pt x="152" y="0"/>
                  </a:cubicBezTo>
                  <a:cubicBezTo>
                    <a:pt x="117" y="0"/>
                    <a:pt x="81" y="5"/>
                    <a:pt x="50" y="19"/>
                  </a:cubicBezTo>
                  <a:cubicBezTo>
                    <a:pt x="33" y="27"/>
                    <a:pt x="23" y="42"/>
                    <a:pt x="20" y="59"/>
                  </a:cubicBezTo>
                  <a:cubicBezTo>
                    <a:pt x="8" y="130"/>
                    <a:pt x="8" y="130"/>
                    <a:pt x="8" y="130"/>
                  </a:cubicBezTo>
                  <a:cubicBezTo>
                    <a:pt x="0" y="173"/>
                    <a:pt x="30" y="208"/>
                    <a:pt x="74" y="208"/>
                  </a:cubicBezTo>
                  <a:cubicBezTo>
                    <a:pt x="230" y="208"/>
                    <a:pt x="230" y="208"/>
                    <a:pt x="230" y="208"/>
                  </a:cubicBezTo>
                  <a:cubicBezTo>
                    <a:pt x="273" y="208"/>
                    <a:pt x="303" y="173"/>
                    <a:pt x="295" y="130"/>
                  </a:cubicBezTo>
                  <a:lnTo>
                    <a:pt x="283" y="59"/>
                  </a:ln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36" name="Freeform 168"/>
            <p:cNvSpPr>
              <a:spLocks/>
            </p:cNvSpPr>
            <p:nvPr/>
          </p:nvSpPr>
          <p:spPr bwMode="auto">
            <a:xfrm>
              <a:off x="8153864" y="2423194"/>
              <a:ext cx="380966" cy="162000"/>
            </a:xfrm>
            <a:custGeom>
              <a:avLst/>
              <a:gdLst/>
              <a:ahLst/>
              <a:cxnLst>
                <a:cxn ang="0">
                  <a:pos x="301" y="47"/>
                </a:cxn>
                <a:cxn ang="0">
                  <a:pos x="155" y="0"/>
                </a:cxn>
                <a:cxn ang="0">
                  <a:pos x="153" y="0"/>
                </a:cxn>
                <a:cxn ang="0">
                  <a:pos x="150" y="0"/>
                </a:cxn>
                <a:cxn ang="0">
                  <a:pos x="4" y="47"/>
                </a:cxn>
                <a:cxn ang="0">
                  <a:pos x="2" y="57"/>
                </a:cxn>
                <a:cxn ang="0">
                  <a:pos x="38" y="120"/>
                </a:cxn>
                <a:cxn ang="0">
                  <a:pos x="149" y="102"/>
                </a:cxn>
                <a:cxn ang="0">
                  <a:pos x="153" y="102"/>
                </a:cxn>
                <a:cxn ang="0">
                  <a:pos x="157" y="102"/>
                </a:cxn>
                <a:cxn ang="0">
                  <a:pos x="267" y="120"/>
                </a:cxn>
                <a:cxn ang="0">
                  <a:pos x="303" y="57"/>
                </a:cxn>
                <a:cxn ang="0">
                  <a:pos x="301" y="47"/>
                </a:cxn>
              </a:cxnLst>
              <a:rect l="0" t="0" r="r" b="b"/>
              <a:pathLst>
                <a:path w="305" h="120">
                  <a:moveTo>
                    <a:pt x="301" y="47"/>
                  </a:moveTo>
                  <a:cubicBezTo>
                    <a:pt x="254" y="16"/>
                    <a:pt x="204" y="0"/>
                    <a:pt x="155" y="0"/>
                  </a:cubicBezTo>
                  <a:cubicBezTo>
                    <a:pt x="153" y="0"/>
                    <a:pt x="153" y="0"/>
                    <a:pt x="153" y="0"/>
                  </a:cubicBezTo>
                  <a:cubicBezTo>
                    <a:pt x="150" y="0"/>
                    <a:pt x="150" y="0"/>
                    <a:pt x="150" y="0"/>
                  </a:cubicBezTo>
                  <a:cubicBezTo>
                    <a:pt x="101" y="0"/>
                    <a:pt x="52" y="16"/>
                    <a:pt x="4" y="47"/>
                  </a:cubicBezTo>
                  <a:cubicBezTo>
                    <a:pt x="1" y="49"/>
                    <a:pt x="0" y="54"/>
                    <a:pt x="2" y="57"/>
                  </a:cubicBezTo>
                  <a:cubicBezTo>
                    <a:pt x="38" y="120"/>
                    <a:pt x="38" y="120"/>
                    <a:pt x="38" y="120"/>
                  </a:cubicBezTo>
                  <a:cubicBezTo>
                    <a:pt x="73" y="108"/>
                    <a:pt x="110" y="102"/>
                    <a:pt x="149" y="102"/>
                  </a:cubicBezTo>
                  <a:cubicBezTo>
                    <a:pt x="153" y="102"/>
                    <a:pt x="153" y="102"/>
                    <a:pt x="153" y="102"/>
                  </a:cubicBezTo>
                  <a:cubicBezTo>
                    <a:pt x="157" y="102"/>
                    <a:pt x="157" y="102"/>
                    <a:pt x="157" y="102"/>
                  </a:cubicBezTo>
                  <a:cubicBezTo>
                    <a:pt x="195" y="102"/>
                    <a:pt x="232" y="108"/>
                    <a:pt x="267" y="120"/>
                  </a:cubicBezTo>
                  <a:cubicBezTo>
                    <a:pt x="303" y="57"/>
                    <a:pt x="303" y="57"/>
                    <a:pt x="303" y="57"/>
                  </a:cubicBezTo>
                  <a:cubicBezTo>
                    <a:pt x="305" y="54"/>
                    <a:pt x="304" y="49"/>
                    <a:pt x="301" y="47"/>
                  </a:cubicBez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37" name="Freeform 169"/>
            <p:cNvSpPr>
              <a:spLocks noEditPoints="1"/>
            </p:cNvSpPr>
            <p:nvPr/>
          </p:nvSpPr>
          <p:spPr bwMode="auto">
            <a:xfrm>
              <a:off x="8132501" y="2403908"/>
              <a:ext cx="423691" cy="206357"/>
            </a:xfrm>
            <a:custGeom>
              <a:avLst/>
              <a:gdLst/>
              <a:ahLst/>
              <a:cxnLst>
                <a:cxn ang="0">
                  <a:pos x="326" y="50"/>
                </a:cxn>
                <a:cxn ang="0">
                  <a:pos x="172" y="0"/>
                </a:cxn>
                <a:cxn ang="0">
                  <a:pos x="170" y="0"/>
                </a:cxn>
                <a:cxn ang="0">
                  <a:pos x="167" y="0"/>
                </a:cxn>
                <a:cxn ang="0">
                  <a:pos x="13" y="50"/>
                </a:cxn>
                <a:cxn ang="0">
                  <a:pos x="6" y="79"/>
                </a:cxn>
                <a:cxn ang="0">
                  <a:pos x="48" y="153"/>
                </a:cxn>
                <a:cxn ang="0">
                  <a:pos x="54" y="151"/>
                </a:cxn>
                <a:cxn ang="0">
                  <a:pos x="166" y="132"/>
                </a:cxn>
                <a:cxn ang="0">
                  <a:pos x="170" y="132"/>
                </a:cxn>
                <a:cxn ang="0">
                  <a:pos x="174" y="132"/>
                </a:cxn>
                <a:cxn ang="0">
                  <a:pos x="285" y="151"/>
                </a:cxn>
                <a:cxn ang="0">
                  <a:pos x="291" y="153"/>
                </a:cxn>
                <a:cxn ang="0">
                  <a:pos x="333" y="79"/>
                </a:cxn>
                <a:cxn ang="0">
                  <a:pos x="326" y="50"/>
                </a:cxn>
                <a:cxn ang="0">
                  <a:pos x="174" y="117"/>
                </a:cxn>
                <a:cxn ang="0">
                  <a:pos x="170" y="117"/>
                </a:cxn>
                <a:cxn ang="0">
                  <a:pos x="166" y="117"/>
                </a:cxn>
                <a:cxn ang="0">
                  <a:pos x="55" y="135"/>
                </a:cxn>
                <a:cxn ang="0">
                  <a:pos x="19" y="72"/>
                </a:cxn>
                <a:cxn ang="0">
                  <a:pos x="21" y="62"/>
                </a:cxn>
                <a:cxn ang="0">
                  <a:pos x="167" y="15"/>
                </a:cxn>
                <a:cxn ang="0">
                  <a:pos x="170" y="15"/>
                </a:cxn>
                <a:cxn ang="0">
                  <a:pos x="172" y="15"/>
                </a:cxn>
                <a:cxn ang="0">
                  <a:pos x="318" y="62"/>
                </a:cxn>
                <a:cxn ang="0">
                  <a:pos x="320" y="72"/>
                </a:cxn>
                <a:cxn ang="0">
                  <a:pos x="284" y="135"/>
                </a:cxn>
                <a:cxn ang="0">
                  <a:pos x="174" y="117"/>
                </a:cxn>
              </a:cxnLst>
              <a:rect l="0" t="0" r="r" b="b"/>
              <a:pathLst>
                <a:path w="339" h="153">
                  <a:moveTo>
                    <a:pt x="326" y="50"/>
                  </a:moveTo>
                  <a:cubicBezTo>
                    <a:pt x="276" y="17"/>
                    <a:pt x="224" y="0"/>
                    <a:pt x="172" y="0"/>
                  </a:cubicBezTo>
                  <a:cubicBezTo>
                    <a:pt x="170" y="0"/>
                    <a:pt x="170" y="0"/>
                    <a:pt x="170" y="0"/>
                  </a:cubicBezTo>
                  <a:cubicBezTo>
                    <a:pt x="167" y="0"/>
                    <a:pt x="167" y="0"/>
                    <a:pt x="167" y="0"/>
                  </a:cubicBezTo>
                  <a:cubicBezTo>
                    <a:pt x="115" y="0"/>
                    <a:pt x="63" y="17"/>
                    <a:pt x="13" y="50"/>
                  </a:cubicBezTo>
                  <a:cubicBezTo>
                    <a:pt x="3" y="56"/>
                    <a:pt x="0" y="69"/>
                    <a:pt x="6" y="79"/>
                  </a:cubicBezTo>
                  <a:cubicBezTo>
                    <a:pt x="48" y="153"/>
                    <a:pt x="48" y="153"/>
                    <a:pt x="48" y="153"/>
                  </a:cubicBezTo>
                  <a:cubicBezTo>
                    <a:pt x="54" y="151"/>
                    <a:pt x="54" y="151"/>
                    <a:pt x="54" y="151"/>
                  </a:cubicBezTo>
                  <a:cubicBezTo>
                    <a:pt x="90" y="138"/>
                    <a:pt x="127" y="132"/>
                    <a:pt x="166" y="132"/>
                  </a:cubicBezTo>
                  <a:cubicBezTo>
                    <a:pt x="170" y="132"/>
                    <a:pt x="170" y="132"/>
                    <a:pt x="170" y="132"/>
                  </a:cubicBezTo>
                  <a:cubicBezTo>
                    <a:pt x="174" y="132"/>
                    <a:pt x="174" y="132"/>
                    <a:pt x="174" y="132"/>
                  </a:cubicBezTo>
                  <a:cubicBezTo>
                    <a:pt x="212" y="132"/>
                    <a:pt x="250" y="138"/>
                    <a:pt x="285" y="151"/>
                  </a:cubicBezTo>
                  <a:cubicBezTo>
                    <a:pt x="291" y="153"/>
                    <a:pt x="291" y="153"/>
                    <a:pt x="291" y="153"/>
                  </a:cubicBezTo>
                  <a:cubicBezTo>
                    <a:pt x="333" y="79"/>
                    <a:pt x="333" y="79"/>
                    <a:pt x="333" y="79"/>
                  </a:cubicBezTo>
                  <a:cubicBezTo>
                    <a:pt x="339" y="69"/>
                    <a:pt x="336" y="56"/>
                    <a:pt x="326" y="50"/>
                  </a:cubicBezTo>
                  <a:close/>
                  <a:moveTo>
                    <a:pt x="174" y="117"/>
                  </a:moveTo>
                  <a:cubicBezTo>
                    <a:pt x="170" y="117"/>
                    <a:pt x="170" y="117"/>
                    <a:pt x="170" y="117"/>
                  </a:cubicBezTo>
                  <a:cubicBezTo>
                    <a:pt x="166" y="117"/>
                    <a:pt x="166" y="117"/>
                    <a:pt x="166" y="117"/>
                  </a:cubicBezTo>
                  <a:cubicBezTo>
                    <a:pt x="127" y="117"/>
                    <a:pt x="90" y="123"/>
                    <a:pt x="55" y="135"/>
                  </a:cubicBezTo>
                  <a:cubicBezTo>
                    <a:pt x="19" y="72"/>
                    <a:pt x="19" y="72"/>
                    <a:pt x="19" y="72"/>
                  </a:cubicBezTo>
                  <a:cubicBezTo>
                    <a:pt x="17" y="69"/>
                    <a:pt x="18" y="64"/>
                    <a:pt x="21" y="62"/>
                  </a:cubicBezTo>
                  <a:cubicBezTo>
                    <a:pt x="69" y="31"/>
                    <a:pt x="118" y="15"/>
                    <a:pt x="167" y="15"/>
                  </a:cubicBezTo>
                  <a:cubicBezTo>
                    <a:pt x="170" y="15"/>
                    <a:pt x="170" y="15"/>
                    <a:pt x="170" y="15"/>
                  </a:cubicBezTo>
                  <a:cubicBezTo>
                    <a:pt x="172" y="15"/>
                    <a:pt x="172" y="15"/>
                    <a:pt x="172" y="15"/>
                  </a:cubicBezTo>
                  <a:cubicBezTo>
                    <a:pt x="221" y="15"/>
                    <a:pt x="271" y="31"/>
                    <a:pt x="318" y="62"/>
                  </a:cubicBezTo>
                  <a:cubicBezTo>
                    <a:pt x="321" y="64"/>
                    <a:pt x="322" y="69"/>
                    <a:pt x="320" y="72"/>
                  </a:cubicBezTo>
                  <a:cubicBezTo>
                    <a:pt x="284" y="135"/>
                    <a:pt x="284" y="135"/>
                    <a:pt x="284" y="135"/>
                  </a:cubicBezTo>
                  <a:cubicBezTo>
                    <a:pt x="249" y="123"/>
                    <a:pt x="212" y="117"/>
                    <a:pt x="174" y="117"/>
                  </a:cubicBez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38" name="Oval 170"/>
            <p:cNvSpPr>
              <a:spLocks noChangeArrowheads="1"/>
            </p:cNvSpPr>
            <p:nvPr/>
          </p:nvSpPr>
          <p:spPr bwMode="auto">
            <a:xfrm>
              <a:off x="8219732" y="2652694"/>
              <a:ext cx="249230" cy="271929"/>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39" name="Freeform 171"/>
            <p:cNvSpPr>
              <a:spLocks noEditPoints="1"/>
            </p:cNvSpPr>
            <p:nvPr/>
          </p:nvSpPr>
          <p:spPr bwMode="auto">
            <a:xfrm>
              <a:off x="8200149" y="2633408"/>
              <a:ext cx="288395" cy="310500"/>
            </a:xfrm>
            <a:custGeom>
              <a:avLst/>
              <a:gdLst/>
              <a:ahLst/>
              <a:cxnLst>
                <a:cxn ang="0">
                  <a:pos x="116" y="0"/>
                </a:cxn>
                <a:cxn ang="0">
                  <a:pos x="0" y="115"/>
                </a:cxn>
                <a:cxn ang="0">
                  <a:pos x="116" y="230"/>
                </a:cxn>
                <a:cxn ang="0">
                  <a:pos x="231" y="115"/>
                </a:cxn>
                <a:cxn ang="0">
                  <a:pos x="116" y="0"/>
                </a:cxn>
                <a:cxn ang="0">
                  <a:pos x="116" y="216"/>
                </a:cxn>
                <a:cxn ang="0">
                  <a:pos x="15" y="115"/>
                </a:cxn>
                <a:cxn ang="0">
                  <a:pos x="116" y="15"/>
                </a:cxn>
                <a:cxn ang="0">
                  <a:pos x="216" y="115"/>
                </a:cxn>
                <a:cxn ang="0">
                  <a:pos x="116" y="216"/>
                </a:cxn>
              </a:cxnLst>
              <a:rect l="0" t="0" r="r" b="b"/>
              <a:pathLst>
                <a:path w="231" h="230">
                  <a:moveTo>
                    <a:pt x="116" y="0"/>
                  </a:moveTo>
                  <a:cubicBezTo>
                    <a:pt x="52" y="0"/>
                    <a:pt x="0" y="52"/>
                    <a:pt x="0" y="115"/>
                  </a:cubicBezTo>
                  <a:cubicBezTo>
                    <a:pt x="0" y="179"/>
                    <a:pt x="52" y="230"/>
                    <a:pt x="116" y="230"/>
                  </a:cubicBezTo>
                  <a:cubicBezTo>
                    <a:pt x="179" y="230"/>
                    <a:pt x="231" y="179"/>
                    <a:pt x="231" y="115"/>
                  </a:cubicBezTo>
                  <a:cubicBezTo>
                    <a:pt x="231" y="52"/>
                    <a:pt x="179" y="0"/>
                    <a:pt x="116" y="0"/>
                  </a:cubicBezTo>
                  <a:close/>
                  <a:moveTo>
                    <a:pt x="116" y="216"/>
                  </a:moveTo>
                  <a:cubicBezTo>
                    <a:pt x="60" y="216"/>
                    <a:pt x="15" y="171"/>
                    <a:pt x="15" y="115"/>
                  </a:cubicBezTo>
                  <a:cubicBezTo>
                    <a:pt x="15" y="60"/>
                    <a:pt x="60" y="15"/>
                    <a:pt x="116" y="15"/>
                  </a:cubicBezTo>
                  <a:cubicBezTo>
                    <a:pt x="171" y="15"/>
                    <a:pt x="216" y="60"/>
                    <a:pt x="216" y="115"/>
                  </a:cubicBezTo>
                  <a:cubicBezTo>
                    <a:pt x="216" y="171"/>
                    <a:pt x="171" y="216"/>
                    <a:pt x="116" y="216"/>
                  </a:cubicBez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40" name="Freeform 172"/>
            <p:cNvSpPr>
              <a:spLocks/>
            </p:cNvSpPr>
            <p:nvPr/>
          </p:nvSpPr>
          <p:spPr bwMode="auto">
            <a:xfrm>
              <a:off x="8207270" y="2641122"/>
              <a:ext cx="94352" cy="117643"/>
            </a:xfrm>
            <a:custGeom>
              <a:avLst/>
              <a:gdLst/>
              <a:ahLst/>
              <a:cxnLst>
                <a:cxn ang="0">
                  <a:pos x="19" y="30"/>
                </a:cxn>
                <a:cxn ang="0">
                  <a:pos x="10" y="80"/>
                </a:cxn>
                <a:cxn ang="0">
                  <a:pos x="56" y="57"/>
                </a:cxn>
                <a:cxn ang="0">
                  <a:pos x="64" y="7"/>
                </a:cxn>
                <a:cxn ang="0">
                  <a:pos x="19" y="30"/>
                </a:cxn>
              </a:cxnLst>
              <a:rect l="0" t="0" r="r" b="b"/>
              <a:pathLst>
                <a:path w="75" h="87">
                  <a:moveTo>
                    <a:pt x="19" y="30"/>
                  </a:moveTo>
                  <a:cubicBezTo>
                    <a:pt x="4" y="50"/>
                    <a:pt x="0" y="72"/>
                    <a:pt x="10" y="80"/>
                  </a:cubicBezTo>
                  <a:cubicBezTo>
                    <a:pt x="21" y="87"/>
                    <a:pt x="41" y="77"/>
                    <a:pt x="56" y="57"/>
                  </a:cubicBezTo>
                  <a:cubicBezTo>
                    <a:pt x="71" y="37"/>
                    <a:pt x="75" y="15"/>
                    <a:pt x="64" y="7"/>
                  </a:cubicBezTo>
                  <a:cubicBezTo>
                    <a:pt x="54" y="0"/>
                    <a:pt x="34" y="10"/>
                    <a:pt x="19" y="30"/>
                  </a:cubicBez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41" name="Freeform 173"/>
            <p:cNvSpPr>
              <a:spLocks/>
            </p:cNvSpPr>
            <p:nvPr/>
          </p:nvSpPr>
          <p:spPr bwMode="auto">
            <a:xfrm>
              <a:off x="8280259" y="2612193"/>
              <a:ext cx="238549" cy="146571"/>
            </a:xfrm>
            <a:custGeom>
              <a:avLst/>
              <a:gdLst/>
              <a:ahLst/>
              <a:cxnLst>
                <a:cxn ang="0">
                  <a:pos x="73" y="87"/>
                </a:cxn>
                <a:cxn ang="0">
                  <a:pos x="181" y="83"/>
                </a:cxn>
                <a:cxn ang="0">
                  <a:pos x="115" y="15"/>
                </a:cxn>
                <a:cxn ang="0">
                  <a:pos x="9" y="16"/>
                </a:cxn>
                <a:cxn ang="0">
                  <a:pos x="73" y="87"/>
                </a:cxn>
              </a:cxnLst>
              <a:rect l="0" t="0" r="r" b="b"/>
              <a:pathLst>
                <a:path w="191" h="108">
                  <a:moveTo>
                    <a:pt x="73" y="87"/>
                  </a:moveTo>
                  <a:cubicBezTo>
                    <a:pt x="123" y="108"/>
                    <a:pt x="171" y="106"/>
                    <a:pt x="181" y="83"/>
                  </a:cubicBezTo>
                  <a:cubicBezTo>
                    <a:pt x="191" y="60"/>
                    <a:pt x="169" y="30"/>
                    <a:pt x="115" y="15"/>
                  </a:cubicBezTo>
                  <a:cubicBezTo>
                    <a:pt x="65" y="0"/>
                    <a:pt x="14" y="4"/>
                    <a:pt x="9" y="16"/>
                  </a:cubicBezTo>
                  <a:cubicBezTo>
                    <a:pt x="0" y="39"/>
                    <a:pt x="24" y="67"/>
                    <a:pt x="73" y="87"/>
                  </a:cubicBezTo>
                  <a:close/>
                </a:path>
              </a:pathLst>
            </a:cu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42" name="Oval 174"/>
            <p:cNvSpPr>
              <a:spLocks noChangeArrowheads="1"/>
            </p:cNvSpPr>
            <p:nvPr/>
          </p:nvSpPr>
          <p:spPr bwMode="auto">
            <a:xfrm>
              <a:off x="8276699" y="2751050"/>
              <a:ext cx="33825" cy="36643"/>
            </a:xfrm>
            <a:prstGeom prst="ellipse">
              <a:avLst/>
            </a:pr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43" name="Oval 175"/>
            <p:cNvSpPr>
              <a:spLocks noChangeArrowheads="1"/>
            </p:cNvSpPr>
            <p:nvPr/>
          </p:nvSpPr>
          <p:spPr bwMode="auto">
            <a:xfrm>
              <a:off x="8378171" y="2751050"/>
              <a:ext cx="33825" cy="36643"/>
            </a:xfrm>
            <a:prstGeom prst="ellipse">
              <a:avLst/>
            </a:prstGeom>
            <a:solidFill>
              <a:schemeClr val="accent6">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sp>
          <p:nvSpPr>
            <p:cNvPr id="44" name="Freeform 176"/>
            <p:cNvSpPr>
              <a:spLocks/>
            </p:cNvSpPr>
            <p:nvPr/>
          </p:nvSpPr>
          <p:spPr bwMode="auto">
            <a:xfrm>
              <a:off x="8294501" y="2438622"/>
              <a:ext cx="99692" cy="109929"/>
            </a:xfrm>
            <a:custGeom>
              <a:avLst/>
              <a:gdLst/>
              <a:ahLst/>
              <a:cxnLst>
                <a:cxn ang="0">
                  <a:pos x="56" y="20"/>
                </a:cxn>
                <a:cxn ang="0">
                  <a:pos x="37" y="20"/>
                </a:cxn>
                <a:cxn ang="0">
                  <a:pos x="37" y="0"/>
                </a:cxn>
                <a:cxn ang="0">
                  <a:pos x="19" y="0"/>
                </a:cxn>
                <a:cxn ang="0">
                  <a:pos x="19" y="20"/>
                </a:cxn>
                <a:cxn ang="0">
                  <a:pos x="0" y="20"/>
                </a:cxn>
                <a:cxn ang="0">
                  <a:pos x="0" y="37"/>
                </a:cxn>
                <a:cxn ang="0">
                  <a:pos x="19" y="37"/>
                </a:cxn>
                <a:cxn ang="0">
                  <a:pos x="19" y="57"/>
                </a:cxn>
                <a:cxn ang="0">
                  <a:pos x="37" y="57"/>
                </a:cxn>
                <a:cxn ang="0">
                  <a:pos x="37" y="37"/>
                </a:cxn>
                <a:cxn ang="0">
                  <a:pos x="56" y="37"/>
                </a:cxn>
                <a:cxn ang="0">
                  <a:pos x="56" y="20"/>
                </a:cxn>
              </a:cxnLst>
              <a:rect l="0" t="0" r="r" b="b"/>
              <a:pathLst>
                <a:path w="56" h="57">
                  <a:moveTo>
                    <a:pt x="56" y="20"/>
                  </a:moveTo>
                  <a:lnTo>
                    <a:pt x="37" y="20"/>
                  </a:lnTo>
                  <a:lnTo>
                    <a:pt x="37" y="0"/>
                  </a:lnTo>
                  <a:lnTo>
                    <a:pt x="19" y="0"/>
                  </a:lnTo>
                  <a:lnTo>
                    <a:pt x="19" y="20"/>
                  </a:lnTo>
                  <a:lnTo>
                    <a:pt x="0" y="20"/>
                  </a:lnTo>
                  <a:lnTo>
                    <a:pt x="0" y="37"/>
                  </a:lnTo>
                  <a:lnTo>
                    <a:pt x="19" y="37"/>
                  </a:lnTo>
                  <a:lnTo>
                    <a:pt x="19" y="57"/>
                  </a:lnTo>
                  <a:lnTo>
                    <a:pt x="37" y="57"/>
                  </a:lnTo>
                  <a:lnTo>
                    <a:pt x="37" y="37"/>
                  </a:lnTo>
                  <a:lnTo>
                    <a:pt x="56" y="37"/>
                  </a:lnTo>
                  <a:lnTo>
                    <a:pt x="56"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r" eaLnBrk="0" hangingPunct="0">
                <a:spcBef>
                  <a:spcPct val="20000"/>
                </a:spcBef>
              </a:pPr>
              <a:endParaRPr lang="en-GB" sz="1200">
                <a:solidFill>
                  <a:srgbClr val="292926"/>
                </a:solidFill>
                <a:latin typeface="Calibri"/>
              </a:endParaRPr>
            </a:p>
          </p:txBody>
        </p:sp>
      </p:grpSp>
      <p:cxnSp>
        <p:nvCxnSpPr>
          <p:cNvPr id="127" name="Straight Connector 126"/>
          <p:cNvCxnSpPr/>
          <p:nvPr/>
        </p:nvCxnSpPr>
        <p:spPr>
          <a:xfrm flipH="1">
            <a:off x="1524338" y="3833207"/>
            <a:ext cx="5536889" cy="44430"/>
          </a:xfrm>
          <a:prstGeom prst="line">
            <a:avLst/>
          </a:prstGeom>
          <a:ln>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
        <p:nvSpPr>
          <p:cNvPr id="110" name="Oval 109"/>
          <p:cNvSpPr/>
          <p:nvPr/>
        </p:nvSpPr>
        <p:spPr>
          <a:xfrm>
            <a:off x="5781513" y="3306562"/>
            <a:ext cx="1032891" cy="1073308"/>
          </a:xfrm>
          <a:prstGeom prst="ellipse">
            <a:avLst/>
          </a:prstGeom>
          <a:solidFill>
            <a:srgbClr val="1F9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GO</a:t>
            </a:r>
          </a:p>
        </p:txBody>
      </p:sp>
      <p:sp>
        <p:nvSpPr>
          <p:cNvPr id="120" name="Rectangle 119"/>
          <p:cNvSpPr/>
          <p:nvPr/>
        </p:nvSpPr>
        <p:spPr>
          <a:xfrm>
            <a:off x="3791741" y="3283158"/>
            <a:ext cx="1690562" cy="1186154"/>
          </a:xfrm>
          <a:prstGeom prst="rect">
            <a:avLst/>
          </a:prstGeom>
          <a:solidFill>
            <a:srgbClr val="009999"/>
          </a:solid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ROADBLOCK </a:t>
            </a:r>
          </a:p>
          <a:p>
            <a:pPr algn="ctr" fontAlgn="auto">
              <a:spcBef>
                <a:spcPts val="0"/>
              </a:spcBef>
              <a:spcAft>
                <a:spcPts val="0"/>
              </a:spcAft>
            </a:pPr>
            <a:r>
              <a:rPr lang="en-US" dirty="0">
                <a:solidFill>
                  <a:srgbClr val="FFFFFF"/>
                </a:solidFill>
              </a:rPr>
              <a:t>Reimbursement</a:t>
            </a:r>
          </a:p>
        </p:txBody>
      </p:sp>
      <p:sp>
        <p:nvSpPr>
          <p:cNvPr id="135" name="Freeform 134"/>
          <p:cNvSpPr/>
          <p:nvPr/>
        </p:nvSpPr>
        <p:spPr>
          <a:xfrm>
            <a:off x="7154230" y="1982812"/>
            <a:ext cx="504279" cy="1734932"/>
          </a:xfrm>
          <a:custGeom>
            <a:avLst/>
            <a:gdLst>
              <a:gd name="connsiteX0" fmla="*/ 0 w 504279"/>
              <a:gd name="connsiteY0" fmla="*/ 0 h 1645741"/>
              <a:gd name="connsiteX1" fmla="*/ 339826 w 504279"/>
              <a:gd name="connsiteY1" fmla="*/ 196773 h 1645741"/>
              <a:gd name="connsiteX2" fmla="*/ 482910 w 504279"/>
              <a:gd name="connsiteY2" fmla="*/ 715539 h 1645741"/>
              <a:gd name="connsiteX3" fmla="*/ 482910 w 504279"/>
              <a:gd name="connsiteY3" fmla="*/ 1180640 h 1645741"/>
              <a:gd name="connsiteX4" fmla="*/ 286169 w 504279"/>
              <a:gd name="connsiteY4" fmla="*/ 1645741 h 1645741"/>
              <a:gd name="connsiteX5" fmla="*/ 286169 w 504279"/>
              <a:gd name="connsiteY5" fmla="*/ 1645741 h 164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279" h="1645741">
                <a:moveTo>
                  <a:pt x="0" y="0"/>
                </a:moveTo>
                <a:cubicBezTo>
                  <a:pt x="129670" y="38758"/>
                  <a:pt x="259341" y="77517"/>
                  <a:pt x="339826" y="196773"/>
                </a:cubicBezTo>
                <a:cubicBezTo>
                  <a:pt x="420311" y="316029"/>
                  <a:pt x="459063" y="551561"/>
                  <a:pt x="482910" y="715539"/>
                </a:cubicBezTo>
                <a:cubicBezTo>
                  <a:pt x="506757" y="879517"/>
                  <a:pt x="515700" y="1025606"/>
                  <a:pt x="482910" y="1180640"/>
                </a:cubicBezTo>
                <a:cubicBezTo>
                  <a:pt x="450120" y="1335674"/>
                  <a:pt x="286169" y="1645741"/>
                  <a:pt x="286169" y="1645741"/>
                </a:cubicBezTo>
                <a:lnTo>
                  <a:pt x="286169" y="1645741"/>
                </a:ln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a:solidFill>
                <a:srgbClr val="1F497D"/>
              </a:solidFill>
            </a:endParaRPr>
          </a:p>
        </p:txBody>
      </p:sp>
      <p:grpSp>
        <p:nvGrpSpPr>
          <p:cNvPr id="82" name="Group 380"/>
          <p:cNvGrpSpPr>
            <a:grpSpLocks noChangeAspect="1"/>
          </p:cNvGrpSpPr>
          <p:nvPr/>
        </p:nvGrpSpPr>
        <p:grpSpPr>
          <a:xfrm>
            <a:off x="6457546" y="2949411"/>
            <a:ext cx="347540" cy="953709"/>
            <a:chOff x="8348513" y="3494956"/>
            <a:chExt cx="546100" cy="1498600"/>
          </a:xfrm>
        </p:grpSpPr>
        <p:grpSp>
          <p:nvGrpSpPr>
            <p:cNvPr id="83" name="Group 206"/>
            <p:cNvGrpSpPr/>
            <p:nvPr/>
          </p:nvGrpSpPr>
          <p:grpSpPr>
            <a:xfrm>
              <a:off x="8377088" y="3494956"/>
              <a:ext cx="430213" cy="819150"/>
              <a:chOff x="8377088" y="3494956"/>
              <a:chExt cx="430213" cy="819150"/>
            </a:xfrm>
          </p:grpSpPr>
          <p:sp>
            <p:nvSpPr>
              <p:cNvPr id="85" name="Freeform 57"/>
              <p:cNvSpPr>
                <a:spLocks/>
              </p:cNvSpPr>
              <p:nvPr/>
            </p:nvSpPr>
            <p:spPr bwMode="auto">
              <a:xfrm>
                <a:off x="8377088" y="3836269"/>
                <a:ext cx="430213" cy="477837"/>
              </a:xfrm>
              <a:custGeom>
                <a:avLst/>
                <a:gdLst/>
                <a:ahLst/>
                <a:cxnLst>
                  <a:cxn ang="0">
                    <a:pos x="396" y="497"/>
                  </a:cxn>
                  <a:cxn ang="0">
                    <a:pos x="396" y="497"/>
                  </a:cxn>
                  <a:cxn ang="0">
                    <a:pos x="104" y="497"/>
                  </a:cxn>
                  <a:cxn ang="0">
                    <a:pos x="45" y="447"/>
                  </a:cxn>
                  <a:cxn ang="0">
                    <a:pos x="0" y="235"/>
                  </a:cxn>
                  <a:cxn ang="0">
                    <a:pos x="41" y="104"/>
                  </a:cxn>
                  <a:cxn ang="0">
                    <a:pos x="104" y="0"/>
                  </a:cxn>
                  <a:cxn ang="0">
                    <a:pos x="396" y="0"/>
                  </a:cxn>
                  <a:cxn ang="0">
                    <a:pos x="441" y="107"/>
                  </a:cxn>
                  <a:cxn ang="0">
                    <a:pos x="396" y="497"/>
                  </a:cxn>
                </a:cxnLst>
                <a:rect l="0" t="0" r="r" b="b"/>
                <a:pathLst>
                  <a:path w="441" h="497">
                    <a:moveTo>
                      <a:pt x="396" y="497"/>
                    </a:moveTo>
                    <a:lnTo>
                      <a:pt x="396" y="497"/>
                    </a:lnTo>
                    <a:lnTo>
                      <a:pt x="104" y="497"/>
                    </a:lnTo>
                    <a:lnTo>
                      <a:pt x="45" y="447"/>
                    </a:lnTo>
                    <a:lnTo>
                      <a:pt x="0" y="235"/>
                    </a:lnTo>
                    <a:lnTo>
                      <a:pt x="41" y="104"/>
                    </a:lnTo>
                    <a:lnTo>
                      <a:pt x="104" y="0"/>
                    </a:lnTo>
                    <a:lnTo>
                      <a:pt x="396" y="0"/>
                    </a:lnTo>
                    <a:lnTo>
                      <a:pt x="441" y="107"/>
                    </a:lnTo>
                    <a:lnTo>
                      <a:pt x="396" y="497"/>
                    </a:lnTo>
                    <a:close/>
                  </a:path>
                </a:pathLst>
              </a:custGeom>
              <a:solidFill>
                <a:srgbClr val="FEFEFE"/>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86" name="Freeform 58"/>
              <p:cNvSpPr>
                <a:spLocks/>
              </p:cNvSpPr>
              <p:nvPr/>
            </p:nvSpPr>
            <p:spPr bwMode="auto">
              <a:xfrm>
                <a:off x="8464401" y="3494956"/>
                <a:ext cx="314325" cy="309563"/>
              </a:xfrm>
              <a:custGeom>
                <a:avLst/>
                <a:gdLst/>
                <a:ahLst/>
                <a:cxnLst>
                  <a:cxn ang="0">
                    <a:pos x="322" y="160"/>
                  </a:cxn>
                  <a:cxn ang="0">
                    <a:pos x="322" y="160"/>
                  </a:cxn>
                  <a:cxn ang="0">
                    <a:pos x="161" y="321"/>
                  </a:cxn>
                  <a:cxn ang="0">
                    <a:pos x="0" y="160"/>
                  </a:cxn>
                  <a:cxn ang="0">
                    <a:pos x="161" y="0"/>
                  </a:cxn>
                  <a:cxn ang="0">
                    <a:pos x="322" y="160"/>
                  </a:cxn>
                </a:cxnLst>
                <a:rect l="0" t="0" r="r" b="b"/>
                <a:pathLst>
                  <a:path w="322" h="321">
                    <a:moveTo>
                      <a:pt x="322" y="160"/>
                    </a:moveTo>
                    <a:lnTo>
                      <a:pt x="322" y="160"/>
                    </a:lnTo>
                    <a:cubicBezTo>
                      <a:pt x="322" y="249"/>
                      <a:pt x="250" y="321"/>
                      <a:pt x="161" y="321"/>
                    </a:cubicBezTo>
                    <a:cubicBezTo>
                      <a:pt x="72" y="321"/>
                      <a:pt x="0" y="249"/>
                      <a:pt x="0" y="160"/>
                    </a:cubicBezTo>
                    <a:cubicBezTo>
                      <a:pt x="0" y="71"/>
                      <a:pt x="72" y="0"/>
                      <a:pt x="161" y="0"/>
                    </a:cubicBezTo>
                    <a:cubicBezTo>
                      <a:pt x="250" y="0"/>
                      <a:pt x="322" y="71"/>
                      <a:pt x="322" y="160"/>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87" name="Freeform 59"/>
              <p:cNvSpPr>
                <a:spLocks/>
              </p:cNvSpPr>
              <p:nvPr/>
            </p:nvSpPr>
            <p:spPr bwMode="auto">
              <a:xfrm>
                <a:off x="8567588" y="4009306"/>
                <a:ext cx="111125" cy="33338"/>
              </a:xfrm>
              <a:custGeom>
                <a:avLst/>
                <a:gdLst/>
                <a:ahLst/>
                <a:cxnLst>
                  <a:cxn ang="0">
                    <a:pos x="0" y="1"/>
                  </a:cxn>
                  <a:cxn ang="0">
                    <a:pos x="0" y="1"/>
                  </a:cxn>
                  <a:cxn ang="0">
                    <a:pos x="30" y="35"/>
                  </a:cxn>
                  <a:cxn ang="0">
                    <a:pos x="84" y="34"/>
                  </a:cxn>
                  <a:cxn ang="0">
                    <a:pos x="114" y="0"/>
                  </a:cxn>
                  <a:cxn ang="0">
                    <a:pos x="52" y="3"/>
                  </a:cxn>
                  <a:cxn ang="0">
                    <a:pos x="0" y="1"/>
                  </a:cxn>
                </a:cxnLst>
                <a:rect l="0" t="0" r="r" b="b"/>
                <a:pathLst>
                  <a:path w="114" h="35">
                    <a:moveTo>
                      <a:pt x="0" y="1"/>
                    </a:moveTo>
                    <a:lnTo>
                      <a:pt x="0" y="1"/>
                    </a:lnTo>
                    <a:cubicBezTo>
                      <a:pt x="7" y="10"/>
                      <a:pt x="21" y="25"/>
                      <a:pt x="30" y="35"/>
                    </a:cubicBezTo>
                    <a:lnTo>
                      <a:pt x="84" y="34"/>
                    </a:lnTo>
                    <a:cubicBezTo>
                      <a:pt x="93" y="25"/>
                      <a:pt x="107" y="9"/>
                      <a:pt x="114" y="0"/>
                    </a:cubicBezTo>
                    <a:cubicBezTo>
                      <a:pt x="92" y="3"/>
                      <a:pt x="71" y="3"/>
                      <a:pt x="52" y="3"/>
                    </a:cubicBezTo>
                    <a:cubicBezTo>
                      <a:pt x="32" y="3"/>
                      <a:pt x="15" y="3"/>
                      <a:pt x="0"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88" name="Freeform 60"/>
              <p:cNvSpPr>
                <a:spLocks/>
              </p:cNvSpPr>
              <p:nvPr/>
            </p:nvSpPr>
            <p:spPr bwMode="auto">
              <a:xfrm>
                <a:off x="8510438" y="3836269"/>
                <a:ext cx="223838" cy="139700"/>
              </a:xfrm>
              <a:custGeom>
                <a:avLst/>
                <a:gdLst/>
                <a:ahLst/>
                <a:cxnLst>
                  <a:cxn ang="0">
                    <a:pos x="46" y="141"/>
                  </a:cxn>
                  <a:cxn ang="0">
                    <a:pos x="46" y="141"/>
                  </a:cxn>
                  <a:cxn ang="0">
                    <a:pos x="111" y="145"/>
                  </a:cxn>
                  <a:cxn ang="0">
                    <a:pos x="201" y="138"/>
                  </a:cxn>
                  <a:cxn ang="0">
                    <a:pos x="201" y="138"/>
                  </a:cxn>
                  <a:cxn ang="0">
                    <a:pos x="230" y="47"/>
                  </a:cxn>
                  <a:cxn ang="0">
                    <a:pos x="219" y="0"/>
                  </a:cxn>
                  <a:cxn ang="0">
                    <a:pos x="10" y="0"/>
                  </a:cxn>
                  <a:cxn ang="0">
                    <a:pos x="7" y="5"/>
                  </a:cxn>
                  <a:cxn ang="0">
                    <a:pos x="0" y="44"/>
                  </a:cxn>
                  <a:cxn ang="0">
                    <a:pos x="30" y="139"/>
                  </a:cxn>
                  <a:cxn ang="0">
                    <a:pos x="46" y="141"/>
                  </a:cxn>
                </a:cxnLst>
                <a:rect l="0" t="0" r="r" b="b"/>
                <a:pathLst>
                  <a:path w="230" h="145">
                    <a:moveTo>
                      <a:pt x="46" y="141"/>
                    </a:moveTo>
                    <a:lnTo>
                      <a:pt x="46" y="141"/>
                    </a:lnTo>
                    <a:cubicBezTo>
                      <a:pt x="62" y="143"/>
                      <a:pt x="84" y="145"/>
                      <a:pt x="111" y="145"/>
                    </a:cubicBezTo>
                    <a:cubicBezTo>
                      <a:pt x="137" y="145"/>
                      <a:pt x="168" y="143"/>
                      <a:pt x="201" y="138"/>
                    </a:cubicBezTo>
                    <a:lnTo>
                      <a:pt x="201" y="138"/>
                    </a:lnTo>
                    <a:cubicBezTo>
                      <a:pt x="224" y="100"/>
                      <a:pt x="230" y="69"/>
                      <a:pt x="230" y="47"/>
                    </a:cubicBezTo>
                    <a:cubicBezTo>
                      <a:pt x="230" y="23"/>
                      <a:pt x="223" y="7"/>
                      <a:pt x="219" y="0"/>
                    </a:cubicBezTo>
                    <a:lnTo>
                      <a:pt x="10" y="0"/>
                    </a:lnTo>
                    <a:cubicBezTo>
                      <a:pt x="9" y="1"/>
                      <a:pt x="8" y="3"/>
                      <a:pt x="7" y="5"/>
                    </a:cubicBezTo>
                    <a:cubicBezTo>
                      <a:pt x="4" y="13"/>
                      <a:pt x="0" y="27"/>
                      <a:pt x="0" y="44"/>
                    </a:cubicBezTo>
                    <a:cubicBezTo>
                      <a:pt x="0" y="67"/>
                      <a:pt x="6" y="99"/>
                      <a:pt x="30" y="139"/>
                    </a:cubicBezTo>
                    <a:cubicBezTo>
                      <a:pt x="34" y="140"/>
                      <a:pt x="40" y="141"/>
                      <a:pt x="46" y="14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84" name="Freeform 61"/>
            <p:cNvSpPr>
              <a:spLocks/>
            </p:cNvSpPr>
            <p:nvPr/>
          </p:nvSpPr>
          <p:spPr bwMode="auto">
            <a:xfrm>
              <a:off x="8348513" y="3836269"/>
              <a:ext cx="546100" cy="1157287"/>
            </a:xfrm>
            <a:custGeom>
              <a:avLst/>
              <a:gdLst/>
              <a:ahLst/>
              <a:cxnLst>
                <a:cxn ang="0">
                  <a:pos x="425" y="1"/>
                </a:cxn>
                <a:cxn ang="0">
                  <a:pos x="425" y="1"/>
                </a:cxn>
                <a:cxn ang="0">
                  <a:pos x="432" y="47"/>
                </a:cxn>
                <a:cxn ang="0">
                  <a:pos x="299" y="275"/>
                </a:cxn>
                <a:cxn ang="0">
                  <a:pos x="296" y="384"/>
                </a:cxn>
                <a:cxn ang="0">
                  <a:pos x="268" y="455"/>
                </a:cxn>
                <a:cxn ang="0">
                  <a:pos x="200" y="479"/>
                </a:cxn>
                <a:cxn ang="0">
                  <a:pos x="200" y="479"/>
                </a:cxn>
                <a:cxn ang="0">
                  <a:pos x="126" y="448"/>
                </a:cxn>
                <a:cxn ang="0">
                  <a:pos x="98" y="378"/>
                </a:cxn>
                <a:cxn ang="0">
                  <a:pos x="118" y="315"/>
                </a:cxn>
                <a:cxn ang="0">
                  <a:pos x="130" y="283"/>
                </a:cxn>
                <a:cxn ang="0">
                  <a:pos x="122" y="258"/>
                </a:cxn>
                <a:cxn ang="0">
                  <a:pos x="98" y="264"/>
                </a:cxn>
                <a:cxn ang="0">
                  <a:pos x="49" y="215"/>
                </a:cxn>
                <a:cxn ang="0">
                  <a:pos x="98" y="166"/>
                </a:cxn>
                <a:cxn ang="0">
                  <a:pos x="147" y="215"/>
                </a:cxn>
                <a:cxn ang="0">
                  <a:pos x="145" y="229"/>
                </a:cxn>
                <a:cxn ang="0">
                  <a:pos x="149" y="233"/>
                </a:cxn>
                <a:cxn ang="0">
                  <a:pos x="167" y="283"/>
                </a:cxn>
                <a:cxn ang="0">
                  <a:pos x="149" y="337"/>
                </a:cxn>
                <a:cxn ang="0">
                  <a:pos x="135" y="378"/>
                </a:cxn>
                <a:cxn ang="0">
                  <a:pos x="200" y="442"/>
                </a:cxn>
                <a:cxn ang="0">
                  <a:pos x="243" y="427"/>
                </a:cxn>
                <a:cxn ang="0">
                  <a:pos x="258" y="384"/>
                </a:cxn>
                <a:cxn ang="0">
                  <a:pos x="262" y="274"/>
                </a:cxn>
                <a:cxn ang="0">
                  <a:pos x="127" y="44"/>
                </a:cxn>
                <a:cxn ang="0">
                  <a:pos x="134" y="0"/>
                </a:cxn>
                <a:cxn ang="0">
                  <a:pos x="0" y="149"/>
                </a:cxn>
                <a:cxn ang="0">
                  <a:pos x="0" y="468"/>
                </a:cxn>
                <a:cxn ang="0">
                  <a:pos x="104" y="610"/>
                </a:cxn>
                <a:cxn ang="0">
                  <a:pos x="104" y="1203"/>
                </a:cxn>
                <a:cxn ang="0">
                  <a:pos x="454" y="1203"/>
                </a:cxn>
                <a:cxn ang="0">
                  <a:pos x="454" y="610"/>
                </a:cxn>
                <a:cxn ang="0">
                  <a:pos x="559" y="468"/>
                </a:cxn>
                <a:cxn ang="0">
                  <a:pos x="559" y="149"/>
                </a:cxn>
                <a:cxn ang="0">
                  <a:pos x="425" y="1"/>
                </a:cxn>
              </a:cxnLst>
              <a:rect l="0" t="0" r="r" b="b"/>
              <a:pathLst>
                <a:path w="559" h="1203">
                  <a:moveTo>
                    <a:pt x="425" y="1"/>
                  </a:moveTo>
                  <a:lnTo>
                    <a:pt x="425" y="1"/>
                  </a:lnTo>
                  <a:cubicBezTo>
                    <a:pt x="429" y="12"/>
                    <a:pt x="432" y="28"/>
                    <a:pt x="432" y="47"/>
                  </a:cubicBezTo>
                  <a:cubicBezTo>
                    <a:pt x="432" y="101"/>
                    <a:pt x="405" y="179"/>
                    <a:pt x="299" y="275"/>
                  </a:cubicBezTo>
                  <a:cubicBezTo>
                    <a:pt x="298" y="301"/>
                    <a:pt x="296" y="349"/>
                    <a:pt x="296" y="384"/>
                  </a:cubicBezTo>
                  <a:cubicBezTo>
                    <a:pt x="296" y="413"/>
                    <a:pt x="286" y="438"/>
                    <a:pt x="268" y="455"/>
                  </a:cubicBezTo>
                  <a:cubicBezTo>
                    <a:pt x="250" y="471"/>
                    <a:pt x="226" y="479"/>
                    <a:pt x="200" y="479"/>
                  </a:cubicBezTo>
                  <a:lnTo>
                    <a:pt x="200" y="479"/>
                  </a:lnTo>
                  <a:cubicBezTo>
                    <a:pt x="170" y="479"/>
                    <a:pt x="144" y="467"/>
                    <a:pt x="126" y="448"/>
                  </a:cubicBezTo>
                  <a:cubicBezTo>
                    <a:pt x="108" y="430"/>
                    <a:pt x="98" y="404"/>
                    <a:pt x="98" y="378"/>
                  </a:cubicBezTo>
                  <a:cubicBezTo>
                    <a:pt x="98" y="357"/>
                    <a:pt x="104" y="335"/>
                    <a:pt x="118" y="315"/>
                  </a:cubicBezTo>
                  <a:cubicBezTo>
                    <a:pt x="128" y="302"/>
                    <a:pt x="130" y="291"/>
                    <a:pt x="130" y="283"/>
                  </a:cubicBezTo>
                  <a:cubicBezTo>
                    <a:pt x="130" y="273"/>
                    <a:pt x="126" y="265"/>
                    <a:pt x="122" y="258"/>
                  </a:cubicBezTo>
                  <a:cubicBezTo>
                    <a:pt x="115" y="262"/>
                    <a:pt x="107" y="264"/>
                    <a:pt x="98" y="264"/>
                  </a:cubicBezTo>
                  <a:cubicBezTo>
                    <a:pt x="71" y="264"/>
                    <a:pt x="49" y="242"/>
                    <a:pt x="49" y="215"/>
                  </a:cubicBezTo>
                  <a:cubicBezTo>
                    <a:pt x="49" y="188"/>
                    <a:pt x="71" y="166"/>
                    <a:pt x="98" y="166"/>
                  </a:cubicBezTo>
                  <a:cubicBezTo>
                    <a:pt x="125" y="166"/>
                    <a:pt x="147" y="188"/>
                    <a:pt x="147" y="215"/>
                  </a:cubicBezTo>
                  <a:cubicBezTo>
                    <a:pt x="147" y="220"/>
                    <a:pt x="147" y="224"/>
                    <a:pt x="145" y="229"/>
                  </a:cubicBezTo>
                  <a:cubicBezTo>
                    <a:pt x="147" y="230"/>
                    <a:pt x="148" y="232"/>
                    <a:pt x="149" y="233"/>
                  </a:cubicBezTo>
                  <a:cubicBezTo>
                    <a:pt x="158" y="244"/>
                    <a:pt x="167" y="261"/>
                    <a:pt x="167" y="283"/>
                  </a:cubicBezTo>
                  <a:cubicBezTo>
                    <a:pt x="168" y="300"/>
                    <a:pt x="162" y="318"/>
                    <a:pt x="149" y="337"/>
                  </a:cubicBezTo>
                  <a:cubicBezTo>
                    <a:pt x="139" y="350"/>
                    <a:pt x="135" y="364"/>
                    <a:pt x="135" y="378"/>
                  </a:cubicBezTo>
                  <a:cubicBezTo>
                    <a:pt x="135" y="412"/>
                    <a:pt x="160" y="441"/>
                    <a:pt x="200" y="442"/>
                  </a:cubicBezTo>
                  <a:cubicBezTo>
                    <a:pt x="219" y="442"/>
                    <a:pt x="233" y="436"/>
                    <a:pt x="243" y="427"/>
                  </a:cubicBezTo>
                  <a:cubicBezTo>
                    <a:pt x="252" y="418"/>
                    <a:pt x="258" y="405"/>
                    <a:pt x="258" y="384"/>
                  </a:cubicBezTo>
                  <a:cubicBezTo>
                    <a:pt x="258" y="348"/>
                    <a:pt x="261" y="300"/>
                    <a:pt x="262" y="274"/>
                  </a:cubicBezTo>
                  <a:cubicBezTo>
                    <a:pt x="155" y="177"/>
                    <a:pt x="127" y="99"/>
                    <a:pt x="127" y="44"/>
                  </a:cubicBezTo>
                  <a:cubicBezTo>
                    <a:pt x="127" y="27"/>
                    <a:pt x="130" y="12"/>
                    <a:pt x="134" y="0"/>
                  </a:cubicBezTo>
                  <a:cubicBezTo>
                    <a:pt x="59" y="8"/>
                    <a:pt x="0" y="72"/>
                    <a:pt x="0" y="149"/>
                  </a:cubicBezTo>
                  <a:lnTo>
                    <a:pt x="0" y="468"/>
                  </a:lnTo>
                  <a:cubicBezTo>
                    <a:pt x="0" y="534"/>
                    <a:pt x="44" y="591"/>
                    <a:pt x="104" y="610"/>
                  </a:cubicBezTo>
                  <a:lnTo>
                    <a:pt x="104" y="1203"/>
                  </a:lnTo>
                  <a:lnTo>
                    <a:pt x="454" y="1203"/>
                  </a:lnTo>
                  <a:lnTo>
                    <a:pt x="454" y="610"/>
                  </a:lnTo>
                  <a:cubicBezTo>
                    <a:pt x="515" y="591"/>
                    <a:pt x="559" y="534"/>
                    <a:pt x="559" y="468"/>
                  </a:cubicBezTo>
                  <a:lnTo>
                    <a:pt x="559" y="149"/>
                  </a:lnTo>
                  <a:cubicBezTo>
                    <a:pt x="559" y="72"/>
                    <a:pt x="500" y="8"/>
                    <a:pt x="425"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137" name="Freeform 136"/>
          <p:cNvSpPr/>
          <p:nvPr/>
        </p:nvSpPr>
        <p:spPr>
          <a:xfrm flipH="1">
            <a:off x="697537" y="3888283"/>
            <a:ext cx="733307" cy="1851112"/>
          </a:xfrm>
          <a:custGeom>
            <a:avLst/>
            <a:gdLst>
              <a:gd name="connsiteX0" fmla="*/ 0 w 504279"/>
              <a:gd name="connsiteY0" fmla="*/ 0 h 1645741"/>
              <a:gd name="connsiteX1" fmla="*/ 339826 w 504279"/>
              <a:gd name="connsiteY1" fmla="*/ 196773 h 1645741"/>
              <a:gd name="connsiteX2" fmla="*/ 482910 w 504279"/>
              <a:gd name="connsiteY2" fmla="*/ 715539 h 1645741"/>
              <a:gd name="connsiteX3" fmla="*/ 482910 w 504279"/>
              <a:gd name="connsiteY3" fmla="*/ 1180640 h 1645741"/>
              <a:gd name="connsiteX4" fmla="*/ 286169 w 504279"/>
              <a:gd name="connsiteY4" fmla="*/ 1645741 h 1645741"/>
              <a:gd name="connsiteX5" fmla="*/ 286169 w 504279"/>
              <a:gd name="connsiteY5" fmla="*/ 1645741 h 164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279" h="1645741">
                <a:moveTo>
                  <a:pt x="0" y="0"/>
                </a:moveTo>
                <a:cubicBezTo>
                  <a:pt x="129670" y="38758"/>
                  <a:pt x="259341" y="77517"/>
                  <a:pt x="339826" y="196773"/>
                </a:cubicBezTo>
                <a:cubicBezTo>
                  <a:pt x="420311" y="316029"/>
                  <a:pt x="459063" y="551561"/>
                  <a:pt x="482910" y="715539"/>
                </a:cubicBezTo>
                <a:cubicBezTo>
                  <a:pt x="506757" y="879517"/>
                  <a:pt x="515700" y="1025606"/>
                  <a:pt x="482910" y="1180640"/>
                </a:cubicBezTo>
                <a:cubicBezTo>
                  <a:pt x="450120" y="1335674"/>
                  <a:pt x="286169" y="1645741"/>
                  <a:pt x="286169" y="1645741"/>
                </a:cubicBezTo>
                <a:lnTo>
                  <a:pt x="286169" y="1645741"/>
                </a:lnTo>
              </a:path>
            </a:pathLst>
          </a:custGeom>
          <a:ln>
            <a:solidFill>
              <a:srgbClr val="FFFFFF"/>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a:solidFill>
                <a:srgbClr val="1F497D"/>
              </a:solidFill>
            </a:endParaRPr>
          </a:p>
        </p:txBody>
      </p:sp>
      <p:sp>
        <p:nvSpPr>
          <p:cNvPr id="144" name="Diamond 143"/>
          <p:cNvSpPr/>
          <p:nvPr/>
        </p:nvSpPr>
        <p:spPr>
          <a:xfrm>
            <a:off x="1641376" y="3038233"/>
            <a:ext cx="1346320" cy="1350929"/>
          </a:xfrm>
          <a:prstGeom prst="diamon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58595B">
                  <a:lumMod val="50000"/>
                </a:srgbClr>
              </a:solidFill>
            </a:endParaRPr>
          </a:p>
        </p:txBody>
      </p:sp>
      <p:grpSp>
        <p:nvGrpSpPr>
          <p:cNvPr id="145" name="Group 380"/>
          <p:cNvGrpSpPr>
            <a:grpSpLocks noChangeAspect="1"/>
          </p:cNvGrpSpPr>
          <p:nvPr/>
        </p:nvGrpSpPr>
        <p:grpSpPr>
          <a:xfrm>
            <a:off x="1566214" y="3223212"/>
            <a:ext cx="347540" cy="953709"/>
            <a:chOff x="8348513" y="3494956"/>
            <a:chExt cx="546100" cy="1498600"/>
          </a:xfrm>
        </p:grpSpPr>
        <p:grpSp>
          <p:nvGrpSpPr>
            <p:cNvPr id="146" name="Group 206"/>
            <p:cNvGrpSpPr/>
            <p:nvPr/>
          </p:nvGrpSpPr>
          <p:grpSpPr>
            <a:xfrm>
              <a:off x="8377088" y="3494956"/>
              <a:ext cx="430213" cy="819150"/>
              <a:chOff x="8377088" y="3494956"/>
              <a:chExt cx="430213" cy="819150"/>
            </a:xfrm>
          </p:grpSpPr>
          <p:sp>
            <p:nvSpPr>
              <p:cNvPr id="148" name="Freeform 57"/>
              <p:cNvSpPr>
                <a:spLocks/>
              </p:cNvSpPr>
              <p:nvPr/>
            </p:nvSpPr>
            <p:spPr bwMode="auto">
              <a:xfrm>
                <a:off x="8377088" y="3836269"/>
                <a:ext cx="430213" cy="477837"/>
              </a:xfrm>
              <a:custGeom>
                <a:avLst/>
                <a:gdLst/>
                <a:ahLst/>
                <a:cxnLst>
                  <a:cxn ang="0">
                    <a:pos x="396" y="497"/>
                  </a:cxn>
                  <a:cxn ang="0">
                    <a:pos x="396" y="497"/>
                  </a:cxn>
                  <a:cxn ang="0">
                    <a:pos x="104" y="497"/>
                  </a:cxn>
                  <a:cxn ang="0">
                    <a:pos x="45" y="447"/>
                  </a:cxn>
                  <a:cxn ang="0">
                    <a:pos x="0" y="235"/>
                  </a:cxn>
                  <a:cxn ang="0">
                    <a:pos x="41" y="104"/>
                  </a:cxn>
                  <a:cxn ang="0">
                    <a:pos x="104" y="0"/>
                  </a:cxn>
                  <a:cxn ang="0">
                    <a:pos x="396" y="0"/>
                  </a:cxn>
                  <a:cxn ang="0">
                    <a:pos x="441" y="107"/>
                  </a:cxn>
                  <a:cxn ang="0">
                    <a:pos x="396" y="497"/>
                  </a:cxn>
                </a:cxnLst>
                <a:rect l="0" t="0" r="r" b="b"/>
                <a:pathLst>
                  <a:path w="441" h="497">
                    <a:moveTo>
                      <a:pt x="396" y="497"/>
                    </a:moveTo>
                    <a:lnTo>
                      <a:pt x="396" y="497"/>
                    </a:lnTo>
                    <a:lnTo>
                      <a:pt x="104" y="497"/>
                    </a:lnTo>
                    <a:lnTo>
                      <a:pt x="45" y="447"/>
                    </a:lnTo>
                    <a:lnTo>
                      <a:pt x="0" y="235"/>
                    </a:lnTo>
                    <a:lnTo>
                      <a:pt x="41" y="104"/>
                    </a:lnTo>
                    <a:lnTo>
                      <a:pt x="104" y="0"/>
                    </a:lnTo>
                    <a:lnTo>
                      <a:pt x="396" y="0"/>
                    </a:lnTo>
                    <a:lnTo>
                      <a:pt x="441" y="107"/>
                    </a:lnTo>
                    <a:lnTo>
                      <a:pt x="396" y="497"/>
                    </a:lnTo>
                    <a:close/>
                  </a:path>
                </a:pathLst>
              </a:custGeom>
              <a:solidFill>
                <a:srgbClr val="FEFEFE"/>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49" name="Freeform 58"/>
              <p:cNvSpPr>
                <a:spLocks/>
              </p:cNvSpPr>
              <p:nvPr/>
            </p:nvSpPr>
            <p:spPr bwMode="auto">
              <a:xfrm>
                <a:off x="8464401" y="3494956"/>
                <a:ext cx="314325" cy="309563"/>
              </a:xfrm>
              <a:custGeom>
                <a:avLst/>
                <a:gdLst/>
                <a:ahLst/>
                <a:cxnLst>
                  <a:cxn ang="0">
                    <a:pos x="322" y="160"/>
                  </a:cxn>
                  <a:cxn ang="0">
                    <a:pos x="322" y="160"/>
                  </a:cxn>
                  <a:cxn ang="0">
                    <a:pos x="161" y="321"/>
                  </a:cxn>
                  <a:cxn ang="0">
                    <a:pos x="0" y="160"/>
                  </a:cxn>
                  <a:cxn ang="0">
                    <a:pos x="161" y="0"/>
                  </a:cxn>
                  <a:cxn ang="0">
                    <a:pos x="322" y="160"/>
                  </a:cxn>
                </a:cxnLst>
                <a:rect l="0" t="0" r="r" b="b"/>
                <a:pathLst>
                  <a:path w="322" h="321">
                    <a:moveTo>
                      <a:pt x="322" y="160"/>
                    </a:moveTo>
                    <a:lnTo>
                      <a:pt x="322" y="160"/>
                    </a:lnTo>
                    <a:cubicBezTo>
                      <a:pt x="322" y="249"/>
                      <a:pt x="250" y="321"/>
                      <a:pt x="161" y="321"/>
                    </a:cubicBezTo>
                    <a:cubicBezTo>
                      <a:pt x="72" y="321"/>
                      <a:pt x="0" y="249"/>
                      <a:pt x="0" y="160"/>
                    </a:cubicBezTo>
                    <a:cubicBezTo>
                      <a:pt x="0" y="71"/>
                      <a:pt x="72" y="0"/>
                      <a:pt x="161" y="0"/>
                    </a:cubicBezTo>
                    <a:cubicBezTo>
                      <a:pt x="250" y="0"/>
                      <a:pt x="322" y="71"/>
                      <a:pt x="322" y="160"/>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50" name="Freeform 59"/>
              <p:cNvSpPr>
                <a:spLocks/>
              </p:cNvSpPr>
              <p:nvPr/>
            </p:nvSpPr>
            <p:spPr bwMode="auto">
              <a:xfrm>
                <a:off x="8567588" y="4009306"/>
                <a:ext cx="111125" cy="33338"/>
              </a:xfrm>
              <a:custGeom>
                <a:avLst/>
                <a:gdLst/>
                <a:ahLst/>
                <a:cxnLst>
                  <a:cxn ang="0">
                    <a:pos x="0" y="1"/>
                  </a:cxn>
                  <a:cxn ang="0">
                    <a:pos x="0" y="1"/>
                  </a:cxn>
                  <a:cxn ang="0">
                    <a:pos x="30" y="35"/>
                  </a:cxn>
                  <a:cxn ang="0">
                    <a:pos x="84" y="34"/>
                  </a:cxn>
                  <a:cxn ang="0">
                    <a:pos x="114" y="0"/>
                  </a:cxn>
                  <a:cxn ang="0">
                    <a:pos x="52" y="3"/>
                  </a:cxn>
                  <a:cxn ang="0">
                    <a:pos x="0" y="1"/>
                  </a:cxn>
                </a:cxnLst>
                <a:rect l="0" t="0" r="r" b="b"/>
                <a:pathLst>
                  <a:path w="114" h="35">
                    <a:moveTo>
                      <a:pt x="0" y="1"/>
                    </a:moveTo>
                    <a:lnTo>
                      <a:pt x="0" y="1"/>
                    </a:lnTo>
                    <a:cubicBezTo>
                      <a:pt x="7" y="10"/>
                      <a:pt x="21" y="25"/>
                      <a:pt x="30" y="35"/>
                    </a:cubicBezTo>
                    <a:lnTo>
                      <a:pt x="84" y="34"/>
                    </a:lnTo>
                    <a:cubicBezTo>
                      <a:pt x="93" y="25"/>
                      <a:pt x="107" y="9"/>
                      <a:pt x="114" y="0"/>
                    </a:cubicBezTo>
                    <a:cubicBezTo>
                      <a:pt x="92" y="3"/>
                      <a:pt x="71" y="3"/>
                      <a:pt x="52" y="3"/>
                    </a:cubicBezTo>
                    <a:cubicBezTo>
                      <a:pt x="32" y="3"/>
                      <a:pt x="15" y="3"/>
                      <a:pt x="0"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51" name="Freeform 60"/>
              <p:cNvSpPr>
                <a:spLocks/>
              </p:cNvSpPr>
              <p:nvPr/>
            </p:nvSpPr>
            <p:spPr bwMode="auto">
              <a:xfrm>
                <a:off x="8510438" y="3836269"/>
                <a:ext cx="223838" cy="139700"/>
              </a:xfrm>
              <a:custGeom>
                <a:avLst/>
                <a:gdLst/>
                <a:ahLst/>
                <a:cxnLst>
                  <a:cxn ang="0">
                    <a:pos x="46" y="141"/>
                  </a:cxn>
                  <a:cxn ang="0">
                    <a:pos x="46" y="141"/>
                  </a:cxn>
                  <a:cxn ang="0">
                    <a:pos x="111" y="145"/>
                  </a:cxn>
                  <a:cxn ang="0">
                    <a:pos x="201" y="138"/>
                  </a:cxn>
                  <a:cxn ang="0">
                    <a:pos x="201" y="138"/>
                  </a:cxn>
                  <a:cxn ang="0">
                    <a:pos x="230" y="47"/>
                  </a:cxn>
                  <a:cxn ang="0">
                    <a:pos x="219" y="0"/>
                  </a:cxn>
                  <a:cxn ang="0">
                    <a:pos x="10" y="0"/>
                  </a:cxn>
                  <a:cxn ang="0">
                    <a:pos x="7" y="5"/>
                  </a:cxn>
                  <a:cxn ang="0">
                    <a:pos x="0" y="44"/>
                  </a:cxn>
                  <a:cxn ang="0">
                    <a:pos x="30" y="139"/>
                  </a:cxn>
                  <a:cxn ang="0">
                    <a:pos x="46" y="141"/>
                  </a:cxn>
                </a:cxnLst>
                <a:rect l="0" t="0" r="r" b="b"/>
                <a:pathLst>
                  <a:path w="230" h="145">
                    <a:moveTo>
                      <a:pt x="46" y="141"/>
                    </a:moveTo>
                    <a:lnTo>
                      <a:pt x="46" y="141"/>
                    </a:lnTo>
                    <a:cubicBezTo>
                      <a:pt x="62" y="143"/>
                      <a:pt x="84" y="145"/>
                      <a:pt x="111" y="145"/>
                    </a:cubicBezTo>
                    <a:cubicBezTo>
                      <a:pt x="137" y="145"/>
                      <a:pt x="168" y="143"/>
                      <a:pt x="201" y="138"/>
                    </a:cubicBezTo>
                    <a:lnTo>
                      <a:pt x="201" y="138"/>
                    </a:lnTo>
                    <a:cubicBezTo>
                      <a:pt x="224" y="100"/>
                      <a:pt x="230" y="69"/>
                      <a:pt x="230" y="47"/>
                    </a:cubicBezTo>
                    <a:cubicBezTo>
                      <a:pt x="230" y="23"/>
                      <a:pt x="223" y="7"/>
                      <a:pt x="219" y="0"/>
                    </a:cubicBezTo>
                    <a:lnTo>
                      <a:pt x="10" y="0"/>
                    </a:lnTo>
                    <a:cubicBezTo>
                      <a:pt x="9" y="1"/>
                      <a:pt x="8" y="3"/>
                      <a:pt x="7" y="5"/>
                    </a:cubicBezTo>
                    <a:cubicBezTo>
                      <a:pt x="4" y="13"/>
                      <a:pt x="0" y="27"/>
                      <a:pt x="0" y="44"/>
                    </a:cubicBezTo>
                    <a:cubicBezTo>
                      <a:pt x="0" y="67"/>
                      <a:pt x="6" y="99"/>
                      <a:pt x="30" y="139"/>
                    </a:cubicBezTo>
                    <a:cubicBezTo>
                      <a:pt x="34" y="140"/>
                      <a:pt x="40" y="141"/>
                      <a:pt x="46" y="14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147" name="Freeform 61"/>
            <p:cNvSpPr>
              <a:spLocks/>
            </p:cNvSpPr>
            <p:nvPr/>
          </p:nvSpPr>
          <p:spPr bwMode="auto">
            <a:xfrm>
              <a:off x="8348513" y="3836269"/>
              <a:ext cx="546100" cy="1157287"/>
            </a:xfrm>
            <a:custGeom>
              <a:avLst/>
              <a:gdLst/>
              <a:ahLst/>
              <a:cxnLst>
                <a:cxn ang="0">
                  <a:pos x="425" y="1"/>
                </a:cxn>
                <a:cxn ang="0">
                  <a:pos x="425" y="1"/>
                </a:cxn>
                <a:cxn ang="0">
                  <a:pos x="432" y="47"/>
                </a:cxn>
                <a:cxn ang="0">
                  <a:pos x="299" y="275"/>
                </a:cxn>
                <a:cxn ang="0">
                  <a:pos x="296" y="384"/>
                </a:cxn>
                <a:cxn ang="0">
                  <a:pos x="268" y="455"/>
                </a:cxn>
                <a:cxn ang="0">
                  <a:pos x="200" y="479"/>
                </a:cxn>
                <a:cxn ang="0">
                  <a:pos x="200" y="479"/>
                </a:cxn>
                <a:cxn ang="0">
                  <a:pos x="126" y="448"/>
                </a:cxn>
                <a:cxn ang="0">
                  <a:pos x="98" y="378"/>
                </a:cxn>
                <a:cxn ang="0">
                  <a:pos x="118" y="315"/>
                </a:cxn>
                <a:cxn ang="0">
                  <a:pos x="130" y="283"/>
                </a:cxn>
                <a:cxn ang="0">
                  <a:pos x="122" y="258"/>
                </a:cxn>
                <a:cxn ang="0">
                  <a:pos x="98" y="264"/>
                </a:cxn>
                <a:cxn ang="0">
                  <a:pos x="49" y="215"/>
                </a:cxn>
                <a:cxn ang="0">
                  <a:pos x="98" y="166"/>
                </a:cxn>
                <a:cxn ang="0">
                  <a:pos x="147" y="215"/>
                </a:cxn>
                <a:cxn ang="0">
                  <a:pos x="145" y="229"/>
                </a:cxn>
                <a:cxn ang="0">
                  <a:pos x="149" y="233"/>
                </a:cxn>
                <a:cxn ang="0">
                  <a:pos x="167" y="283"/>
                </a:cxn>
                <a:cxn ang="0">
                  <a:pos x="149" y="337"/>
                </a:cxn>
                <a:cxn ang="0">
                  <a:pos x="135" y="378"/>
                </a:cxn>
                <a:cxn ang="0">
                  <a:pos x="200" y="442"/>
                </a:cxn>
                <a:cxn ang="0">
                  <a:pos x="243" y="427"/>
                </a:cxn>
                <a:cxn ang="0">
                  <a:pos x="258" y="384"/>
                </a:cxn>
                <a:cxn ang="0">
                  <a:pos x="262" y="274"/>
                </a:cxn>
                <a:cxn ang="0">
                  <a:pos x="127" y="44"/>
                </a:cxn>
                <a:cxn ang="0">
                  <a:pos x="134" y="0"/>
                </a:cxn>
                <a:cxn ang="0">
                  <a:pos x="0" y="149"/>
                </a:cxn>
                <a:cxn ang="0">
                  <a:pos x="0" y="468"/>
                </a:cxn>
                <a:cxn ang="0">
                  <a:pos x="104" y="610"/>
                </a:cxn>
                <a:cxn ang="0">
                  <a:pos x="104" y="1203"/>
                </a:cxn>
                <a:cxn ang="0">
                  <a:pos x="454" y="1203"/>
                </a:cxn>
                <a:cxn ang="0">
                  <a:pos x="454" y="610"/>
                </a:cxn>
                <a:cxn ang="0">
                  <a:pos x="559" y="468"/>
                </a:cxn>
                <a:cxn ang="0">
                  <a:pos x="559" y="149"/>
                </a:cxn>
                <a:cxn ang="0">
                  <a:pos x="425" y="1"/>
                </a:cxn>
              </a:cxnLst>
              <a:rect l="0" t="0" r="r" b="b"/>
              <a:pathLst>
                <a:path w="559" h="1203">
                  <a:moveTo>
                    <a:pt x="425" y="1"/>
                  </a:moveTo>
                  <a:lnTo>
                    <a:pt x="425" y="1"/>
                  </a:lnTo>
                  <a:cubicBezTo>
                    <a:pt x="429" y="12"/>
                    <a:pt x="432" y="28"/>
                    <a:pt x="432" y="47"/>
                  </a:cubicBezTo>
                  <a:cubicBezTo>
                    <a:pt x="432" y="101"/>
                    <a:pt x="405" y="179"/>
                    <a:pt x="299" y="275"/>
                  </a:cubicBezTo>
                  <a:cubicBezTo>
                    <a:pt x="298" y="301"/>
                    <a:pt x="296" y="349"/>
                    <a:pt x="296" y="384"/>
                  </a:cubicBezTo>
                  <a:cubicBezTo>
                    <a:pt x="296" y="413"/>
                    <a:pt x="286" y="438"/>
                    <a:pt x="268" y="455"/>
                  </a:cubicBezTo>
                  <a:cubicBezTo>
                    <a:pt x="250" y="471"/>
                    <a:pt x="226" y="479"/>
                    <a:pt x="200" y="479"/>
                  </a:cubicBezTo>
                  <a:lnTo>
                    <a:pt x="200" y="479"/>
                  </a:lnTo>
                  <a:cubicBezTo>
                    <a:pt x="170" y="479"/>
                    <a:pt x="144" y="467"/>
                    <a:pt x="126" y="448"/>
                  </a:cubicBezTo>
                  <a:cubicBezTo>
                    <a:pt x="108" y="430"/>
                    <a:pt x="98" y="404"/>
                    <a:pt x="98" y="378"/>
                  </a:cubicBezTo>
                  <a:cubicBezTo>
                    <a:pt x="98" y="357"/>
                    <a:pt x="104" y="335"/>
                    <a:pt x="118" y="315"/>
                  </a:cubicBezTo>
                  <a:cubicBezTo>
                    <a:pt x="128" y="302"/>
                    <a:pt x="130" y="291"/>
                    <a:pt x="130" y="283"/>
                  </a:cubicBezTo>
                  <a:cubicBezTo>
                    <a:pt x="130" y="273"/>
                    <a:pt x="126" y="265"/>
                    <a:pt x="122" y="258"/>
                  </a:cubicBezTo>
                  <a:cubicBezTo>
                    <a:pt x="115" y="262"/>
                    <a:pt x="107" y="264"/>
                    <a:pt x="98" y="264"/>
                  </a:cubicBezTo>
                  <a:cubicBezTo>
                    <a:pt x="71" y="264"/>
                    <a:pt x="49" y="242"/>
                    <a:pt x="49" y="215"/>
                  </a:cubicBezTo>
                  <a:cubicBezTo>
                    <a:pt x="49" y="188"/>
                    <a:pt x="71" y="166"/>
                    <a:pt x="98" y="166"/>
                  </a:cubicBezTo>
                  <a:cubicBezTo>
                    <a:pt x="125" y="166"/>
                    <a:pt x="147" y="188"/>
                    <a:pt x="147" y="215"/>
                  </a:cubicBezTo>
                  <a:cubicBezTo>
                    <a:pt x="147" y="220"/>
                    <a:pt x="147" y="224"/>
                    <a:pt x="145" y="229"/>
                  </a:cubicBezTo>
                  <a:cubicBezTo>
                    <a:pt x="147" y="230"/>
                    <a:pt x="148" y="232"/>
                    <a:pt x="149" y="233"/>
                  </a:cubicBezTo>
                  <a:cubicBezTo>
                    <a:pt x="158" y="244"/>
                    <a:pt x="167" y="261"/>
                    <a:pt x="167" y="283"/>
                  </a:cubicBezTo>
                  <a:cubicBezTo>
                    <a:pt x="168" y="300"/>
                    <a:pt x="162" y="318"/>
                    <a:pt x="149" y="337"/>
                  </a:cubicBezTo>
                  <a:cubicBezTo>
                    <a:pt x="139" y="350"/>
                    <a:pt x="135" y="364"/>
                    <a:pt x="135" y="378"/>
                  </a:cubicBezTo>
                  <a:cubicBezTo>
                    <a:pt x="135" y="412"/>
                    <a:pt x="160" y="441"/>
                    <a:pt x="200" y="442"/>
                  </a:cubicBezTo>
                  <a:cubicBezTo>
                    <a:pt x="219" y="442"/>
                    <a:pt x="233" y="436"/>
                    <a:pt x="243" y="427"/>
                  </a:cubicBezTo>
                  <a:cubicBezTo>
                    <a:pt x="252" y="418"/>
                    <a:pt x="258" y="405"/>
                    <a:pt x="258" y="384"/>
                  </a:cubicBezTo>
                  <a:cubicBezTo>
                    <a:pt x="258" y="348"/>
                    <a:pt x="261" y="300"/>
                    <a:pt x="262" y="274"/>
                  </a:cubicBezTo>
                  <a:cubicBezTo>
                    <a:pt x="155" y="177"/>
                    <a:pt x="127" y="99"/>
                    <a:pt x="127" y="44"/>
                  </a:cubicBezTo>
                  <a:cubicBezTo>
                    <a:pt x="127" y="27"/>
                    <a:pt x="130" y="12"/>
                    <a:pt x="134" y="0"/>
                  </a:cubicBezTo>
                  <a:cubicBezTo>
                    <a:pt x="59" y="8"/>
                    <a:pt x="0" y="72"/>
                    <a:pt x="0" y="149"/>
                  </a:cubicBezTo>
                  <a:lnTo>
                    <a:pt x="0" y="468"/>
                  </a:lnTo>
                  <a:cubicBezTo>
                    <a:pt x="0" y="534"/>
                    <a:pt x="44" y="591"/>
                    <a:pt x="104" y="610"/>
                  </a:cubicBezTo>
                  <a:lnTo>
                    <a:pt x="104" y="1203"/>
                  </a:lnTo>
                  <a:lnTo>
                    <a:pt x="454" y="1203"/>
                  </a:lnTo>
                  <a:lnTo>
                    <a:pt x="454" y="610"/>
                  </a:lnTo>
                  <a:cubicBezTo>
                    <a:pt x="515" y="591"/>
                    <a:pt x="559" y="534"/>
                    <a:pt x="559" y="468"/>
                  </a:cubicBezTo>
                  <a:lnTo>
                    <a:pt x="559" y="149"/>
                  </a:lnTo>
                  <a:cubicBezTo>
                    <a:pt x="559" y="72"/>
                    <a:pt x="500" y="8"/>
                    <a:pt x="425"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160" name="TextBox 159"/>
          <p:cNvSpPr txBox="1"/>
          <p:nvPr/>
        </p:nvSpPr>
        <p:spPr>
          <a:xfrm>
            <a:off x="1788557" y="3521222"/>
            <a:ext cx="1144677" cy="369332"/>
          </a:xfrm>
          <a:prstGeom prst="rect">
            <a:avLst/>
          </a:prstGeom>
          <a:noFill/>
        </p:spPr>
        <p:txBody>
          <a:bodyPr wrap="square" rtlCol="0">
            <a:spAutoFit/>
          </a:bodyPr>
          <a:lstStyle/>
          <a:p>
            <a:pPr algn="ctr" fontAlgn="auto">
              <a:spcBef>
                <a:spcPts val="0"/>
              </a:spcBef>
              <a:spcAft>
                <a:spcPts val="0"/>
              </a:spcAft>
            </a:pPr>
            <a:r>
              <a:rPr lang="en-US" dirty="0">
                <a:solidFill>
                  <a:srgbClr val="000000"/>
                </a:solidFill>
                <a:latin typeface="Calibri"/>
              </a:rPr>
              <a:t>CAUTION</a:t>
            </a:r>
          </a:p>
        </p:txBody>
      </p:sp>
      <p:sp>
        <p:nvSpPr>
          <p:cNvPr id="142" name="TextBox 141"/>
          <p:cNvSpPr txBox="1"/>
          <p:nvPr/>
        </p:nvSpPr>
        <p:spPr>
          <a:xfrm>
            <a:off x="1779989" y="4284249"/>
            <a:ext cx="2244266" cy="307777"/>
          </a:xfrm>
          <a:prstGeom prst="rect">
            <a:avLst/>
          </a:prstGeom>
          <a:noFill/>
          <a:ln>
            <a:solidFill>
              <a:schemeClr val="bg1"/>
            </a:solidFill>
            <a:prstDash val="dash"/>
          </a:ln>
          <a:effectLst/>
        </p:spPr>
        <p:txBody>
          <a:bodyPr wrap="square" rtlCol="0">
            <a:spAutoFit/>
          </a:bodyPr>
          <a:lstStyle/>
          <a:p>
            <a:pPr fontAlgn="auto">
              <a:spcBef>
                <a:spcPts val="0"/>
              </a:spcBef>
              <a:spcAft>
                <a:spcPts val="0"/>
              </a:spcAft>
            </a:pPr>
            <a:r>
              <a:rPr lang="en-US" sz="1400">
                <a:solidFill>
                  <a:srgbClr val="FFFFFF"/>
                </a:solidFill>
                <a:latin typeface="Calibri"/>
              </a:rPr>
              <a:t>Content</a:t>
            </a:r>
            <a:endParaRPr lang="en-US" sz="1400" dirty="0">
              <a:solidFill>
                <a:srgbClr val="FFFFFF"/>
              </a:solidFill>
              <a:latin typeface="Calibri"/>
            </a:endParaRPr>
          </a:p>
        </p:txBody>
      </p:sp>
      <p:sp>
        <p:nvSpPr>
          <p:cNvPr id="163" name="Rectangle 162"/>
          <p:cNvSpPr/>
          <p:nvPr/>
        </p:nvSpPr>
        <p:spPr>
          <a:xfrm>
            <a:off x="371209" y="5196624"/>
            <a:ext cx="1690562" cy="1186154"/>
          </a:xfrm>
          <a:prstGeom prst="rect">
            <a:avLst/>
          </a:prstGeom>
          <a:solidFill>
            <a:srgbClr val="009999"/>
          </a:solid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ROADBLOCK </a:t>
            </a:r>
          </a:p>
          <a:p>
            <a:pPr algn="ctr" fontAlgn="auto">
              <a:spcBef>
                <a:spcPts val="0"/>
              </a:spcBef>
              <a:spcAft>
                <a:spcPts val="0"/>
              </a:spcAft>
            </a:pPr>
            <a:r>
              <a:rPr lang="en-US">
                <a:solidFill>
                  <a:srgbClr val="FFFFFF"/>
                </a:solidFill>
              </a:rPr>
              <a:t>Cost</a:t>
            </a:r>
            <a:endParaRPr lang="en-US" dirty="0">
              <a:solidFill>
                <a:srgbClr val="FFFFFF"/>
              </a:solidFill>
            </a:endParaRPr>
          </a:p>
        </p:txBody>
      </p:sp>
      <p:cxnSp>
        <p:nvCxnSpPr>
          <p:cNvPr id="164" name="Straight Connector 163"/>
          <p:cNvCxnSpPr/>
          <p:nvPr/>
        </p:nvCxnSpPr>
        <p:spPr>
          <a:xfrm flipH="1">
            <a:off x="2076218" y="5821041"/>
            <a:ext cx="2207915" cy="23174"/>
          </a:xfrm>
          <a:prstGeom prst="line">
            <a:avLst/>
          </a:prstGeom>
          <a:ln>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
        <p:nvSpPr>
          <p:cNvPr id="161" name="Diamond 160"/>
          <p:cNvSpPr/>
          <p:nvPr/>
        </p:nvSpPr>
        <p:spPr>
          <a:xfrm>
            <a:off x="2316154" y="5085694"/>
            <a:ext cx="1346320" cy="1350929"/>
          </a:xfrm>
          <a:prstGeom prst="diamon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58595B">
                  <a:lumMod val="50000"/>
                </a:srgbClr>
              </a:solidFill>
            </a:endParaRPr>
          </a:p>
        </p:txBody>
      </p:sp>
      <p:grpSp>
        <p:nvGrpSpPr>
          <p:cNvPr id="153" name="Group 380"/>
          <p:cNvGrpSpPr>
            <a:grpSpLocks noChangeAspect="1"/>
          </p:cNvGrpSpPr>
          <p:nvPr/>
        </p:nvGrpSpPr>
        <p:grpSpPr>
          <a:xfrm>
            <a:off x="2231677" y="5068589"/>
            <a:ext cx="347540" cy="953709"/>
            <a:chOff x="8348513" y="3494956"/>
            <a:chExt cx="546100" cy="1498600"/>
          </a:xfrm>
        </p:grpSpPr>
        <p:grpSp>
          <p:nvGrpSpPr>
            <p:cNvPr id="154" name="Group 206"/>
            <p:cNvGrpSpPr/>
            <p:nvPr/>
          </p:nvGrpSpPr>
          <p:grpSpPr>
            <a:xfrm>
              <a:off x="8377088" y="3494956"/>
              <a:ext cx="430213" cy="819150"/>
              <a:chOff x="8377088" y="3494956"/>
              <a:chExt cx="430213" cy="819150"/>
            </a:xfrm>
          </p:grpSpPr>
          <p:sp>
            <p:nvSpPr>
              <p:cNvPr id="156" name="Freeform 57"/>
              <p:cNvSpPr>
                <a:spLocks/>
              </p:cNvSpPr>
              <p:nvPr/>
            </p:nvSpPr>
            <p:spPr bwMode="auto">
              <a:xfrm>
                <a:off x="8377088" y="3836269"/>
                <a:ext cx="430213" cy="477837"/>
              </a:xfrm>
              <a:custGeom>
                <a:avLst/>
                <a:gdLst/>
                <a:ahLst/>
                <a:cxnLst>
                  <a:cxn ang="0">
                    <a:pos x="396" y="497"/>
                  </a:cxn>
                  <a:cxn ang="0">
                    <a:pos x="396" y="497"/>
                  </a:cxn>
                  <a:cxn ang="0">
                    <a:pos x="104" y="497"/>
                  </a:cxn>
                  <a:cxn ang="0">
                    <a:pos x="45" y="447"/>
                  </a:cxn>
                  <a:cxn ang="0">
                    <a:pos x="0" y="235"/>
                  </a:cxn>
                  <a:cxn ang="0">
                    <a:pos x="41" y="104"/>
                  </a:cxn>
                  <a:cxn ang="0">
                    <a:pos x="104" y="0"/>
                  </a:cxn>
                  <a:cxn ang="0">
                    <a:pos x="396" y="0"/>
                  </a:cxn>
                  <a:cxn ang="0">
                    <a:pos x="441" y="107"/>
                  </a:cxn>
                  <a:cxn ang="0">
                    <a:pos x="396" y="497"/>
                  </a:cxn>
                </a:cxnLst>
                <a:rect l="0" t="0" r="r" b="b"/>
                <a:pathLst>
                  <a:path w="441" h="497">
                    <a:moveTo>
                      <a:pt x="396" y="497"/>
                    </a:moveTo>
                    <a:lnTo>
                      <a:pt x="396" y="497"/>
                    </a:lnTo>
                    <a:lnTo>
                      <a:pt x="104" y="497"/>
                    </a:lnTo>
                    <a:lnTo>
                      <a:pt x="45" y="447"/>
                    </a:lnTo>
                    <a:lnTo>
                      <a:pt x="0" y="235"/>
                    </a:lnTo>
                    <a:lnTo>
                      <a:pt x="41" y="104"/>
                    </a:lnTo>
                    <a:lnTo>
                      <a:pt x="104" y="0"/>
                    </a:lnTo>
                    <a:lnTo>
                      <a:pt x="396" y="0"/>
                    </a:lnTo>
                    <a:lnTo>
                      <a:pt x="441" y="107"/>
                    </a:lnTo>
                    <a:lnTo>
                      <a:pt x="396" y="497"/>
                    </a:lnTo>
                    <a:close/>
                  </a:path>
                </a:pathLst>
              </a:custGeom>
              <a:solidFill>
                <a:srgbClr val="FEFEFE"/>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57" name="Freeform 58"/>
              <p:cNvSpPr>
                <a:spLocks/>
              </p:cNvSpPr>
              <p:nvPr/>
            </p:nvSpPr>
            <p:spPr bwMode="auto">
              <a:xfrm>
                <a:off x="8464401" y="3494956"/>
                <a:ext cx="314325" cy="309563"/>
              </a:xfrm>
              <a:custGeom>
                <a:avLst/>
                <a:gdLst/>
                <a:ahLst/>
                <a:cxnLst>
                  <a:cxn ang="0">
                    <a:pos x="322" y="160"/>
                  </a:cxn>
                  <a:cxn ang="0">
                    <a:pos x="322" y="160"/>
                  </a:cxn>
                  <a:cxn ang="0">
                    <a:pos x="161" y="321"/>
                  </a:cxn>
                  <a:cxn ang="0">
                    <a:pos x="0" y="160"/>
                  </a:cxn>
                  <a:cxn ang="0">
                    <a:pos x="161" y="0"/>
                  </a:cxn>
                  <a:cxn ang="0">
                    <a:pos x="322" y="160"/>
                  </a:cxn>
                </a:cxnLst>
                <a:rect l="0" t="0" r="r" b="b"/>
                <a:pathLst>
                  <a:path w="322" h="321">
                    <a:moveTo>
                      <a:pt x="322" y="160"/>
                    </a:moveTo>
                    <a:lnTo>
                      <a:pt x="322" y="160"/>
                    </a:lnTo>
                    <a:cubicBezTo>
                      <a:pt x="322" y="249"/>
                      <a:pt x="250" y="321"/>
                      <a:pt x="161" y="321"/>
                    </a:cubicBezTo>
                    <a:cubicBezTo>
                      <a:pt x="72" y="321"/>
                      <a:pt x="0" y="249"/>
                      <a:pt x="0" y="160"/>
                    </a:cubicBezTo>
                    <a:cubicBezTo>
                      <a:pt x="0" y="71"/>
                      <a:pt x="72" y="0"/>
                      <a:pt x="161" y="0"/>
                    </a:cubicBezTo>
                    <a:cubicBezTo>
                      <a:pt x="250" y="0"/>
                      <a:pt x="322" y="71"/>
                      <a:pt x="322" y="160"/>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58" name="Freeform 59"/>
              <p:cNvSpPr>
                <a:spLocks/>
              </p:cNvSpPr>
              <p:nvPr/>
            </p:nvSpPr>
            <p:spPr bwMode="auto">
              <a:xfrm>
                <a:off x="8567588" y="4009306"/>
                <a:ext cx="111125" cy="33338"/>
              </a:xfrm>
              <a:custGeom>
                <a:avLst/>
                <a:gdLst/>
                <a:ahLst/>
                <a:cxnLst>
                  <a:cxn ang="0">
                    <a:pos x="0" y="1"/>
                  </a:cxn>
                  <a:cxn ang="0">
                    <a:pos x="0" y="1"/>
                  </a:cxn>
                  <a:cxn ang="0">
                    <a:pos x="30" y="35"/>
                  </a:cxn>
                  <a:cxn ang="0">
                    <a:pos x="84" y="34"/>
                  </a:cxn>
                  <a:cxn ang="0">
                    <a:pos x="114" y="0"/>
                  </a:cxn>
                  <a:cxn ang="0">
                    <a:pos x="52" y="3"/>
                  </a:cxn>
                  <a:cxn ang="0">
                    <a:pos x="0" y="1"/>
                  </a:cxn>
                </a:cxnLst>
                <a:rect l="0" t="0" r="r" b="b"/>
                <a:pathLst>
                  <a:path w="114" h="35">
                    <a:moveTo>
                      <a:pt x="0" y="1"/>
                    </a:moveTo>
                    <a:lnTo>
                      <a:pt x="0" y="1"/>
                    </a:lnTo>
                    <a:cubicBezTo>
                      <a:pt x="7" y="10"/>
                      <a:pt x="21" y="25"/>
                      <a:pt x="30" y="35"/>
                    </a:cubicBezTo>
                    <a:lnTo>
                      <a:pt x="84" y="34"/>
                    </a:lnTo>
                    <a:cubicBezTo>
                      <a:pt x="93" y="25"/>
                      <a:pt x="107" y="9"/>
                      <a:pt x="114" y="0"/>
                    </a:cubicBezTo>
                    <a:cubicBezTo>
                      <a:pt x="92" y="3"/>
                      <a:pt x="71" y="3"/>
                      <a:pt x="52" y="3"/>
                    </a:cubicBezTo>
                    <a:cubicBezTo>
                      <a:pt x="32" y="3"/>
                      <a:pt x="15" y="3"/>
                      <a:pt x="0"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sp>
            <p:nvSpPr>
              <p:cNvPr id="159" name="Freeform 60"/>
              <p:cNvSpPr>
                <a:spLocks/>
              </p:cNvSpPr>
              <p:nvPr/>
            </p:nvSpPr>
            <p:spPr bwMode="auto">
              <a:xfrm>
                <a:off x="8510438" y="3836269"/>
                <a:ext cx="223838" cy="139700"/>
              </a:xfrm>
              <a:custGeom>
                <a:avLst/>
                <a:gdLst/>
                <a:ahLst/>
                <a:cxnLst>
                  <a:cxn ang="0">
                    <a:pos x="46" y="141"/>
                  </a:cxn>
                  <a:cxn ang="0">
                    <a:pos x="46" y="141"/>
                  </a:cxn>
                  <a:cxn ang="0">
                    <a:pos x="111" y="145"/>
                  </a:cxn>
                  <a:cxn ang="0">
                    <a:pos x="201" y="138"/>
                  </a:cxn>
                  <a:cxn ang="0">
                    <a:pos x="201" y="138"/>
                  </a:cxn>
                  <a:cxn ang="0">
                    <a:pos x="230" y="47"/>
                  </a:cxn>
                  <a:cxn ang="0">
                    <a:pos x="219" y="0"/>
                  </a:cxn>
                  <a:cxn ang="0">
                    <a:pos x="10" y="0"/>
                  </a:cxn>
                  <a:cxn ang="0">
                    <a:pos x="7" y="5"/>
                  </a:cxn>
                  <a:cxn ang="0">
                    <a:pos x="0" y="44"/>
                  </a:cxn>
                  <a:cxn ang="0">
                    <a:pos x="30" y="139"/>
                  </a:cxn>
                  <a:cxn ang="0">
                    <a:pos x="46" y="141"/>
                  </a:cxn>
                </a:cxnLst>
                <a:rect l="0" t="0" r="r" b="b"/>
                <a:pathLst>
                  <a:path w="230" h="145">
                    <a:moveTo>
                      <a:pt x="46" y="141"/>
                    </a:moveTo>
                    <a:lnTo>
                      <a:pt x="46" y="141"/>
                    </a:lnTo>
                    <a:cubicBezTo>
                      <a:pt x="62" y="143"/>
                      <a:pt x="84" y="145"/>
                      <a:pt x="111" y="145"/>
                    </a:cubicBezTo>
                    <a:cubicBezTo>
                      <a:pt x="137" y="145"/>
                      <a:pt x="168" y="143"/>
                      <a:pt x="201" y="138"/>
                    </a:cubicBezTo>
                    <a:lnTo>
                      <a:pt x="201" y="138"/>
                    </a:lnTo>
                    <a:cubicBezTo>
                      <a:pt x="224" y="100"/>
                      <a:pt x="230" y="69"/>
                      <a:pt x="230" y="47"/>
                    </a:cubicBezTo>
                    <a:cubicBezTo>
                      <a:pt x="230" y="23"/>
                      <a:pt x="223" y="7"/>
                      <a:pt x="219" y="0"/>
                    </a:cubicBezTo>
                    <a:lnTo>
                      <a:pt x="10" y="0"/>
                    </a:lnTo>
                    <a:cubicBezTo>
                      <a:pt x="9" y="1"/>
                      <a:pt x="8" y="3"/>
                      <a:pt x="7" y="5"/>
                    </a:cubicBezTo>
                    <a:cubicBezTo>
                      <a:pt x="4" y="13"/>
                      <a:pt x="0" y="27"/>
                      <a:pt x="0" y="44"/>
                    </a:cubicBezTo>
                    <a:cubicBezTo>
                      <a:pt x="0" y="67"/>
                      <a:pt x="6" y="99"/>
                      <a:pt x="30" y="139"/>
                    </a:cubicBezTo>
                    <a:cubicBezTo>
                      <a:pt x="34" y="140"/>
                      <a:pt x="40" y="141"/>
                      <a:pt x="46" y="14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155" name="Freeform 61"/>
            <p:cNvSpPr>
              <a:spLocks/>
            </p:cNvSpPr>
            <p:nvPr/>
          </p:nvSpPr>
          <p:spPr bwMode="auto">
            <a:xfrm>
              <a:off x="8348513" y="3836269"/>
              <a:ext cx="546100" cy="1157287"/>
            </a:xfrm>
            <a:custGeom>
              <a:avLst/>
              <a:gdLst/>
              <a:ahLst/>
              <a:cxnLst>
                <a:cxn ang="0">
                  <a:pos x="425" y="1"/>
                </a:cxn>
                <a:cxn ang="0">
                  <a:pos x="425" y="1"/>
                </a:cxn>
                <a:cxn ang="0">
                  <a:pos x="432" y="47"/>
                </a:cxn>
                <a:cxn ang="0">
                  <a:pos x="299" y="275"/>
                </a:cxn>
                <a:cxn ang="0">
                  <a:pos x="296" y="384"/>
                </a:cxn>
                <a:cxn ang="0">
                  <a:pos x="268" y="455"/>
                </a:cxn>
                <a:cxn ang="0">
                  <a:pos x="200" y="479"/>
                </a:cxn>
                <a:cxn ang="0">
                  <a:pos x="200" y="479"/>
                </a:cxn>
                <a:cxn ang="0">
                  <a:pos x="126" y="448"/>
                </a:cxn>
                <a:cxn ang="0">
                  <a:pos x="98" y="378"/>
                </a:cxn>
                <a:cxn ang="0">
                  <a:pos x="118" y="315"/>
                </a:cxn>
                <a:cxn ang="0">
                  <a:pos x="130" y="283"/>
                </a:cxn>
                <a:cxn ang="0">
                  <a:pos x="122" y="258"/>
                </a:cxn>
                <a:cxn ang="0">
                  <a:pos x="98" y="264"/>
                </a:cxn>
                <a:cxn ang="0">
                  <a:pos x="49" y="215"/>
                </a:cxn>
                <a:cxn ang="0">
                  <a:pos x="98" y="166"/>
                </a:cxn>
                <a:cxn ang="0">
                  <a:pos x="147" y="215"/>
                </a:cxn>
                <a:cxn ang="0">
                  <a:pos x="145" y="229"/>
                </a:cxn>
                <a:cxn ang="0">
                  <a:pos x="149" y="233"/>
                </a:cxn>
                <a:cxn ang="0">
                  <a:pos x="167" y="283"/>
                </a:cxn>
                <a:cxn ang="0">
                  <a:pos x="149" y="337"/>
                </a:cxn>
                <a:cxn ang="0">
                  <a:pos x="135" y="378"/>
                </a:cxn>
                <a:cxn ang="0">
                  <a:pos x="200" y="442"/>
                </a:cxn>
                <a:cxn ang="0">
                  <a:pos x="243" y="427"/>
                </a:cxn>
                <a:cxn ang="0">
                  <a:pos x="258" y="384"/>
                </a:cxn>
                <a:cxn ang="0">
                  <a:pos x="262" y="274"/>
                </a:cxn>
                <a:cxn ang="0">
                  <a:pos x="127" y="44"/>
                </a:cxn>
                <a:cxn ang="0">
                  <a:pos x="134" y="0"/>
                </a:cxn>
                <a:cxn ang="0">
                  <a:pos x="0" y="149"/>
                </a:cxn>
                <a:cxn ang="0">
                  <a:pos x="0" y="468"/>
                </a:cxn>
                <a:cxn ang="0">
                  <a:pos x="104" y="610"/>
                </a:cxn>
                <a:cxn ang="0">
                  <a:pos x="104" y="1203"/>
                </a:cxn>
                <a:cxn ang="0">
                  <a:pos x="454" y="1203"/>
                </a:cxn>
                <a:cxn ang="0">
                  <a:pos x="454" y="610"/>
                </a:cxn>
                <a:cxn ang="0">
                  <a:pos x="559" y="468"/>
                </a:cxn>
                <a:cxn ang="0">
                  <a:pos x="559" y="149"/>
                </a:cxn>
                <a:cxn ang="0">
                  <a:pos x="425" y="1"/>
                </a:cxn>
              </a:cxnLst>
              <a:rect l="0" t="0" r="r" b="b"/>
              <a:pathLst>
                <a:path w="559" h="1203">
                  <a:moveTo>
                    <a:pt x="425" y="1"/>
                  </a:moveTo>
                  <a:lnTo>
                    <a:pt x="425" y="1"/>
                  </a:lnTo>
                  <a:cubicBezTo>
                    <a:pt x="429" y="12"/>
                    <a:pt x="432" y="28"/>
                    <a:pt x="432" y="47"/>
                  </a:cubicBezTo>
                  <a:cubicBezTo>
                    <a:pt x="432" y="101"/>
                    <a:pt x="405" y="179"/>
                    <a:pt x="299" y="275"/>
                  </a:cubicBezTo>
                  <a:cubicBezTo>
                    <a:pt x="298" y="301"/>
                    <a:pt x="296" y="349"/>
                    <a:pt x="296" y="384"/>
                  </a:cubicBezTo>
                  <a:cubicBezTo>
                    <a:pt x="296" y="413"/>
                    <a:pt x="286" y="438"/>
                    <a:pt x="268" y="455"/>
                  </a:cubicBezTo>
                  <a:cubicBezTo>
                    <a:pt x="250" y="471"/>
                    <a:pt x="226" y="479"/>
                    <a:pt x="200" y="479"/>
                  </a:cubicBezTo>
                  <a:lnTo>
                    <a:pt x="200" y="479"/>
                  </a:lnTo>
                  <a:cubicBezTo>
                    <a:pt x="170" y="479"/>
                    <a:pt x="144" y="467"/>
                    <a:pt x="126" y="448"/>
                  </a:cubicBezTo>
                  <a:cubicBezTo>
                    <a:pt x="108" y="430"/>
                    <a:pt x="98" y="404"/>
                    <a:pt x="98" y="378"/>
                  </a:cubicBezTo>
                  <a:cubicBezTo>
                    <a:pt x="98" y="357"/>
                    <a:pt x="104" y="335"/>
                    <a:pt x="118" y="315"/>
                  </a:cubicBezTo>
                  <a:cubicBezTo>
                    <a:pt x="128" y="302"/>
                    <a:pt x="130" y="291"/>
                    <a:pt x="130" y="283"/>
                  </a:cubicBezTo>
                  <a:cubicBezTo>
                    <a:pt x="130" y="273"/>
                    <a:pt x="126" y="265"/>
                    <a:pt x="122" y="258"/>
                  </a:cubicBezTo>
                  <a:cubicBezTo>
                    <a:pt x="115" y="262"/>
                    <a:pt x="107" y="264"/>
                    <a:pt x="98" y="264"/>
                  </a:cubicBezTo>
                  <a:cubicBezTo>
                    <a:pt x="71" y="264"/>
                    <a:pt x="49" y="242"/>
                    <a:pt x="49" y="215"/>
                  </a:cubicBezTo>
                  <a:cubicBezTo>
                    <a:pt x="49" y="188"/>
                    <a:pt x="71" y="166"/>
                    <a:pt x="98" y="166"/>
                  </a:cubicBezTo>
                  <a:cubicBezTo>
                    <a:pt x="125" y="166"/>
                    <a:pt x="147" y="188"/>
                    <a:pt x="147" y="215"/>
                  </a:cubicBezTo>
                  <a:cubicBezTo>
                    <a:pt x="147" y="220"/>
                    <a:pt x="147" y="224"/>
                    <a:pt x="145" y="229"/>
                  </a:cubicBezTo>
                  <a:cubicBezTo>
                    <a:pt x="147" y="230"/>
                    <a:pt x="148" y="232"/>
                    <a:pt x="149" y="233"/>
                  </a:cubicBezTo>
                  <a:cubicBezTo>
                    <a:pt x="158" y="244"/>
                    <a:pt x="167" y="261"/>
                    <a:pt x="167" y="283"/>
                  </a:cubicBezTo>
                  <a:cubicBezTo>
                    <a:pt x="168" y="300"/>
                    <a:pt x="162" y="318"/>
                    <a:pt x="149" y="337"/>
                  </a:cubicBezTo>
                  <a:cubicBezTo>
                    <a:pt x="139" y="350"/>
                    <a:pt x="135" y="364"/>
                    <a:pt x="135" y="378"/>
                  </a:cubicBezTo>
                  <a:cubicBezTo>
                    <a:pt x="135" y="412"/>
                    <a:pt x="160" y="441"/>
                    <a:pt x="200" y="442"/>
                  </a:cubicBezTo>
                  <a:cubicBezTo>
                    <a:pt x="219" y="442"/>
                    <a:pt x="233" y="436"/>
                    <a:pt x="243" y="427"/>
                  </a:cubicBezTo>
                  <a:cubicBezTo>
                    <a:pt x="252" y="418"/>
                    <a:pt x="258" y="405"/>
                    <a:pt x="258" y="384"/>
                  </a:cubicBezTo>
                  <a:cubicBezTo>
                    <a:pt x="258" y="348"/>
                    <a:pt x="261" y="300"/>
                    <a:pt x="262" y="274"/>
                  </a:cubicBezTo>
                  <a:cubicBezTo>
                    <a:pt x="155" y="177"/>
                    <a:pt x="127" y="99"/>
                    <a:pt x="127" y="44"/>
                  </a:cubicBezTo>
                  <a:cubicBezTo>
                    <a:pt x="127" y="27"/>
                    <a:pt x="130" y="12"/>
                    <a:pt x="134" y="0"/>
                  </a:cubicBezTo>
                  <a:cubicBezTo>
                    <a:pt x="59" y="8"/>
                    <a:pt x="0" y="72"/>
                    <a:pt x="0" y="149"/>
                  </a:cubicBezTo>
                  <a:lnTo>
                    <a:pt x="0" y="468"/>
                  </a:lnTo>
                  <a:cubicBezTo>
                    <a:pt x="0" y="534"/>
                    <a:pt x="44" y="591"/>
                    <a:pt x="104" y="610"/>
                  </a:cubicBezTo>
                  <a:lnTo>
                    <a:pt x="104" y="1203"/>
                  </a:lnTo>
                  <a:lnTo>
                    <a:pt x="454" y="1203"/>
                  </a:lnTo>
                  <a:lnTo>
                    <a:pt x="454" y="610"/>
                  </a:lnTo>
                  <a:cubicBezTo>
                    <a:pt x="515" y="591"/>
                    <a:pt x="559" y="534"/>
                    <a:pt x="559" y="468"/>
                  </a:cubicBezTo>
                  <a:lnTo>
                    <a:pt x="559" y="149"/>
                  </a:lnTo>
                  <a:cubicBezTo>
                    <a:pt x="559" y="72"/>
                    <a:pt x="500" y="8"/>
                    <a:pt x="425" y="1"/>
                  </a:cubicBezTo>
                  <a:close/>
                </a:path>
              </a:pathLst>
            </a:custGeom>
            <a:solidFill>
              <a:srgbClr val="ED6737"/>
            </a:solidFill>
            <a:ln w="0">
              <a:noFill/>
              <a:prstDash val="solid"/>
              <a:round/>
              <a:headEnd/>
              <a:tailEnd/>
            </a:ln>
          </p:spPr>
          <p:txBody>
            <a:bodyPr/>
            <a:lstStyle/>
            <a:p>
              <a:pPr fontAlgn="auto">
                <a:spcBef>
                  <a:spcPts val="0"/>
                </a:spcBef>
                <a:spcAft>
                  <a:spcPts val="0"/>
                </a:spcAft>
              </a:pPr>
              <a:endParaRPr lang="en-US" sz="4800" dirty="0">
                <a:solidFill>
                  <a:srgbClr val="1F497D"/>
                </a:solidFill>
                <a:latin typeface="Calibri"/>
              </a:endParaRPr>
            </a:p>
          </p:txBody>
        </p:sp>
      </p:grpSp>
      <p:sp>
        <p:nvSpPr>
          <p:cNvPr id="162" name="TextBox 161"/>
          <p:cNvSpPr txBox="1"/>
          <p:nvPr/>
        </p:nvSpPr>
        <p:spPr>
          <a:xfrm>
            <a:off x="2463335" y="5568683"/>
            <a:ext cx="1144677" cy="369332"/>
          </a:xfrm>
          <a:prstGeom prst="rect">
            <a:avLst/>
          </a:prstGeom>
          <a:noFill/>
        </p:spPr>
        <p:txBody>
          <a:bodyPr wrap="square" rtlCol="0">
            <a:spAutoFit/>
          </a:bodyPr>
          <a:lstStyle/>
          <a:p>
            <a:pPr algn="ctr" fontAlgn="auto">
              <a:spcBef>
                <a:spcPts val="0"/>
              </a:spcBef>
              <a:spcAft>
                <a:spcPts val="0"/>
              </a:spcAft>
            </a:pPr>
            <a:r>
              <a:rPr lang="en-US" dirty="0">
                <a:solidFill>
                  <a:srgbClr val="000000"/>
                </a:solidFill>
                <a:latin typeface="Calibri"/>
              </a:rPr>
              <a:t>CAUTION</a:t>
            </a:r>
          </a:p>
        </p:txBody>
      </p:sp>
      <p:sp>
        <p:nvSpPr>
          <p:cNvPr id="170" name="TextBox 169"/>
          <p:cNvSpPr txBox="1"/>
          <p:nvPr/>
        </p:nvSpPr>
        <p:spPr>
          <a:xfrm>
            <a:off x="4401565" y="5240967"/>
            <a:ext cx="2524979" cy="307777"/>
          </a:xfrm>
          <a:prstGeom prst="rect">
            <a:avLst/>
          </a:prstGeom>
          <a:noFill/>
          <a:ln>
            <a:solidFill>
              <a:schemeClr val="bg1"/>
            </a:solidFill>
            <a:prstDash val="dash"/>
          </a:ln>
          <a:effectLst/>
        </p:spPr>
        <p:txBody>
          <a:bodyPr wrap="square" rtlCol="0">
            <a:spAutoFit/>
          </a:bodyPr>
          <a:lstStyle/>
          <a:p>
            <a:pPr marL="0" lvl="1" fontAlgn="auto">
              <a:spcBef>
                <a:spcPts val="0"/>
              </a:spcBef>
              <a:spcAft>
                <a:spcPts val="0"/>
              </a:spcAft>
            </a:pPr>
            <a:r>
              <a:rPr lang="en-US" sz="1400">
                <a:solidFill>
                  <a:srgbClr val="FFFFFF"/>
                </a:solidFill>
                <a:latin typeface="Calibri"/>
              </a:rPr>
              <a:t>Content</a:t>
            </a:r>
            <a:endParaRPr lang="en-US" sz="1400" dirty="0">
              <a:solidFill>
                <a:srgbClr val="FFFFFF"/>
              </a:solidFill>
              <a:latin typeface="Calibri"/>
            </a:endParaRPr>
          </a:p>
        </p:txBody>
      </p:sp>
      <p:sp>
        <p:nvSpPr>
          <p:cNvPr id="69" name="Title 2"/>
          <p:cNvSpPr txBox="1">
            <a:spLocks/>
          </p:cNvSpPr>
          <p:nvPr/>
        </p:nvSpPr>
        <p:spPr bwMode="gray">
          <a:xfrm>
            <a:off x="698346" y="-166985"/>
            <a:ext cx="8147204" cy="519621"/>
          </a:xfrm>
          <a:prstGeom prst="rect">
            <a:avLst/>
          </a:prstGeom>
        </p:spPr>
        <p:txBody>
          <a:bodyPr>
            <a:noAutofit/>
          </a:bodyPr>
          <a:lst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pPr marL="0" marR="0" lvl="0" indent="0" algn="l" defTabSz="914400" rtl="0" eaLnBrk="1" fontAlgn="base" latinLnBrk="0" hangingPunct="1">
              <a:lnSpc>
                <a:spcPct val="80000"/>
              </a:lnSpc>
              <a:spcBef>
                <a:spcPts val="0"/>
              </a:spcBef>
              <a:spcAft>
                <a:spcPts val="600"/>
              </a:spcAft>
              <a:buClrTx/>
              <a:buSzTx/>
              <a:buFontTx/>
              <a:buNone/>
              <a:tabLst/>
              <a:defRPr/>
            </a:pPr>
            <a:endParaRPr kumimoji="0" lang="en-US" sz="3600" b="1" i="0" u="none" strike="noStrike" kern="1200" cap="all" spc="0" normalizeH="0" baseline="0" noProof="0">
              <a:ln>
                <a:noFill/>
              </a:ln>
              <a:solidFill>
                <a:srgbClr val="595959"/>
              </a:solidFill>
              <a:effectLst/>
              <a:uLnTx/>
              <a:uFillTx/>
              <a:latin typeface="Calibri"/>
              <a:ea typeface="+mj-ea"/>
              <a:cs typeface="+mj-cs"/>
            </a:endParaRPr>
          </a:p>
        </p:txBody>
      </p:sp>
      <p:sp>
        <p:nvSpPr>
          <p:cNvPr id="71" name="Title 4"/>
          <p:cNvSpPr txBox="1">
            <a:spLocks/>
          </p:cNvSpPr>
          <p:nvPr/>
        </p:nvSpPr>
        <p:spPr bwMode="gray">
          <a:xfrm>
            <a:off x="850746" y="-14585"/>
            <a:ext cx="8147204" cy="519621"/>
          </a:xfrm>
          <a:prstGeom prst="rect">
            <a:avLst/>
          </a:prstGeom>
        </p:spPr>
        <p:txBody>
          <a:bodyPr>
            <a:noAutofit/>
          </a:bodyPr>
          <a:lstStyle>
            <a:lvl1pPr algn="l" rtl="0" fontAlgn="base">
              <a:lnSpc>
                <a:spcPct val="80000"/>
              </a:lnSpc>
              <a:spcBef>
                <a:spcPts val="0"/>
              </a:spcBef>
              <a:spcAft>
                <a:spcPts val="600"/>
              </a:spcAft>
              <a:defRPr sz="3600" b="1" kern="1200" cap="all">
                <a:solidFill>
                  <a:srgbClr val="595959"/>
                </a:solidFill>
                <a:latin typeface="+mj-lt"/>
                <a:ea typeface="+mj-ea"/>
                <a:cs typeface="+mj-cs"/>
              </a:defRPr>
            </a:lvl1pPr>
            <a:lvl2pPr algn="l" rtl="0" fontAlgn="base">
              <a:lnSpc>
                <a:spcPts val="3775"/>
              </a:lnSpc>
              <a:spcBef>
                <a:spcPct val="0"/>
              </a:spcBef>
              <a:spcAft>
                <a:spcPct val="0"/>
              </a:spcAft>
              <a:defRPr sz="3600" b="1">
                <a:solidFill>
                  <a:srgbClr val="595959"/>
                </a:solidFill>
                <a:latin typeface="Calibri" pitchFamily="34" charset="0"/>
              </a:defRPr>
            </a:lvl2pPr>
            <a:lvl3pPr algn="l" rtl="0" fontAlgn="base">
              <a:lnSpc>
                <a:spcPts val="3775"/>
              </a:lnSpc>
              <a:spcBef>
                <a:spcPct val="0"/>
              </a:spcBef>
              <a:spcAft>
                <a:spcPct val="0"/>
              </a:spcAft>
              <a:defRPr sz="3600" b="1">
                <a:solidFill>
                  <a:srgbClr val="595959"/>
                </a:solidFill>
                <a:latin typeface="Calibri" pitchFamily="34" charset="0"/>
              </a:defRPr>
            </a:lvl3pPr>
            <a:lvl4pPr algn="l" rtl="0" fontAlgn="base">
              <a:lnSpc>
                <a:spcPts val="3775"/>
              </a:lnSpc>
              <a:spcBef>
                <a:spcPct val="0"/>
              </a:spcBef>
              <a:spcAft>
                <a:spcPct val="0"/>
              </a:spcAft>
              <a:defRPr sz="3600" b="1">
                <a:solidFill>
                  <a:srgbClr val="595959"/>
                </a:solidFill>
                <a:latin typeface="Calibri" pitchFamily="34" charset="0"/>
              </a:defRPr>
            </a:lvl4pPr>
            <a:lvl5pPr algn="l" rtl="0" fontAlgn="base">
              <a:lnSpc>
                <a:spcPts val="3775"/>
              </a:lnSpc>
              <a:spcBef>
                <a:spcPct val="0"/>
              </a:spcBef>
              <a:spcAft>
                <a:spcPct val="0"/>
              </a:spcAft>
              <a:defRPr sz="3600" b="1">
                <a:solidFill>
                  <a:srgbClr val="595959"/>
                </a:solidFill>
                <a:latin typeface="Calibri" pitchFamily="34" charset="0"/>
              </a:defRPr>
            </a:lvl5pPr>
            <a:lvl6pPr marL="457200" algn="l" rtl="0" fontAlgn="base">
              <a:lnSpc>
                <a:spcPts val="3775"/>
              </a:lnSpc>
              <a:spcBef>
                <a:spcPct val="0"/>
              </a:spcBef>
              <a:spcAft>
                <a:spcPct val="0"/>
              </a:spcAft>
              <a:defRPr sz="3600" b="1">
                <a:solidFill>
                  <a:srgbClr val="595959"/>
                </a:solidFill>
                <a:latin typeface="Calibri" pitchFamily="34" charset="0"/>
              </a:defRPr>
            </a:lvl6pPr>
            <a:lvl7pPr marL="914400" algn="l" rtl="0" fontAlgn="base">
              <a:lnSpc>
                <a:spcPts val="3775"/>
              </a:lnSpc>
              <a:spcBef>
                <a:spcPct val="0"/>
              </a:spcBef>
              <a:spcAft>
                <a:spcPct val="0"/>
              </a:spcAft>
              <a:defRPr sz="3600" b="1">
                <a:solidFill>
                  <a:srgbClr val="595959"/>
                </a:solidFill>
                <a:latin typeface="Calibri" pitchFamily="34" charset="0"/>
              </a:defRPr>
            </a:lvl7pPr>
            <a:lvl8pPr marL="1371600" algn="l" rtl="0" fontAlgn="base">
              <a:lnSpc>
                <a:spcPts val="3775"/>
              </a:lnSpc>
              <a:spcBef>
                <a:spcPct val="0"/>
              </a:spcBef>
              <a:spcAft>
                <a:spcPct val="0"/>
              </a:spcAft>
              <a:defRPr sz="3600" b="1">
                <a:solidFill>
                  <a:srgbClr val="595959"/>
                </a:solidFill>
                <a:latin typeface="Calibri" pitchFamily="34" charset="0"/>
              </a:defRPr>
            </a:lvl8pPr>
            <a:lvl9pPr marL="1828800" algn="l" rtl="0" fontAlgn="base">
              <a:lnSpc>
                <a:spcPts val="3775"/>
              </a:lnSpc>
              <a:spcBef>
                <a:spcPct val="0"/>
              </a:spcBef>
              <a:spcAft>
                <a:spcPct val="0"/>
              </a:spcAft>
              <a:defRPr sz="3600" b="1">
                <a:solidFill>
                  <a:srgbClr val="595959"/>
                </a:solidFill>
                <a:latin typeface="Calibri" pitchFamily="34" charset="0"/>
              </a:defRPr>
            </a:lvl9pPr>
          </a:lstStyle>
          <a:p>
            <a:pPr marL="0" marR="0" lvl="0" indent="0" algn="l" defTabSz="914400" rtl="0" eaLnBrk="1" fontAlgn="base" latinLnBrk="0" hangingPunct="1">
              <a:lnSpc>
                <a:spcPct val="80000"/>
              </a:lnSpc>
              <a:spcBef>
                <a:spcPts val="0"/>
              </a:spcBef>
              <a:spcAft>
                <a:spcPts val="600"/>
              </a:spcAft>
              <a:buClrTx/>
              <a:buSzTx/>
              <a:buFontTx/>
              <a:buNone/>
              <a:tabLst/>
              <a:defRPr/>
            </a:pPr>
            <a:r>
              <a:rPr kumimoji="0" lang="en-US" sz="3600" b="1" i="0" u="none" strike="noStrike" kern="1200" cap="all" spc="0" normalizeH="0" baseline="0" noProof="0">
                <a:ln>
                  <a:noFill/>
                </a:ln>
                <a:solidFill>
                  <a:schemeClr val="bg1"/>
                </a:solidFill>
                <a:effectLst/>
                <a:uLnTx/>
                <a:uFillTx/>
                <a:latin typeface="Calibri"/>
                <a:ea typeface="+mj-ea"/>
                <a:cs typeface="+mj-cs"/>
              </a:rPr>
              <a:t>headline</a:t>
            </a:r>
          </a:p>
        </p:txBody>
      </p:sp>
    </p:spTree>
    <p:extLst>
      <p:ext uri="{BB962C8B-B14F-4D97-AF65-F5344CB8AC3E}">
        <p14:creationId xmlns:p14="http://schemas.microsoft.com/office/powerpoint/2010/main" val="3421026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763792" y="2277515"/>
            <a:ext cx="3648475" cy="1856232"/>
          </a:xfrm>
          <a:prstGeom prst="roundRect">
            <a:avLst>
              <a:gd name="adj" fmla="val 627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t"/>
          <a:lstStyle/>
          <a:p>
            <a:pPr fontAlgn="auto">
              <a:spcBef>
                <a:spcPts val="0"/>
              </a:spcBef>
              <a:spcAft>
                <a:spcPts val="0"/>
              </a:spcAft>
            </a:pPr>
            <a:endParaRPr lang="en-US" sz="1400" b="1" dirty="0">
              <a:solidFill>
                <a:prstClr val="white"/>
              </a:solidFill>
            </a:endParaRPr>
          </a:p>
        </p:txBody>
      </p:sp>
      <p:sp>
        <p:nvSpPr>
          <p:cNvPr id="44" name="TextBox 43"/>
          <p:cNvSpPr txBox="1"/>
          <p:nvPr/>
        </p:nvSpPr>
        <p:spPr>
          <a:xfrm>
            <a:off x="1589496" y="1937182"/>
            <a:ext cx="1997060" cy="643387"/>
          </a:xfrm>
          <a:prstGeom prst="rect">
            <a:avLst/>
          </a:prstGeom>
          <a:noFill/>
        </p:spPr>
        <p:txBody>
          <a:bodyPr wrap="square" rtlCol="0">
            <a:normAutofit/>
          </a:bodyPr>
          <a:lstStyle/>
          <a:p>
            <a:pPr algn="ctr" fontAlgn="auto">
              <a:spcBef>
                <a:spcPts val="0"/>
              </a:spcBef>
              <a:spcAft>
                <a:spcPts val="0"/>
              </a:spcAft>
            </a:pPr>
            <a:r>
              <a:rPr lang="en-US" sz="1400" b="1" dirty="0">
                <a:cs typeface="Arial" pitchFamily="34" charset="0"/>
              </a:rPr>
              <a:t>PHASE 1</a:t>
            </a:r>
          </a:p>
        </p:txBody>
      </p:sp>
      <p:grpSp>
        <p:nvGrpSpPr>
          <p:cNvPr id="50" name="Group 49"/>
          <p:cNvGrpSpPr/>
          <p:nvPr/>
        </p:nvGrpSpPr>
        <p:grpSpPr>
          <a:xfrm>
            <a:off x="5218772" y="2303129"/>
            <a:ext cx="3648475" cy="1856232"/>
            <a:chOff x="2402117" y="3588959"/>
            <a:chExt cx="3648475" cy="1856232"/>
          </a:xfrm>
        </p:grpSpPr>
        <p:sp>
          <p:nvSpPr>
            <p:cNvPr id="51" name="Rounded Rectangle 50"/>
            <p:cNvSpPr/>
            <p:nvPr/>
          </p:nvSpPr>
          <p:spPr>
            <a:xfrm>
              <a:off x="2402117" y="3588959"/>
              <a:ext cx="3648475" cy="1856232"/>
            </a:xfrm>
            <a:prstGeom prst="roundRect">
              <a:avLst>
                <a:gd name="adj" fmla="val 6273"/>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t"/>
            <a:lstStyle/>
            <a:p>
              <a:pPr fontAlgn="auto">
                <a:spcBef>
                  <a:spcPts val="0"/>
                </a:spcBef>
                <a:spcAft>
                  <a:spcPts val="0"/>
                </a:spcAft>
              </a:pPr>
              <a:endParaRPr lang="en-US" sz="1400" b="1" dirty="0">
                <a:solidFill>
                  <a:srgbClr val="616365"/>
                </a:solidFill>
              </a:endParaRPr>
            </a:p>
          </p:txBody>
        </p:sp>
        <p:sp>
          <p:nvSpPr>
            <p:cNvPr id="52" name="Rounded Rectangle 51"/>
            <p:cNvSpPr/>
            <p:nvPr/>
          </p:nvSpPr>
          <p:spPr>
            <a:xfrm>
              <a:off x="2478237" y="3655249"/>
              <a:ext cx="3496235" cy="1723653"/>
            </a:xfrm>
            <a:prstGeom prst="roundRect">
              <a:avLst>
                <a:gd name="adj" fmla="val 4658"/>
              </a:avLst>
            </a:prstGeom>
            <a:solidFill>
              <a:schemeClr val="bg1"/>
            </a:solidFill>
            <a:ln w="571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095" tIns="109095" rIns="109095" bIns="109095" numCol="1" spcCol="1270" anchor="t" anchorCtr="0">
              <a:noAutofit/>
            </a:bodyPr>
            <a:lstStyle/>
            <a:p>
              <a:pPr algn="ctr" defTabSz="622300" fontAlgn="auto">
                <a:lnSpc>
                  <a:spcPct val="85000"/>
                </a:lnSpc>
                <a:spcAft>
                  <a:spcPts val="1200"/>
                </a:spcAft>
              </a:pPr>
              <a:r>
                <a:rPr lang="da-DK" sz="1600" b="1" dirty="0">
                  <a:solidFill>
                    <a:srgbClr val="616365"/>
                  </a:solidFill>
                </a:rPr>
                <a:t>Lorem ipsum dolor sit amet</a:t>
              </a:r>
            </a:p>
            <a:p>
              <a:pPr algn="ctr" defTabSz="622300" fontAlgn="auto">
                <a:lnSpc>
                  <a:spcPct val="85000"/>
                </a:lnSpc>
                <a:spcAft>
                  <a:spcPts val="1200"/>
                </a:spcAft>
              </a:pPr>
              <a:endParaRPr lang="en-US" sz="1400" dirty="0">
                <a:solidFill>
                  <a:srgbClr val="616365"/>
                </a:solidFill>
              </a:endParaRPr>
            </a:p>
            <a:p>
              <a:pPr algn="ctr" defTabSz="622300" fontAlgn="auto">
                <a:lnSpc>
                  <a:spcPct val="85000"/>
                </a:lnSpc>
                <a:spcAft>
                  <a:spcPts val="1200"/>
                </a:spcAft>
              </a:pPr>
              <a:r>
                <a:rPr lang="en-US" sz="1400" dirty="0" err="1">
                  <a:solidFill>
                    <a:srgbClr val="616365"/>
                  </a:solidFill>
                </a:rPr>
                <a:t>consectetur</a:t>
              </a:r>
              <a:r>
                <a:rPr lang="en-US" sz="1400" dirty="0">
                  <a:solidFill>
                    <a:srgbClr val="616365"/>
                  </a:solidFill>
                </a:rPr>
                <a:t> </a:t>
              </a:r>
              <a:r>
                <a:rPr lang="en-US" sz="1400" dirty="0" err="1">
                  <a:solidFill>
                    <a:srgbClr val="616365"/>
                  </a:solidFill>
                </a:rPr>
                <a:t>adipiscing</a:t>
              </a:r>
              <a:r>
                <a:rPr lang="en-US" sz="1400" dirty="0">
                  <a:solidFill>
                    <a:srgbClr val="616365"/>
                  </a:solidFill>
                </a:rPr>
                <a:t> </a:t>
              </a:r>
              <a:r>
                <a:rPr lang="en-US" sz="1400" dirty="0" err="1">
                  <a:solidFill>
                    <a:srgbClr val="616365"/>
                  </a:solidFill>
                </a:rPr>
                <a:t>elit</a:t>
              </a:r>
              <a:r>
                <a:rPr lang="en-US" sz="1400" dirty="0">
                  <a:solidFill>
                    <a:srgbClr val="616365"/>
                  </a:solidFill>
                </a:rPr>
                <a:t>. </a:t>
              </a:r>
              <a:r>
                <a:rPr lang="en-US" sz="1400" dirty="0" err="1">
                  <a:solidFill>
                    <a:srgbClr val="616365"/>
                  </a:solidFill>
                </a:rPr>
                <a:t>Praesent</a:t>
              </a:r>
              <a:r>
                <a:rPr lang="en-US" sz="1400" dirty="0">
                  <a:solidFill>
                    <a:srgbClr val="616365"/>
                  </a:solidFill>
                </a:rPr>
                <a:t> </a:t>
              </a:r>
              <a:r>
                <a:rPr lang="en-US" sz="1400" dirty="0" err="1">
                  <a:solidFill>
                    <a:srgbClr val="616365"/>
                  </a:solidFill>
                </a:rPr>
                <a:t>eleifend</a:t>
              </a:r>
              <a:r>
                <a:rPr lang="en-US" sz="1400" dirty="0">
                  <a:solidFill>
                    <a:srgbClr val="616365"/>
                  </a:solidFill>
                </a:rPr>
                <a:t> </a:t>
              </a:r>
              <a:r>
                <a:rPr lang="en-US" sz="1400" dirty="0" err="1">
                  <a:solidFill>
                    <a:srgbClr val="616365"/>
                  </a:solidFill>
                </a:rPr>
                <a:t>lectus</a:t>
              </a:r>
              <a:r>
                <a:rPr lang="en-US" sz="1400" dirty="0">
                  <a:solidFill>
                    <a:srgbClr val="616365"/>
                  </a:solidFill>
                </a:rPr>
                <a:t> vitae </a:t>
              </a:r>
              <a:r>
                <a:rPr lang="en-US" sz="1400" dirty="0" err="1">
                  <a:solidFill>
                    <a:srgbClr val="616365"/>
                  </a:solidFill>
                </a:rPr>
                <a:t>odio</a:t>
              </a:r>
              <a:r>
                <a:rPr lang="en-US" sz="1400" dirty="0">
                  <a:solidFill>
                    <a:srgbClr val="616365"/>
                  </a:solidFill>
                </a:rPr>
                <a:t> </a:t>
              </a:r>
              <a:r>
                <a:rPr lang="en-US" sz="1400" dirty="0" err="1">
                  <a:solidFill>
                    <a:srgbClr val="616365"/>
                  </a:solidFill>
                </a:rPr>
                <a:t>tempor</a:t>
              </a:r>
              <a:r>
                <a:rPr lang="en-US" sz="1400" dirty="0">
                  <a:solidFill>
                    <a:srgbClr val="616365"/>
                  </a:solidFill>
                </a:rPr>
                <a:t> </a:t>
              </a:r>
              <a:r>
                <a:rPr lang="en-US" sz="1400" dirty="0" err="1">
                  <a:solidFill>
                    <a:srgbClr val="616365"/>
                  </a:solidFill>
                </a:rPr>
                <a:t>aliquet</a:t>
              </a:r>
              <a:r>
                <a:rPr lang="en-US" sz="1400" dirty="0">
                  <a:solidFill>
                    <a:srgbClr val="616365"/>
                  </a:solidFill>
                </a:rPr>
                <a:t>. </a:t>
              </a:r>
              <a:r>
                <a:rPr lang="en-US" sz="1400" dirty="0" err="1">
                  <a:solidFill>
                    <a:srgbClr val="616365"/>
                  </a:solidFill>
                </a:rPr>
                <a:t>Nulla</a:t>
              </a:r>
              <a:r>
                <a:rPr lang="en-US" sz="1400" dirty="0">
                  <a:solidFill>
                    <a:srgbClr val="616365"/>
                  </a:solidFill>
                </a:rPr>
                <a:t> </a:t>
              </a:r>
              <a:r>
                <a:rPr lang="en-US" sz="1400" dirty="0" err="1">
                  <a:solidFill>
                    <a:srgbClr val="616365"/>
                  </a:solidFill>
                </a:rPr>
                <a:t>facilisi</a:t>
              </a:r>
              <a:r>
                <a:rPr lang="en-US" sz="1400" dirty="0">
                  <a:solidFill>
                    <a:srgbClr val="616365"/>
                  </a:solidFill>
                </a:rPr>
                <a:t>. Maecenas </a:t>
              </a:r>
              <a:r>
                <a:rPr lang="en-US" sz="1400" dirty="0" err="1">
                  <a:solidFill>
                    <a:srgbClr val="616365"/>
                  </a:solidFill>
                </a:rPr>
                <a:t>fringilla</a:t>
              </a:r>
              <a:r>
                <a:rPr lang="en-US" sz="1400" dirty="0">
                  <a:solidFill>
                    <a:srgbClr val="616365"/>
                  </a:solidFill>
                </a:rPr>
                <a:t> sit </a:t>
              </a:r>
              <a:r>
                <a:rPr lang="en-US" sz="1400" dirty="0" err="1">
                  <a:solidFill>
                    <a:srgbClr val="616365"/>
                  </a:solidFill>
                </a:rPr>
                <a:t>amet</a:t>
              </a:r>
              <a:r>
                <a:rPr lang="en-US" sz="1400" dirty="0">
                  <a:solidFill>
                    <a:srgbClr val="616365"/>
                  </a:solidFill>
                </a:rPr>
                <a:t> mi </a:t>
              </a:r>
              <a:r>
                <a:rPr lang="en-US" sz="1400" dirty="0" err="1">
                  <a:solidFill>
                    <a:srgbClr val="616365"/>
                  </a:solidFill>
                </a:rPr>
                <a:t>ut</a:t>
              </a:r>
              <a:r>
                <a:rPr lang="en-US" sz="1400" dirty="0">
                  <a:solidFill>
                    <a:srgbClr val="616365"/>
                  </a:solidFill>
                </a:rPr>
                <a:t> </a:t>
              </a:r>
              <a:r>
                <a:rPr lang="en-US" sz="1400" dirty="0" err="1">
                  <a:solidFill>
                    <a:srgbClr val="616365"/>
                  </a:solidFill>
                </a:rPr>
                <a:t>scelerisque</a:t>
              </a:r>
              <a:r>
                <a:rPr lang="en-US" sz="1400" dirty="0">
                  <a:solidFill>
                    <a:srgbClr val="616365"/>
                  </a:solidFill>
                </a:rPr>
                <a:t>.</a:t>
              </a:r>
            </a:p>
          </p:txBody>
        </p:sp>
      </p:grpSp>
      <p:sp>
        <p:nvSpPr>
          <p:cNvPr id="56" name="Freeform 21"/>
          <p:cNvSpPr>
            <a:spLocks/>
          </p:cNvSpPr>
          <p:nvPr/>
        </p:nvSpPr>
        <p:spPr bwMode="auto">
          <a:xfrm rot="12167758" flipH="1" flipV="1">
            <a:off x="4097954" y="2086991"/>
            <a:ext cx="794472" cy="517694"/>
          </a:xfrm>
          <a:custGeom>
            <a:avLst/>
            <a:gdLst/>
            <a:ahLst/>
            <a:cxnLst>
              <a:cxn ang="0">
                <a:pos x="3310" y="825"/>
              </a:cxn>
              <a:cxn ang="0">
                <a:pos x="3310" y="825"/>
              </a:cxn>
              <a:cxn ang="0">
                <a:pos x="3003" y="150"/>
              </a:cxn>
              <a:cxn ang="0">
                <a:pos x="2726" y="46"/>
              </a:cxn>
              <a:cxn ang="0">
                <a:pos x="2623" y="324"/>
              </a:cxn>
              <a:cxn ang="0">
                <a:pos x="2708" y="511"/>
              </a:cxn>
              <a:cxn ang="0">
                <a:pos x="60" y="1327"/>
              </a:cxn>
              <a:cxn ang="0">
                <a:pos x="61" y="1328"/>
              </a:cxn>
              <a:cxn ang="0">
                <a:pos x="18" y="1531"/>
              </a:cxn>
              <a:cxn ang="0">
                <a:pos x="300" y="1697"/>
              </a:cxn>
              <a:cxn ang="0">
                <a:pos x="425" y="1614"/>
              </a:cxn>
              <a:cxn ang="0">
                <a:pos x="2545" y="948"/>
              </a:cxn>
              <a:cxn ang="0">
                <a:pos x="2357" y="1033"/>
              </a:cxn>
              <a:cxn ang="0">
                <a:pos x="2253" y="1310"/>
              </a:cxn>
              <a:cxn ang="0">
                <a:pos x="2530" y="1414"/>
              </a:cxn>
              <a:cxn ang="0">
                <a:pos x="3205" y="1106"/>
              </a:cxn>
              <a:cxn ang="0">
                <a:pos x="3315" y="987"/>
              </a:cxn>
              <a:cxn ang="0">
                <a:pos x="3310" y="825"/>
              </a:cxn>
            </a:cxnLst>
            <a:rect l="0" t="0" r="r" b="b"/>
            <a:pathLst>
              <a:path w="3335" h="1729">
                <a:moveTo>
                  <a:pt x="3310" y="825"/>
                </a:moveTo>
                <a:lnTo>
                  <a:pt x="3310" y="825"/>
                </a:lnTo>
                <a:lnTo>
                  <a:pt x="3003" y="150"/>
                </a:lnTo>
                <a:cubicBezTo>
                  <a:pt x="2955" y="46"/>
                  <a:pt x="2831" y="0"/>
                  <a:pt x="2726" y="46"/>
                </a:cubicBezTo>
                <a:cubicBezTo>
                  <a:pt x="2621" y="94"/>
                  <a:pt x="2575" y="219"/>
                  <a:pt x="2623" y="324"/>
                </a:cubicBezTo>
                <a:lnTo>
                  <a:pt x="2708" y="511"/>
                </a:lnTo>
                <a:cubicBezTo>
                  <a:pt x="1749" y="248"/>
                  <a:pt x="714" y="559"/>
                  <a:pt x="60" y="1327"/>
                </a:cubicBezTo>
                <a:cubicBezTo>
                  <a:pt x="60" y="1327"/>
                  <a:pt x="61" y="1328"/>
                  <a:pt x="61" y="1328"/>
                </a:cubicBezTo>
                <a:cubicBezTo>
                  <a:pt x="18" y="1383"/>
                  <a:pt x="0" y="1457"/>
                  <a:pt x="18" y="1531"/>
                </a:cubicBezTo>
                <a:cubicBezTo>
                  <a:pt x="50" y="1655"/>
                  <a:pt x="176" y="1729"/>
                  <a:pt x="300" y="1697"/>
                </a:cubicBezTo>
                <a:cubicBezTo>
                  <a:pt x="352" y="1684"/>
                  <a:pt x="395" y="1654"/>
                  <a:pt x="425" y="1614"/>
                </a:cubicBezTo>
                <a:cubicBezTo>
                  <a:pt x="953" y="1005"/>
                  <a:pt x="1776" y="753"/>
                  <a:pt x="2545" y="948"/>
                </a:cubicBezTo>
                <a:lnTo>
                  <a:pt x="2357" y="1033"/>
                </a:lnTo>
                <a:cubicBezTo>
                  <a:pt x="2252" y="1081"/>
                  <a:pt x="2206" y="1206"/>
                  <a:pt x="2253" y="1310"/>
                </a:cubicBezTo>
                <a:cubicBezTo>
                  <a:pt x="2301" y="1415"/>
                  <a:pt x="2426" y="1461"/>
                  <a:pt x="2530" y="1414"/>
                </a:cubicBezTo>
                <a:lnTo>
                  <a:pt x="3205" y="1106"/>
                </a:lnTo>
                <a:cubicBezTo>
                  <a:pt x="3258" y="1082"/>
                  <a:pt x="3296" y="1038"/>
                  <a:pt x="3315" y="987"/>
                </a:cubicBezTo>
                <a:cubicBezTo>
                  <a:pt x="3335" y="936"/>
                  <a:pt x="3335" y="878"/>
                  <a:pt x="3310" y="825"/>
                </a:cubicBezTo>
                <a:close/>
              </a:path>
            </a:pathLst>
          </a:custGeom>
          <a:solidFill>
            <a:schemeClr val="tx1"/>
          </a:solidFill>
          <a:ln w="0">
            <a:noFill/>
            <a:prstDash val="solid"/>
            <a:round/>
            <a:headEnd/>
            <a:tailEnd/>
          </a:ln>
          <a:effectLst>
            <a:outerShdw blurRad="50800" dist="38100" dir="8100000" algn="tr" rotWithShape="0">
              <a:srgbClr val="595959">
                <a:alpha val="40000"/>
              </a:srgbClr>
            </a:outerShdw>
          </a:effectLst>
        </p:spPr>
        <p:txBody>
          <a:bodyPr/>
          <a:lstStyle/>
          <a:p>
            <a:pPr fontAlgn="auto">
              <a:spcBef>
                <a:spcPts val="0"/>
              </a:spcBef>
              <a:spcAft>
                <a:spcPts val="0"/>
              </a:spcAft>
              <a:defRPr/>
            </a:pPr>
            <a:endParaRPr lang="en-US" kern="0">
              <a:solidFill>
                <a:sysClr val="windowText" lastClr="000000"/>
              </a:solidFill>
              <a:latin typeface="Arial"/>
            </a:endParaRPr>
          </a:p>
        </p:txBody>
      </p:sp>
      <p:sp>
        <p:nvSpPr>
          <p:cNvPr id="33" name="Rounded Rectangle 32"/>
          <p:cNvSpPr/>
          <p:nvPr/>
        </p:nvSpPr>
        <p:spPr>
          <a:xfrm>
            <a:off x="839911" y="2343806"/>
            <a:ext cx="3496235" cy="1723653"/>
          </a:xfrm>
          <a:prstGeom prst="roundRect">
            <a:avLst>
              <a:gd name="adj" fmla="val 4658"/>
            </a:avLst>
          </a:prstGeom>
          <a:solidFill>
            <a:schemeClr val="bg1"/>
          </a:solidFill>
          <a:ln w="571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095" tIns="109095" rIns="109095" bIns="109095" numCol="1" spcCol="1270" anchor="t" anchorCtr="0">
            <a:noAutofit/>
          </a:bodyPr>
          <a:lstStyle/>
          <a:p>
            <a:pPr algn="ctr" defTabSz="622300" fontAlgn="auto">
              <a:lnSpc>
                <a:spcPct val="85000"/>
              </a:lnSpc>
              <a:spcAft>
                <a:spcPts val="1200"/>
              </a:spcAft>
            </a:pPr>
            <a:r>
              <a:rPr lang="da-DK" sz="1600" b="1" dirty="0">
                <a:solidFill>
                  <a:srgbClr val="616365"/>
                </a:solidFill>
              </a:rPr>
              <a:t>Lorem ipsum dolor sit amet</a:t>
            </a:r>
          </a:p>
          <a:p>
            <a:pPr algn="ctr" defTabSz="622300" fontAlgn="auto">
              <a:lnSpc>
                <a:spcPct val="85000"/>
              </a:lnSpc>
              <a:spcAft>
                <a:spcPts val="1200"/>
              </a:spcAft>
            </a:pPr>
            <a:endParaRPr lang="en-US" sz="1400" dirty="0">
              <a:solidFill>
                <a:srgbClr val="616365"/>
              </a:solidFill>
            </a:endParaRPr>
          </a:p>
          <a:p>
            <a:pPr algn="ctr" defTabSz="622300" fontAlgn="auto">
              <a:lnSpc>
                <a:spcPct val="85000"/>
              </a:lnSpc>
              <a:spcAft>
                <a:spcPts val="1200"/>
              </a:spcAft>
            </a:pPr>
            <a:r>
              <a:rPr lang="en-US" sz="1400" dirty="0" err="1">
                <a:solidFill>
                  <a:srgbClr val="616365"/>
                </a:solidFill>
              </a:rPr>
              <a:t>consectetur</a:t>
            </a:r>
            <a:r>
              <a:rPr lang="en-US" sz="1400" dirty="0">
                <a:solidFill>
                  <a:srgbClr val="616365"/>
                </a:solidFill>
              </a:rPr>
              <a:t> </a:t>
            </a:r>
            <a:r>
              <a:rPr lang="en-US" sz="1400" dirty="0" err="1">
                <a:solidFill>
                  <a:srgbClr val="616365"/>
                </a:solidFill>
              </a:rPr>
              <a:t>adipiscing</a:t>
            </a:r>
            <a:r>
              <a:rPr lang="en-US" sz="1400" dirty="0">
                <a:solidFill>
                  <a:srgbClr val="616365"/>
                </a:solidFill>
              </a:rPr>
              <a:t> </a:t>
            </a:r>
            <a:r>
              <a:rPr lang="en-US" sz="1400" dirty="0" err="1">
                <a:solidFill>
                  <a:srgbClr val="616365"/>
                </a:solidFill>
              </a:rPr>
              <a:t>elit</a:t>
            </a:r>
            <a:r>
              <a:rPr lang="en-US" sz="1400" dirty="0">
                <a:solidFill>
                  <a:srgbClr val="616365"/>
                </a:solidFill>
              </a:rPr>
              <a:t>. </a:t>
            </a:r>
            <a:r>
              <a:rPr lang="en-US" sz="1400" dirty="0" err="1">
                <a:solidFill>
                  <a:srgbClr val="616365"/>
                </a:solidFill>
              </a:rPr>
              <a:t>Praesent</a:t>
            </a:r>
            <a:r>
              <a:rPr lang="en-US" sz="1400" dirty="0">
                <a:solidFill>
                  <a:srgbClr val="616365"/>
                </a:solidFill>
              </a:rPr>
              <a:t> </a:t>
            </a:r>
            <a:r>
              <a:rPr lang="en-US" sz="1400" dirty="0" err="1">
                <a:solidFill>
                  <a:srgbClr val="616365"/>
                </a:solidFill>
              </a:rPr>
              <a:t>eleifend</a:t>
            </a:r>
            <a:r>
              <a:rPr lang="en-US" sz="1400" dirty="0">
                <a:solidFill>
                  <a:srgbClr val="616365"/>
                </a:solidFill>
              </a:rPr>
              <a:t> </a:t>
            </a:r>
            <a:r>
              <a:rPr lang="en-US" sz="1400" dirty="0" err="1">
                <a:solidFill>
                  <a:srgbClr val="616365"/>
                </a:solidFill>
              </a:rPr>
              <a:t>lectus</a:t>
            </a:r>
            <a:r>
              <a:rPr lang="en-US" sz="1400" dirty="0">
                <a:solidFill>
                  <a:srgbClr val="616365"/>
                </a:solidFill>
              </a:rPr>
              <a:t> vitae </a:t>
            </a:r>
            <a:r>
              <a:rPr lang="en-US" sz="1400" dirty="0" err="1">
                <a:solidFill>
                  <a:srgbClr val="616365"/>
                </a:solidFill>
              </a:rPr>
              <a:t>odio</a:t>
            </a:r>
            <a:r>
              <a:rPr lang="en-US" sz="1400" dirty="0">
                <a:solidFill>
                  <a:srgbClr val="616365"/>
                </a:solidFill>
              </a:rPr>
              <a:t> </a:t>
            </a:r>
            <a:r>
              <a:rPr lang="en-US" sz="1400" dirty="0" err="1">
                <a:solidFill>
                  <a:srgbClr val="616365"/>
                </a:solidFill>
              </a:rPr>
              <a:t>tempor</a:t>
            </a:r>
            <a:r>
              <a:rPr lang="en-US" sz="1400" dirty="0">
                <a:solidFill>
                  <a:srgbClr val="616365"/>
                </a:solidFill>
              </a:rPr>
              <a:t> </a:t>
            </a:r>
            <a:r>
              <a:rPr lang="en-US" sz="1400" dirty="0" err="1">
                <a:solidFill>
                  <a:srgbClr val="616365"/>
                </a:solidFill>
              </a:rPr>
              <a:t>aliquet</a:t>
            </a:r>
            <a:r>
              <a:rPr lang="en-US" sz="1400" dirty="0">
                <a:solidFill>
                  <a:srgbClr val="616365"/>
                </a:solidFill>
              </a:rPr>
              <a:t>. </a:t>
            </a:r>
            <a:r>
              <a:rPr lang="en-US" sz="1400" dirty="0" err="1">
                <a:solidFill>
                  <a:srgbClr val="616365"/>
                </a:solidFill>
              </a:rPr>
              <a:t>Nulla</a:t>
            </a:r>
            <a:r>
              <a:rPr lang="en-US" sz="1400" dirty="0">
                <a:solidFill>
                  <a:srgbClr val="616365"/>
                </a:solidFill>
              </a:rPr>
              <a:t> </a:t>
            </a:r>
            <a:r>
              <a:rPr lang="en-US" sz="1400" dirty="0" err="1">
                <a:solidFill>
                  <a:srgbClr val="616365"/>
                </a:solidFill>
              </a:rPr>
              <a:t>facilisi</a:t>
            </a:r>
            <a:r>
              <a:rPr lang="en-US" sz="1400" dirty="0">
                <a:solidFill>
                  <a:srgbClr val="616365"/>
                </a:solidFill>
              </a:rPr>
              <a:t>. Maecenas </a:t>
            </a:r>
            <a:r>
              <a:rPr lang="en-US" sz="1400" dirty="0" err="1">
                <a:solidFill>
                  <a:srgbClr val="616365"/>
                </a:solidFill>
              </a:rPr>
              <a:t>fringilla</a:t>
            </a:r>
            <a:r>
              <a:rPr lang="en-US" sz="1400" dirty="0">
                <a:solidFill>
                  <a:srgbClr val="616365"/>
                </a:solidFill>
              </a:rPr>
              <a:t> sit </a:t>
            </a:r>
            <a:r>
              <a:rPr lang="en-US" sz="1400" dirty="0" err="1">
                <a:solidFill>
                  <a:srgbClr val="616365"/>
                </a:solidFill>
              </a:rPr>
              <a:t>amet</a:t>
            </a:r>
            <a:r>
              <a:rPr lang="en-US" sz="1400" dirty="0">
                <a:solidFill>
                  <a:srgbClr val="616365"/>
                </a:solidFill>
              </a:rPr>
              <a:t> mi </a:t>
            </a:r>
            <a:r>
              <a:rPr lang="en-US" sz="1400" dirty="0" err="1">
                <a:solidFill>
                  <a:srgbClr val="616365"/>
                </a:solidFill>
              </a:rPr>
              <a:t>ut</a:t>
            </a:r>
            <a:r>
              <a:rPr lang="en-US" sz="1400" dirty="0">
                <a:solidFill>
                  <a:srgbClr val="616365"/>
                </a:solidFill>
              </a:rPr>
              <a:t> </a:t>
            </a:r>
            <a:r>
              <a:rPr lang="en-US" sz="1400" dirty="0" err="1">
                <a:solidFill>
                  <a:srgbClr val="616365"/>
                </a:solidFill>
              </a:rPr>
              <a:t>scelerisque</a:t>
            </a:r>
            <a:r>
              <a:rPr lang="en-US" sz="1400" dirty="0">
                <a:solidFill>
                  <a:srgbClr val="616365"/>
                </a:solidFill>
              </a:rPr>
              <a:t>.</a:t>
            </a:r>
          </a:p>
        </p:txBody>
      </p:sp>
      <p:grpSp>
        <p:nvGrpSpPr>
          <p:cNvPr id="41" name="Group 40"/>
          <p:cNvGrpSpPr/>
          <p:nvPr/>
        </p:nvGrpSpPr>
        <p:grpSpPr>
          <a:xfrm>
            <a:off x="78615" y="2734619"/>
            <a:ext cx="940592" cy="1271122"/>
            <a:chOff x="838200" y="1444601"/>
            <a:chExt cx="1068220" cy="1443598"/>
          </a:xfrm>
        </p:grpSpPr>
        <p:sp>
          <p:nvSpPr>
            <p:cNvPr id="42" name="Oval 40"/>
            <p:cNvSpPr>
              <a:spLocks noChangeArrowheads="1"/>
            </p:cNvSpPr>
            <p:nvPr/>
          </p:nvSpPr>
          <p:spPr bwMode="auto">
            <a:xfrm>
              <a:off x="838200" y="1444601"/>
              <a:ext cx="1068220" cy="106984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616365"/>
                </a:solidFill>
                <a:latin typeface="Arial"/>
              </a:endParaRPr>
            </a:p>
          </p:txBody>
        </p:sp>
        <p:sp>
          <p:nvSpPr>
            <p:cNvPr id="43" name="Freeform 9"/>
            <p:cNvSpPr>
              <a:spLocks noChangeAspect="1" noEditPoints="1"/>
            </p:cNvSpPr>
            <p:nvPr/>
          </p:nvSpPr>
          <p:spPr bwMode="auto">
            <a:xfrm>
              <a:off x="1114086" y="1583987"/>
              <a:ext cx="516448" cy="1304212"/>
            </a:xfrm>
            <a:custGeom>
              <a:avLst/>
              <a:gdLst>
                <a:gd name="T0" fmla="*/ 278 w 381"/>
                <a:gd name="T1" fmla="*/ 180 h 968"/>
                <a:gd name="T2" fmla="*/ 102 w 381"/>
                <a:gd name="T3" fmla="*/ 180 h 968"/>
                <a:gd name="T4" fmla="*/ 0 w 381"/>
                <a:gd name="T5" fmla="*/ 282 h 968"/>
                <a:gd name="T6" fmla="*/ 0 w 381"/>
                <a:gd name="T7" fmla="*/ 529 h 968"/>
                <a:gd name="T8" fmla="*/ 34 w 381"/>
                <a:gd name="T9" fmla="*/ 564 h 968"/>
                <a:gd name="T10" fmla="*/ 69 w 381"/>
                <a:gd name="T11" fmla="*/ 529 h 968"/>
                <a:gd name="T12" fmla="*/ 69 w 381"/>
                <a:gd name="T13" fmla="*/ 306 h 968"/>
                <a:gd name="T14" fmla="*/ 87 w 381"/>
                <a:gd name="T15" fmla="*/ 306 h 968"/>
                <a:gd name="T16" fmla="*/ 87 w 381"/>
                <a:gd name="T17" fmla="*/ 922 h 968"/>
                <a:gd name="T18" fmla="*/ 134 w 381"/>
                <a:gd name="T19" fmla="*/ 968 h 968"/>
                <a:gd name="T20" fmla="*/ 181 w 381"/>
                <a:gd name="T21" fmla="*/ 922 h 968"/>
                <a:gd name="T22" fmla="*/ 181 w 381"/>
                <a:gd name="T23" fmla="*/ 565 h 968"/>
                <a:gd name="T24" fmla="*/ 200 w 381"/>
                <a:gd name="T25" fmla="*/ 565 h 968"/>
                <a:gd name="T26" fmla="*/ 200 w 381"/>
                <a:gd name="T27" fmla="*/ 922 h 968"/>
                <a:gd name="T28" fmla="*/ 247 w 381"/>
                <a:gd name="T29" fmla="*/ 968 h 968"/>
                <a:gd name="T30" fmla="*/ 293 w 381"/>
                <a:gd name="T31" fmla="*/ 922 h 968"/>
                <a:gd name="T32" fmla="*/ 294 w 381"/>
                <a:gd name="T33" fmla="*/ 306 h 968"/>
                <a:gd name="T34" fmla="*/ 311 w 381"/>
                <a:gd name="T35" fmla="*/ 306 h 968"/>
                <a:gd name="T36" fmla="*/ 311 w 381"/>
                <a:gd name="T37" fmla="*/ 529 h 968"/>
                <a:gd name="T38" fmla="*/ 346 w 381"/>
                <a:gd name="T39" fmla="*/ 564 h 968"/>
                <a:gd name="T40" fmla="*/ 381 w 381"/>
                <a:gd name="T41" fmla="*/ 529 h 968"/>
                <a:gd name="T42" fmla="*/ 381 w 381"/>
                <a:gd name="T43" fmla="*/ 282 h 968"/>
                <a:gd name="T44" fmla="*/ 278 w 381"/>
                <a:gd name="T45" fmla="*/ 180 h 968"/>
                <a:gd name="T46" fmla="*/ 190 w 381"/>
                <a:gd name="T47" fmla="*/ 159 h 968"/>
                <a:gd name="T48" fmla="*/ 270 w 381"/>
                <a:gd name="T49" fmla="*/ 80 h 968"/>
                <a:gd name="T50" fmla="*/ 190 w 381"/>
                <a:gd name="T51" fmla="*/ 0 h 968"/>
                <a:gd name="T52" fmla="*/ 111 w 381"/>
                <a:gd name="T53" fmla="*/ 80 h 968"/>
                <a:gd name="T54" fmla="*/ 190 w 381"/>
                <a:gd name="T55" fmla="*/ 15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1" h="968">
                  <a:moveTo>
                    <a:pt x="278" y="180"/>
                  </a:moveTo>
                  <a:cubicBezTo>
                    <a:pt x="102" y="180"/>
                    <a:pt x="102" y="180"/>
                    <a:pt x="102" y="180"/>
                  </a:cubicBezTo>
                  <a:cubicBezTo>
                    <a:pt x="46" y="180"/>
                    <a:pt x="0" y="225"/>
                    <a:pt x="0" y="282"/>
                  </a:cubicBezTo>
                  <a:cubicBezTo>
                    <a:pt x="0" y="529"/>
                    <a:pt x="0" y="529"/>
                    <a:pt x="0" y="529"/>
                  </a:cubicBezTo>
                  <a:cubicBezTo>
                    <a:pt x="0" y="548"/>
                    <a:pt x="15" y="564"/>
                    <a:pt x="34" y="564"/>
                  </a:cubicBezTo>
                  <a:cubicBezTo>
                    <a:pt x="53" y="564"/>
                    <a:pt x="69" y="548"/>
                    <a:pt x="69" y="529"/>
                  </a:cubicBezTo>
                  <a:cubicBezTo>
                    <a:pt x="69" y="306"/>
                    <a:pt x="69" y="306"/>
                    <a:pt x="69" y="306"/>
                  </a:cubicBezTo>
                  <a:cubicBezTo>
                    <a:pt x="87" y="306"/>
                    <a:pt x="87" y="306"/>
                    <a:pt x="87" y="306"/>
                  </a:cubicBezTo>
                  <a:cubicBezTo>
                    <a:pt x="87" y="306"/>
                    <a:pt x="87" y="883"/>
                    <a:pt x="87" y="922"/>
                  </a:cubicBezTo>
                  <a:cubicBezTo>
                    <a:pt x="87" y="947"/>
                    <a:pt x="108" y="968"/>
                    <a:pt x="134" y="968"/>
                  </a:cubicBezTo>
                  <a:cubicBezTo>
                    <a:pt x="160" y="968"/>
                    <a:pt x="181" y="947"/>
                    <a:pt x="181" y="922"/>
                  </a:cubicBezTo>
                  <a:cubicBezTo>
                    <a:pt x="181" y="565"/>
                    <a:pt x="181" y="565"/>
                    <a:pt x="181" y="565"/>
                  </a:cubicBezTo>
                  <a:cubicBezTo>
                    <a:pt x="200" y="565"/>
                    <a:pt x="200" y="565"/>
                    <a:pt x="200" y="565"/>
                  </a:cubicBezTo>
                  <a:cubicBezTo>
                    <a:pt x="200" y="922"/>
                    <a:pt x="200" y="922"/>
                    <a:pt x="200" y="922"/>
                  </a:cubicBezTo>
                  <a:cubicBezTo>
                    <a:pt x="200" y="947"/>
                    <a:pt x="221" y="968"/>
                    <a:pt x="247" y="968"/>
                  </a:cubicBezTo>
                  <a:cubicBezTo>
                    <a:pt x="272" y="968"/>
                    <a:pt x="293" y="947"/>
                    <a:pt x="293" y="922"/>
                  </a:cubicBezTo>
                  <a:cubicBezTo>
                    <a:pt x="293" y="883"/>
                    <a:pt x="294" y="306"/>
                    <a:pt x="294" y="306"/>
                  </a:cubicBezTo>
                  <a:cubicBezTo>
                    <a:pt x="311" y="306"/>
                    <a:pt x="311" y="306"/>
                    <a:pt x="311" y="306"/>
                  </a:cubicBezTo>
                  <a:cubicBezTo>
                    <a:pt x="311" y="529"/>
                    <a:pt x="311" y="529"/>
                    <a:pt x="311" y="529"/>
                  </a:cubicBezTo>
                  <a:cubicBezTo>
                    <a:pt x="311" y="548"/>
                    <a:pt x="327" y="564"/>
                    <a:pt x="346" y="564"/>
                  </a:cubicBezTo>
                  <a:cubicBezTo>
                    <a:pt x="366" y="564"/>
                    <a:pt x="381" y="548"/>
                    <a:pt x="381" y="529"/>
                  </a:cubicBezTo>
                  <a:cubicBezTo>
                    <a:pt x="381" y="282"/>
                    <a:pt x="381" y="282"/>
                    <a:pt x="381" y="282"/>
                  </a:cubicBezTo>
                  <a:cubicBezTo>
                    <a:pt x="381" y="225"/>
                    <a:pt x="335" y="180"/>
                    <a:pt x="278" y="180"/>
                  </a:cubicBezTo>
                  <a:close/>
                  <a:moveTo>
                    <a:pt x="190" y="159"/>
                  </a:moveTo>
                  <a:cubicBezTo>
                    <a:pt x="234" y="159"/>
                    <a:pt x="270" y="124"/>
                    <a:pt x="270" y="80"/>
                  </a:cubicBezTo>
                  <a:cubicBezTo>
                    <a:pt x="270" y="36"/>
                    <a:pt x="234" y="0"/>
                    <a:pt x="190" y="0"/>
                  </a:cubicBezTo>
                  <a:cubicBezTo>
                    <a:pt x="146" y="0"/>
                    <a:pt x="111" y="36"/>
                    <a:pt x="111" y="80"/>
                  </a:cubicBezTo>
                  <a:cubicBezTo>
                    <a:pt x="111" y="124"/>
                    <a:pt x="146" y="159"/>
                    <a:pt x="190" y="1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616365"/>
                </a:solidFill>
                <a:latin typeface="Arial"/>
              </a:endParaRPr>
            </a:p>
          </p:txBody>
        </p:sp>
      </p:grpSp>
      <p:sp>
        <p:nvSpPr>
          <p:cNvPr id="57" name="TextBox 56"/>
          <p:cNvSpPr txBox="1"/>
          <p:nvPr/>
        </p:nvSpPr>
        <p:spPr>
          <a:xfrm>
            <a:off x="6044476" y="1937182"/>
            <a:ext cx="1997060" cy="643387"/>
          </a:xfrm>
          <a:prstGeom prst="rect">
            <a:avLst/>
          </a:prstGeom>
          <a:noFill/>
        </p:spPr>
        <p:txBody>
          <a:bodyPr wrap="square" rtlCol="0">
            <a:normAutofit/>
          </a:bodyPr>
          <a:lstStyle/>
          <a:p>
            <a:pPr algn="ctr" fontAlgn="auto">
              <a:spcBef>
                <a:spcPts val="0"/>
              </a:spcBef>
              <a:spcAft>
                <a:spcPts val="0"/>
              </a:spcAft>
            </a:pPr>
            <a:r>
              <a:rPr lang="en-US" sz="1400" b="1" dirty="0">
                <a:solidFill>
                  <a:schemeClr val="accent2"/>
                </a:solidFill>
                <a:cs typeface="Arial" pitchFamily="34" charset="0"/>
              </a:rPr>
              <a:t>PHASE 2</a:t>
            </a:r>
          </a:p>
        </p:txBody>
      </p:sp>
      <p:grpSp>
        <p:nvGrpSpPr>
          <p:cNvPr id="35" name="Group 265"/>
          <p:cNvGrpSpPr>
            <a:grpSpLocks noChangeAspect="1"/>
          </p:cNvGrpSpPr>
          <p:nvPr/>
        </p:nvGrpSpPr>
        <p:grpSpPr>
          <a:xfrm>
            <a:off x="4764025" y="1987625"/>
            <a:ext cx="460860" cy="942113"/>
            <a:chOff x="7385530" y="450250"/>
            <a:chExt cx="538163" cy="1100138"/>
          </a:xfrm>
        </p:grpSpPr>
        <p:sp>
          <p:nvSpPr>
            <p:cNvPr id="37" name="Freeform 32"/>
            <p:cNvSpPr>
              <a:spLocks/>
            </p:cNvSpPr>
            <p:nvPr/>
          </p:nvSpPr>
          <p:spPr bwMode="auto">
            <a:xfrm>
              <a:off x="7498243" y="450250"/>
              <a:ext cx="309562" cy="311150"/>
            </a:xfrm>
            <a:custGeom>
              <a:avLst/>
              <a:gdLst/>
              <a:ahLst/>
              <a:cxnLst>
                <a:cxn ang="0">
                  <a:pos x="322" y="161"/>
                </a:cxn>
                <a:cxn ang="0">
                  <a:pos x="322" y="161"/>
                </a:cxn>
                <a:cxn ang="0">
                  <a:pos x="161" y="322"/>
                </a:cxn>
                <a:cxn ang="0">
                  <a:pos x="0" y="161"/>
                </a:cxn>
                <a:cxn ang="0">
                  <a:pos x="161" y="0"/>
                </a:cxn>
                <a:cxn ang="0">
                  <a:pos x="322" y="161"/>
                </a:cxn>
              </a:cxnLst>
              <a:rect l="0" t="0" r="r" b="b"/>
              <a:pathLst>
                <a:path w="322" h="322">
                  <a:moveTo>
                    <a:pt x="322" y="161"/>
                  </a:moveTo>
                  <a:lnTo>
                    <a:pt x="322" y="161"/>
                  </a:lnTo>
                  <a:cubicBezTo>
                    <a:pt x="322" y="250"/>
                    <a:pt x="250" y="322"/>
                    <a:pt x="161" y="322"/>
                  </a:cubicBezTo>
                  <a:cubicBezTo>
                    <a:pt x="73" y="322"/>
                    <a:pt x="0" y="250"/>
                    <a:pt x="0" y="161"/>
                  </a:cubicBezTo>
                  <a:cubicBezTo>
                    <a:pt x="0" y="72"/>
                    <a:pt x="73" y="0"/>
                    <a:pt x="161" y="0"/>
                  </a:cubicBezTo>
                  <a:cubicBezTo>
                    <a:pt x="250" y="0"/>
                    <a:pt x="322" y="72"/>
                    <a:pt x="322" y="161"/>
                  </a:cubicBezTo>
                  <a:close/>
                </a:path>
              </a:pathLst>
            </a:custGeom>
            <a:solidFill>
              <a:srgbClr val="FEFEFE"/>
            </a:solidFill>
            <a:ln w="0">
              <a:noFill/>
              <a:prstDash val="solid"/>
              <a:round/>
              <a:headEnd/>
              <a:tailEnd/>
            </a:ln>
          </p:spPr>
          <p:txBody>
            <a:bodyPr/>
            <a:lstStyle/>
            <a:p>
              <a:pPr fontAlgn="auto">
                <a:spcBef>
                  <a:spcPts val="0"/>
                </a:spcBef>
                <a:spcAft>
                  <a:spcPts val="0"/>
                </a:spcAft>
              </a:pPr>
              <a:endParaRPr lang="en-US" dirty="0">
                <a:solidFill>
                  <a:srgbClr val="616365"/>
                </a:solidFill>
                <a:latin typeface="Arial"/>
              </a:endParaRPr>
            </a:p>
          </p:txBody>
        </p:sp>
        <p:sp>
          <p:nvSpPr>
            <p:cNvPr id="38" name="Freeform 33"/>
            <p:cNvSpPr>
              <a:spLocks/>
            </p:cNvSpPr>
            <p:nvPr/>
          </p:nvSpPr>
          <p:spPr bwMode="auto">
            <a:xfrm>
              <a:off x="7601430" y="966188"/>
              <a:ext cx="109538" cy="33337"/>
            </a:xfrm>
            <a:custGeom>
              <a:avLst/>
              <a:gdLst/>
              <a:ahLst/>
              <a:cxnLst>
                <a:cxn ang="0">
                  <a:pos x="0" y="2"/>
                </a:cxn>
                <a:cxn ang="0">
                  <a:pos x="0" y="2"/>
                </a:cxn>
                <a:cxn ang="0">
                  <a:pos x="29" y="35"/>
                </a:cxn>
                <a:cxn ang="0">
                  <a:pos x="84" y="35"/>
                </a:cxn>
                <a:cxn ang="0">
                  <a:pos x="114" y="0"/>
                </a:cxn>
                <a:cxn ang="0">
                  <a:pos x="51" y="4"/>
                </a:cxn>
                <a:cxn ang="0">
                  <a:pos x="0" y="2"/>
                </a:cxn>
              </a:cxnLst>
              <a:rect l="0" t="0" r="r" b="b"/>
              <a:pathLst>
                <a:path w="114" h="35">
                  <a:moveTo>
                    <a:pt x="0" y="2"/>
                  </a:moveTo>
                  <a:lnTo>
                    <a:pt x="0" y="2"/>
                  </a:lnTo>
                  <a:cubicBezTo>
                    <a:pt x="7" y="10"/>
                    <a:pt x="21" y="25"/>
                    <a:pt x="29" y="35"/>
                  </a:cubicBezTo>
                  <a:lnTo>
                    <a:pt x="84" y="35"/>
                  </a:lnTo>
                  <a:cubicBezTo>
                    <a:pt x="93" y="25"/>
                    <a:pt x="107" y="10"/>
                    <a:pt x="114" y="0"/>
                  </a:cubicBezTo>
                  <a:cubicBezTo>
                    <a:pt x="91" y="3"/>
                    <a:pt x="70" y="4"/>
                    <a:pt x="51" y="4"/>
                  </a:cubicBezTo>
                  <a:cubicBezTo>
                    <a:pt x="31" y="4"/>
                    <a:pt x="14" y="3"/>
                    <a:pt x="0" y="2"/>
                  </a:cubicBezTo>
                  <a:close/>
                </a:path>
              </a:pathLst>
            </a:custGeom>
            <a:solidFill>
              <a:srgbClr val="FEFEFE"/>
            </a:solidFill>
            <a:ln w="0">
              <a:noFill/>
              <a:prstDash val="solid"/>
              <a:round/>
              <a:headEnd/>
              <a:tailEnd/>
            </a:ln>
          </p:spPr>
          <p:txBody>
            <a:bodyPr/>
            <a:lstStyle/>
            <a:p>
              <a:pPr fontAlgn="auto">
                <a:spcBef>
                  <a:spcPts val="0"/>
                </a:spcBef>
                <a:spcAft>
                  <a:spcPts val="0"/>
                </a:spcAft>
              </a:pPr>
              <a:endParaRPr lang="en-US" dirty="0">
                <a:solidFill>
                  <a:srgbClr val="616365"/>
                </a:solidFill>
                <a:latin typeface="Arial"/>
              </a:endParaRPr>
            </a:p>
          </p:txBody>
        </p:sp>
        <p:sp>
          <p:nvSpPr>
            <p:cNvPr id="39" name="Freeform 34"/>
            <p:cNvSpPr>
              <a:spLocks/>
            </p:cNvSpPr>
            <p:nvPr/>
          </p:nvSpPr>
          <p:spPr bwMode="auto">
            <a:xfrm>
              <a:off x="7544280" y="793150"/>
              <a:ext cx="220663" cy="139700"/>
            </a:xfrm>
            <a:custGeom>
              <a:avLst/>
              <a:gdLst/>
              <a:ahLst/>
              <a:cxnLst>
                <a:cxn ang="0">
                  <a:pos x="47" y="142"/>
                </a:cxn>
                <a:cxn ang="0">
                  <a:pos x="47" y="142"/>
                </a:cxn>
                <a:cxn ang="0">
                  <a:pos x="111" y="145"/>
                </a:cxn>
                <a:cxn ang="0">
                  <a:pos x="202" y="138"/>
                </a:cxn>
                <a:cxn ang="0">
                  <a:pos x="202" y="139"/>
                </a:cxn>
                <a:cxn ang="0">
                  <a:pos x="230" y="47"/>
                </a:cxn>
                <a:cxn ang="0">
                  <a:pos x="219" y="0"/>
                </a:cxn>
                <a:cxn ang="0">
                  <a:pos x="10" y="0"/>
                </a:cxn>
                <a:cxn ang="0">
                  <a:pos x="8" y="5"/>
                </a:cxn>
                <a:cxn ang="0">
                  <a:pos x="0" y="45"/>
                </a:cxn>
                <a:cxn ang="0">
                  <a:pos x="31" y="139"/>
                </a:cxn>
                <a:cxn ang="0">
                  <a:pos x="47" y="142"/>
                </a:cxn>
              </a:cxnLst>
              <a:rect l="0" t="0" r="r" b="b"/>
              <a:pathLst>
                <a:path w="230" h="145">
                  <a:moveTo>
                    <a:pt x="47" y="142"/>
                  </a:moveTo>
                  <a:lnTo>
                    <a:pt x="47" y="142"/>
                  </a:lnTo>
                  <a:cubicBezTo>
                    <a:pt x="62" y="143"/>
                    <a:pt x="84" y="145"/>
                    <a:pt x="111" y="145"/>
                  </a:cubicBezTo>
                  <a:cubicBezTo>
                    <a:pt x="137" y="145"/>
                    <a:pt x="168" y="143"/>
                    <a:pt x="202" y="138"/>
                  </a:cubicBezTo>
                  <a:lnTo>
                    <a:pt x="202" y="139"/>
                  </a:lnTo>
                  <a:cubicBezTo>
                    <a:pt x="224" y="100"/>
                    <a:pt x="230" y="70"/>
                    <a:pt x="230" y="47"/>
                  </a:cubicBezTo>
                  <a:cubicBezTo>
                    <a:pt x="230" y="23"/>
                    <a:pt x="223" y="7"/>
                    <a:pt x="219" y="0"/>
                  </a:cubicBezTo>
                  <a:lnTo>
                    <a:pt x="10" y="0"/>
                  </a:lnTo>
                  <a:cubicBezTo>
                    <a:pt x="9" y="1"/>
                    <a:pt x="8" y="3"/>
                    <a:pt x="8" y="5"/>
                  </a:cubicBezTo>
                  <a:cubicBezTo>
                    <a:pt x="4" y="14"/>
                    <a:pt x="0" y="27"/>
                    <a:pt x="0" y="45"/>
                  </a:cubicBezTo>
                  <a:cubicBezTo>
                    <a:pt x="0" y="68"/>
                    <a:pt x="7" y="100"/>
                    <a:pt x="31" y="139"/>
                  </a:cubicBezTo>
                  <a:cubicBezTo>
                    <a:pt x="35" y="140"/>
                    <a:pt x="40" y="141"/>
                    <a:pt x="47" y="142"/>
                  </a:cubicBezTo>
                  <a:close/>
                </a:path>
              </a:pathLst>
            </a:custGeom>
            <a:solidFill>
              <a:srgbClr val="FEFEFE"/>
            </a:solidFill>
            <a:ln w="0">
              <a:noFill/>
              <a:prstDash val="solid"/>
              <a:round/>
              <a:headEnd/>
              <a:tailEnd/>
            </a:ln>
          </p:spPr>
          <p:txBody>
            <a:bodyPr/>
            <a:lstStyle/>
            <a:p>
              <a:pPr fontAlgn="auto">
                <a:spcBef>
                  <a:spcPts val="0"/>
                </a:spcBef>
                <a:spcAft>
                  <a:spcPts val="0"/>
                </a:spcAft>
              </a:pPr>
              <a:endParaRPr lang="en-US" dirty="0">
                <a:solidFill>
                  <a:srgbClr val="616365"/>
                </a:solidFill>
                <a:latin typeface="Arial"/>
              </a:endParaRPr>
            </a:p>
          </p:txBody>
        </p:sp>
        <p:sp>
          <p:nvSpPr>
            <p:cNvPr id="40" name="Freeform 35"/>
            <p:cNvSpPr>
              <a:spLocks/>
            </p:cNvSpPr>
            <p:nvPr/>
          </p:nvSpPr>
          <p:spPr bwMode="auto">
            <a:xfrm>
              <a:off x="7385530" y="794738"/>
              <a:ext cx="538163" cy="755650"/>
            </a:xfrm>
            <a:custGeom>
              <a:avLst/>
              <a:gdLst/>
              <a:ahLst/>
              <a:cxnLst>
                <a:cxn ang="0">
                  <a:pos x="104" y="609"/>
                </a:cxn>
                <a:cxn ang="0">
                  <a:pos x="104" y="609"/>
                </a:cxn>
                <a:cxn ang="0">
                  <a:pos x="104" y="760"/>
                </a:cxn>
                <a:cxn ang="0">
                  <a:pos x="279" y="785"/>
                </a:cxn>
                <a:cxn ang="0">
                  <a:pos x="454" y="760"/>
                </a:cxn>
                <a:cxn ang="0">
                  <a:pos x="454" y="609"/>
                </a:cxn>
                <a:cxn ang="0">
                  <a:pos x="559" y="467"/>
                </a:cxn>
                <a:cxn ang="0">
                  <a:pos x="559" y="148"/>
                </a:cxn>
                <a:cxn ang="0">
                  <a:pos x="425" y="0"/>
                </a:cxn>
                <a:cxn ang="0">
                  <a:pos x="433" y="46"/>
                </a:cxn>
                <a:cxn ang="0">
                  <a:pos x="300" y="274"/>
                </a:cxn>
                <a:cxn ang="0">
                  <a:pos x="296" y="383"/>
                </a:cxn>
                <a:cxn ang="0">
                  <a:pos x="268" y="454"/>
                </a:cxn>
                <a:cxn ang="0">
                  <a:pos x="201" y="478"/>
                </a:cxn>
                <a:cxn ang="0">
                  <a:pos x="200" y="478"/>
                </a:cxn>
                <a:cxn ang="0">
                  <a:pos x="126" y="448"/>
                </a:cxn>
                <a:cxn ang="0">
                  <a:pos x="98" y="377"/>
                </a:cxn>
                <a:cxn ang="0">
                  <a:pos x="118" y="314"/>
                </a:cxn>
                <a:cxn ang="0">
                  <a:pos x="130" y="282"/>
                </a:cxn>
                <a:cxn ang="0">
                  <a:pos x="122" y="258"/>
                </a:cxn>
                <a:cxn ang="0">
                  <a:pos x="98" y="264"/>
                </a:cxn>
                <a:cxn ang="0">
                  <a:pos x="49" y="214"/>
                </a:cxn>
                <a:cxn ang="0">
                  <a:pos x="98" y="165"/>
                </a:cxn>
                <a:cxn ang="0">
                  <a:pos x="148" y="214"/>
                </a:cxn>
                <a:cxn ang="0">
                  <a:pos x="146" y="228"/>
                </a:cxn>
                <a:cxn ang="0">
                  <a:pos x="150" y="233"/>
                </a:cxn>
                <a:cxn ang="0">
                  <a:pos x="168" y="282"/>
                </a:cxn>
                <a:cxn ang="0">
                  <a:pos x="149" y="336"/>
                </a:cxn>
                <a:cxn ang="0">
                  <a:pos x="135" y="377"/>
                </a:cxn>
                <a:cxn ang="0">
                  <a:pos x="201" y="441"/>
                </a:cxn>
                <a:cxn ang="0">
                  <a:pos x="243" y="427"/>
                </a:cxn>
                <a:cxn ang="0">
                  <a:pos x="259" y="383"/>
                </a:cxn>
                <a:cxn ang="0">
                  <a:pos x="262" y="273"/>
                </a:cxn>
                <a:cxn ang="0">
                  <a:pos x="128" y="44"/>
                </a:cxn>
                <a:cxn ang="0">
                  <a:pos x="134" y="0"/>
                </a:cxn>
                <a:cxn ang="0">
                  <a:pos x="0" y="148"/>
                </a:cxn>
                <a:cxn ang="0">
                  <a:pos x="0" y="467"/>
                </a:cxn>
                <a:cxn ang="0">
                  <a:pos x="104" y="609"/>
                </a:cxn>
              </a:cxnLst>
              <a:rect l="0" t="0" r="r" b="b"/>
              <a:pathLst>
                <a:path w="559" h="785">
                  <a:moveTo>
                    <a:pt x="104" y="609"/>
                  </a:moveTo>
                  <a:lnTo>
                    <a:pt x="104" y="609"/>
                  </a:lnTo>
                  <a:lnTo>
                    <a:pt x="104" y="760"/>
                  </a:lnTo>
                  <a:cubicBezTo>
                    <a:pt x="160" y="776"/>
                    <a:pt x="219" y="785"/>
                    <a:pt x="279" y="785"/>
                  </a:cubicBezTo>
                  <a:cubicBezTo>
                    <a:pt x="340" y="785"/>
                    <a:pt x="399" y="776"/>
                    <a:pt x="454" y="760"/>
                  </a:cubicBezTo>
                  <a:lnTo>
                    <a:pt x="454" y="609"/>
                  </a:lnTo>
                  <a:cubicBezTo>
                    <a:pt x="515" y="590"/>
                    <a:pt x="559" y="533"/>
                    <a:pt x="559" y="467"/>
                  </a:cubicBezTo>
                  <a:lnTo>
                    <a:pt x="559" y="148"/>
                  </a:lnTo>
                  <a:cubicBezTo>
                    <a:pt x="559" y="71"/>
                    <a:pt x="500" y="8"/>
                    <a:pt x="425" y="0"/>
                  </a:cubicBezTo>
                  <a:cubicBezTo>
                    <a:pt x="429" y="12"/>
                    <a:pt x="433" y="27"/>
                    <a:pt x="433" y="46"/>
                  </a:cubicBezTo>
                  <a:cubicBezTo>
                    <a:pt x="433" y="100"/>
                    <a:pt x="405" y="178"/>
                    <a:pt x="300" y="274"/>
                  </a:cubicBezTo>
                  <a:cubicBezTo>
                    <a:pt x="298" y="301"/>
                    <a:pt x="296" y="349"/>
                    <a:pt x="296" y="383"/>
                  </a:cubicBezTo>
                  <a:cubicBezTo>
                    <a:pt x="296" y="412"/>
                    <a:pt x="286" y="437"/>
                    <a:pt x="268" y="454"/>
                  </a:cubicBezTo>
                  <a:cubicBezTo>
                    <a:pt x="251" y="471"/>
                    <a:pt x="226" y="478"/>
                    <a:pt x="201" y="478"/>
                  </a:cubicBezTo>
                  <a:lnTo>
                    <a:pt x="200" y="478"/>
                  </a:lnTo>
                  <a:cubicBezTo>
                    <a:pt x="170" y="478"/>
                    <a:pt x="144" y="466"/>
                    <a:pt x="126" y="448"/>
                  </a:cubicBezTo>
                  <a:cubicBezTo>
                    <a:pt x="108" y="429"/>
                    <a:pt x="98" y="404"/>
                    <a:pt x="98" y="377"/>
                  </a:cubicBezTo>
                  <a:cubicBezTo>
                    <a:pt x="98" y="356"/>
                    <a:pt x="105" y="334"/>
                    <a:pt x="118" y="314"/>
                  </a:cubicBezTo>
                  <a:cubicBezTo>
                    <a:pt x="128" y="301"/>
                    <a:pt x="130" y="291"/>
                    <a:pt x="130" y="282"/>
                  </a:cubicBezTo>
                  <a:cubicBezTo>
                    <a:pt x="130" y="273"/>
                    <a:pt x="127" y="264"/>
                    <a:pt x="122" y="258"/>
                  </a:cubicBezTo>
                  <a:cubicBezTo>
                    <a:pt x="115" y="261"/>
                    <a:pt x="107" y="264"/>
                    <a:pt x="98" y="264"/>
                  </a:cubicBezTo>
                  <a:cubicBezTo>
                    <a:pt x="71" y="264"/>
                    <a:pt x="49" y="242"/>
                    <a:pt x="49" y="214"/>
                  </a:cubicBezTo>
                  <a:cubicBezTo>
                    <a:pt x="49" y="187"/>
                    <a:pt x="71" y="165"/>
                    <a:pt x="98" y="165"/>
                  </a:cubicBezTo>
                  <a:cubicBezTo>
                    <a:pt x="126" y="165"/>
                    <a:pt x="148" y="187"/>
                    <a:pt x="148" y="214"/>
                  </a:cubicBezTo>
                  <a:cubicBezTo>
                    <a:pt x="148" y="219"/>
                    <a:pt x="147" y="224"/>
                    <a:pt x="146" y="228"/>
                  </a:cubicBezTo>
                  <a:cubicBezTo>
                    <a:pt x="147" y="229"/>
                    <a:pt x="148" y="231"/>
                    <a:pt x="150" y="233"/>
                  </a:cubicBezTo>
                  <a:cubicBezTo>
                    <a:pt x="158" y="244"/>
                    <a:pt x="168" y="261"/>
                    <a:pt x="168" y="282"/>
                  </a:cubicBezTo>
                  <a:cubicBezTo>
                    <a:pt x="168" y="299"/>
                    <a:pt x="162" y="318"/>
                    <a:pt x="149" y="336"/>
                  </a:cubicBezTo>
                  <a:cubicBezTo>
                    <a:pt x="139" y="349"/>
                    <a:pt x="135" y="364"/>
                    <a:pt x="135" y="377"/>
                  </a:cubicBezTo>
                  <a:cubicBezTo>
                    <a:pt x="136" y="411"/>
                    <a:pt x="160" y="441"/>
                    <a:pt x="201" y="441"/>
                  </a:cubicBezTo>
                  <a:cubicBezTo>
                    <a:pt x="219" y="441"/>
                    <a:pt x="233" y="435"/>
                    <a:pt x="243" y="427"/>
                  </a:cubicBezTo>
                  <a:cubicBezTo>
                    <a:pt x="252" y="418"/>
                    <a:pt x="258" y="404"/>
                    <a:pt x="259" y="383"/>
                  </a:cubicBezTo>
                  <a:cubicBezTo>
                    <a:pt x="259" y="348"/>
                    <a:pt x="261" y="300"/>
                    <a:pt x="262" y="273"/>
                  </a:cubicBezTo>
                  <a:cubicBezTo>
                    <a:pt x="156" y="176"/>
                    <a:pt x="128" y="98"/>
                    <a:pt x="128" y="44"/>
                  </a:cubicBezTo>
                  <a:cubicBezTo>
                    <a:pt x="128" y="26"/>
                    <a:pt x="131" y="11"/>
                    <a:pt x="134" y="0"/>
                  </a:cubicBezTo>
                  <a:cubicBezTo>
                    <a:pt x="59" y="7"/>
                    <a:pt x="0" y="71"/>
                    <a:pt x="0" y="148"/>
                  </a:cubicBezTo>
                  <a:lnTo>
                    <a:pt x="0" y="467"/>
                  </a:lnTo>
                  <a:cubicBezTo>
                    <a:pt x="0" y="533"/>
                    <a:pt x="44" y="590"/>
                    <a:pt x="104" y="609"/>
                  </a:cubicBezTo>
                  <a:close/>
                </a:path>
              </a:pathLst>
            </a:custGeom>
            <a:solidFill>
              <a:srgbClr val="FEFEFE"/>
            </a:solidFill>
            <a:ln w="0">
              <a:noFill/>
              <a:prstDash val="solid"/>
              <a:round/>
              <a:headEnd/>
              <a:tailEnd/>
            </a:ln>
          </p:spPr>
          <p:txBody>
            <a:bodyPr/>
            <a:lstStyle/>
            <a:p>
              <a:pPr fontAlgn="auto">
                <a:spcBef>
                  <a:spcPts val="0"/>
                </a:spcBef>
                <a:spcAft>
                  <a:spcPts val="0"/>
                </a:spcAft>
              </a:pPr>
              <a:endParaRPr lang="en-US" dirty="0">
                <a:solidFill>
                  <a:srgbClr val="616365"/>
                </a:solidFill>
                <a:latin typeface="Arial"/>
              </a:endParaRPr>
            </a:p>
          </p:txBody>
        </p:sp>
      </p:grpSp>
      <p:sp>
        <p:nvSpPr>
          <p:cNvPr id="5" name="Title 4"/>
          <p:cNvSpPr>
            <a:spLocks noGrp="1"/>
          </p:cNvSpPr>
          <p:nvPr>
            <p:ph type="title" idx="4294967295"/>
          </p:nvPr>
        </p:nvSpPr>
        <p:spPr>
          <a:xfrm>
            <a:off x="0" y="76693"/>
            <a:ext cx="9144000" cy="1143000"/>
          </a:xfrm>
        </p:spPr>
        <p:txBody>
          <a:bodyPr/>
          <a:lstStyle/>
          <a:p>
            <a:r>
              <a:rPr lang="en-US" dirty="0"/>
              <a:t>Insert Title</a:t>
            </a:r>
          </a:p>
        </p:txBody>
      </p:sp>
      <p:sp>
        <p:nvSpPr>
          <p:cNvPr id="4" name="Rectangle 3"/>
          <p:cNvSpPr/>
          <p:nvPr/>
        </p:nvSpPr>
        <p:spPr>
          <a:xfrm>
            <a:off x="763788" y="4162362"/>
            <a:ext cx="4096759" cy="1461939"/>
          </a:xfrm>
          <a:prstGeom prst="rect">
            <a:avLst/>
          </a:prstGeom>
        </p:spPr>
        <p:txBody>
          <a:bodyPr wrap="square">
            <a:spAutoFit/>
          </a:bodyPr>
          <a:lstStyle/>
          <a:p>
            <a:pPr fontAlgn="auto">
              <a:spcBef>
                <a:spcPts val="0"/>
              </a:spcBef>
              <a:spcAft>
                <a:spcPts val="600"/>
              </a:spcAft>
              <a:buClr>
                <a:srgbClr val="009AA6"/>
              </a:buClr>
            </a:pPr>
            <a:r>
              <a:rPr lang="en-US" sz="1400" b="1" dirty="0">
                <a:cs typeface="Arial" pitchFamily="34" charset="0"/>
              </a:rPr>
              <a:t>Specifications:</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X</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X</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X</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X</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X</a:t>
            </a:r>
          </a:p>
        </p:txBody>
      </p:sp>
      <p:sp>
        <p:nvSpPr>
          <p:cNvPr id="58" name="Rectangle 57"/>
          <p:cNvSpPr/>
          <p:nvPr/>
        </p:nvSpPr>
        <p:spPr>
          <a:xfrm>
            <a:off x="5097438" y="4162362"/>
            <a:ext cx="3769806" cy="1461939"/>
          </a:xfrm>
          <a:prstGeom prst="rect">
            <a:avLst/>
          </a:prstGeom>
        </p:spPr>
        <p:txBody>
          <a:bodyPr wrap="square">
            <a:spAutoFit/>
          </a:bodyPr>
          <a:lstStyle/>
          <a:p>
            <a:pPr fontAlgn="auto">
              <a:spcBef>
                <a:spcPts val="0"/>
              </a:spcBef>
              <a:spcAft>
                <a:spcPts val="600"/>
              </a:spcAft>
              <a:buClr>
                <a:srgbClr val="009AA6"/>
              </a:buClr>
            </a:pPr>
            <a:r>
              <a:rPr lang="en-US" sz="1400" b="1" dirty="0">
                <a:solidFill>
                  <a:schemeClr val="accent2"/>
                </a:solidFill>
                <a:cs typeface="Arial" pitchFamily="34" charset="0"/>
              </a:rPr>
              <a:t>Specifications:</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Y</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Y</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Y</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Y</a:t>
            </a:r>
          </a:p>
          <a:p>
            <a:pPr marL="285750" indent="-285750" fontAlgn="auto">
              <a:spcBef>
                <a:spcPts val="0"/>
              </a:spcBef>
              <a:spcAft>
                <a:spcPts val="300"/>
              </a:spcAft>
              <a:buClr>
                <a:srgbClr val="595959"/>
              </a:buClr>
              <a:buFont typeface="Arial" pitchFamily="34" charset="0"/>
              <a:buChar char="–"/>
            </a:pPr>
            <a:r>
              <a:rPr lang="en-US" sz="1200" dirty="0">
                <a:solidFill>
                  <a:srgbClr val="616365"/>
                </a:solidFill>
                <a:cs typeface="Arial" pitchFamily="34" charset="0"/>
              </a:rPr>
              <a:t>Y</a:t>
            </a:r>
          </a:p>
        </p:txBody>
      </p:sp>
      <p:pic>
        <p:nvPicPr>
          <p:cNvPr id="23" name="Picture 22"/>
          <p:cNvPicPr>
            <a:picLocks noChangeAspect="1"/>
          </p:cNvPicPr>
          <p:nvPr/>
        </p:nvPicPr>
        <p:blipFill>
          <a:blip r:embed="rId2"/>
          <a:stretch>
            <a:fillRect/>
          </a:stretch>
        </p:blipFill>
        <p:spPr>
          <a:xfrm>
            <a:off x="4521103" y="2724681"/>
            <a:ext cx="940592" cy="940592"/>
          </a:xfrm>
          <a:prstGeom prst="rect">
            <a:avLst/>
          </a:prstGeom>
        </p:spPr>
      </p:pic>
    </p:spTree>
    <p:extLst>
      <p:ext uri="{BB962C8B-B14F-4D97-AF65-F5344CB8AC3E}">
        <p14:creationId xmlns:p14="http://schemas.microsoft.com/office/powerpoint/2010/main" val="32600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H="1">
            <a:off x="3657600" y="4345175"/>
            <a:ext cx="1208317" cy="651368"/>
          </a:xfrm>
          <a:prstGeom prst="straightConnector1">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767605" y="6019803"/>
            <a:ext cx="3747198" cy="440038"/>
          </a:xfrm>
          <a:prstGeom prst="roundRect">
            <a:avLst>
              <a:gd name="adj" fmla="val 1337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text</a:t>
            </a:r>
          </a:p>
        </p:txBody>
      </p:sp>
      <p:sp>
        <p:nvSpPr>
          <p:cNvPr id="9" name="Down Arrow 8"/>
          <p:cNvSpPr/>
          <p:nvPr/>
        </p:nvSpPr>
        <p:spPr>
          <a:xfrm>
            <a:off x="6447603" y="5475643"/>
            <a:ext cx="387201" cy="587568"/>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5473925" y="3308043"/>
            <a:ext cx="2334556" cy="2504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ounded Rectangle 7"/>
          <p:cNvSpPr/>
          <p:nvPr/>
        </p:nvSpPr>
        <p:spPr>
          <a:xfrm>
            <a:off x="4767604" y="2686799"/>
            <a:ext cx="1188720" cy="1348482"/>
          </a:xfrm>
          <a:prstGeom prst="roundRect">
            <a:avLst>
              <a:gd name="adj" fmla="val 6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640080" bIns="0" rtlCol="0" anchor="ctr"/>
          <a:lstStyle/>
          <a:p>
            <a:pPr algn="ctr"/>
            <a:r>
              <a:rPr lang="en-US" sz="1400" b="1" dirty="0">
                <a:solidFill>
                  <a:srgbClr val="FFFFFF"/>
                </a:solidFill>
              </a:rPr>
              <a:t>text</a:t>
            </a:r>
          </a:p>
        </p:txBody>
      </p:sp>
      <p:sp>
        <p:nvSpPr>
          <p:cNvPr id="10" name="Rounded Rectangle 9"/>
          <p:cNvSpPr/>
          <p:nvPr/>
        </p:nvSpPr>
        <p:spPr>
          <a:xfrm>
            <a:off x="6046843" y="2686798"/>
            <a:ext cx="1188720" cy="1348482"/>
          </a:xfrm>
          <a:prstGeom prst="roundRect">
            <a:avLst>
              <a:gd name="adj" fmla="val 87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bIns="0" rtlCol="0" anchor="ctr"/>
          <a:lstStyle/>
          <a:p>
            <a:pPr algn="ctr"/>
            <a:r>
              <a:rPr lang="en-US" sz="1400" b="1" dirty="0">
                <a:solidFill>
                  <a:srgbClr val="FFFFFF"/>
                </a:solidFill>
              </a:rPr>
              <a:t>text</a:t>
            </a:r>
          </a:p>
        </p:txBody>
      </p:sp>
      <p:sp>
        <p:nvSpPr>
          <p:cNvPr id="11" name="Rounded Rectangle 10"/>
          <p:cNvSpPr/>
          <p:nvPr/>
        </p:nvSpPr>
        <p:spPr>
          <a:xfrm>
            <a:off x="7326083" y="2686797"/>
            <a:ext cx="1188720" cy="1348482"/>
          </a:xfrm>
          <a:prstGeom prst="roundRect">
            <a:avLst>
              <a:gd name="adj" fmla="val 8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bIns="0" rtlCol="0" anchor="ctr"/>
          <a:lstStyle/>
          <a:p>
            <a:pPr algn="ctr"/>
            <a:r>
              <a:rPr lang="en-US" sz="1400" b="1" dirty="0">
                <a:solidFill>
                  <a:srgbClr val="FFFFFF"/>
                </a:solidFill>
              </a:rPr>
              <a:t>text</a:t>
            </a:r>
          </a:p>
        </p:txBody>
      </p:sp>
      <p:sp>
        <p:nvSpPr>
          <p:cNvPr id="6" name="Rounded Rectangle 5"/>
          <p:cNvSpPr/>
          <p:nvPr/>
        </p:nvSpPr>
        <p:spPr>
          <a:xfrm>
            <a:off x="500742" y="1785259"/>
            <a:ext cx="8490857" cy="1522784"/>
          </a:xfrm>
          <a:prstGeom prst="roundRect">
            <a:avLst>
              <a:gd name="adj" fmla="val 54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364670" y="66781"/>
            <a:ext cx="8229600" cy="1143000"/>
          </a:xfrm>
        </p:spPr>
        <p:txBody>
          <a:bodyPr/>
          <a:lstStyle/>
          <a:p>
            <a:r>
              <a:rPr lang="en-US" dirty="0"/>
              <a:t>Process highlighting steps </a:t>
            </a:r>
          </a:p>
        </p:txBody>
      </p:sp>
      <p:pic>
        <p:nvPicPr>
          <p:cNvPr id="9218" name="Picture 2" descr="D:\Pictures\vacation-beach-couple-retired-retirement-happy-love-older-senio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54" r="25610" b="5198"/>
          <a:stretch/>
        </p:blipFill>
        <p:spPr bwMode="auto">
          <a:xfrm>
            <a:off x="611261" y="1884337"/>
            <a:ext cx="1707397" cy="1301362"/>
          </a:xfrm>
          <a:prstGeom prst="roundRect">
            <a:avLst>
              <a:gd name="adj" fmla="val 3271"/>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525485" y="1894892"/>
            <a:ext cx="6466113" cy="646331"/>
          </a:xfrm>
          <a:prstGeom prst="rect">
            <a:avLst/>
          </a:prstGeom>
        </p:spPr>
        <p:txBody>
          <a:bodyPr wrap="square">
            <a:spAutoFit/>
          </a:bodyPr>
          <a:lstStyle/>
          <a:p>
            <a:r>
              <a:rPr lang="en-US" sz="1600">
                <a:solidFill>
                  <a:srgbClr val="000000"/>
                </a:solidFill>
                <a:latin typeface="Calibri"/>
              </a:rPr>
              <a:t>X</a:t>
            </a:r>
            <a:endParaRPr lang="en-US" sz="1600" b="1" dirty="0">
              <a:solidFill>
                <a:srgbClr val="000000"/>
              </a:solidFill>
              <a:latin typeface="Calibri"/>
            </a:endParaRPr>
          </a:p>
          <a:p>
            <a:endParaRPr lang="en-US" sz="500" b="1" dirty="0">
              <a:solidFill>
                <a:srgbClr val="000000"/>
              </a:solidFill>
              <a:latin typeface="Calibri"/>
            </a:endParaRPr>
          </a:p>
          <a:p>
            <a:pPr algn="ctr"/>
            <a:r>
              <a:rPr lang="en-US" sz="1500" b="1" i="1">
                <a:solidFill>
                  <a:srgbClr val="008E94"/>
                </a:solidFill>
                <a:latin typeface="Calibri"/>
              </a:rPr>
              <a:t>“X”</a:t>
            </a:r>
            <a:endParaRPr lang="en-US" sz="1500" b="1" i="1" dirty="0">
              <a:solidFill>
                <a:srgbClr val="008E94"/>
              </a:solidFill>
              <a:latin typeface="Calibri"/>
            </a:endParaRPr>
          </a:p>
        </p:txBody>
      </p:sp>
      <p:sp>
        <p:nvSpPr>
          <p:cNvPr id="14" name="Text Placeholder 4"/>
          <p:cNvSpPr txBox="1">
            <a:spLocks/>
          </p:cNvSpPr>
          <p:nvPr/>
        </p:nvSpPr>
        <p:spPr bwMode="gray">
          <a:xfrm>
            <a:off x="574710" y="4904859"/>
            <a:ext cx="3309258" cy="507107"/>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228600" algn="l" rtl="0" fontAlgn="base">
              <a:lnSpc>
                <a:spcPct val="110000"/>
              </a:lnSpc>
              <a:spcBef>
                <a:spcPts val="0"/>
              </a:spcBef>
              <a:spcAft>
                <a:spcPts val="600"/>
              </a:spcAft>
              <a:buFont typeface="Arial"/>
              <a:buNone/>
              <a:defRPr sz="1600" b="0" kern="1200" cap="none" baseline="0">
                <a:solidFill>
                  <a:srgbClr val="595959"/>
                </a:solidFill>
                <a:latin typeface="+mj-lt"/>
                <a:ea typeface="+mn-ea"/>
                <a:cs typeface="Arial" pitchFamily="34" charset="0"/>
              </a:defRPr>
            </a:lvl1pPr>
            <a:lvl2pPr marL="685800" indent="-228600" algn="l" rtl="0" fontAlgn="base">
              <a:lnSpc>
                <a:spcPct val="110000"/>
              </a:lnSpc>
              <a:spcBef>
                <a:spcPts val="0"/>
              </a:spcBef>
              <a:spcAft>
                <a:spcPts val="600"/>
              </a:spcAft>
              <a:buFont typeface="Arial"/>
              <a:buChar char="•"/>
              <a:defRPr sz="1600" kern="1200" cap="none" baseline="0">
                <a:solidFill>
                  <a:srgbClr val="595959"/>
                </a:solidFill>
                <a:latin typeface="+mj-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600" kern="1200" cap="none" baseline="0">
                <a:solidFill>
                  <a:srgbClr val="595959"/>
                </a:solidFill>
                <a:latin typeface="+mj-lt"/>
                <a:ea typeface="+mn-ea"/>
                <a:cs typeface="Arial" pitchFamily="34" charset="0"/>
              </a:defRPr>
            </a:lvl3pPr>
            <a:lvl4pPr marL="1600200" indent="-228600" algn="l" rtl="0" fontAlgn="base">
              <a:lnSpc>
                <a:spcPct val="110000"/>
              </a:lnSpc>
              <a:spcBef>
                <a:spcPts val="0"/>
              </a:spcBef>
              <a:spcAft>
                <a:spcPts val="600"/>
              </a:spcAft>
              <a:buFont typeface="Arial"/>
              <a:buChar char="•"/>
              <a:defRPr sz="1600" kern="1200" cap="none" baseline="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600" kern="1200" cap="none" baseline="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6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nSpc>
                <a:spcPct val="100000"/>
              </a:lnSpc>
            </a:pPr>
            <a:r>
              <a:rPr lang="en-US"/>
              <a:t>X</a:t>
            </a:r>
            <a:endParaRPr lang="en-US" dirty="0"/>
          </a:p>
        </p:txBody>
      </p:sp>
      <p:sp>
        <p:nvSpPr>
          <p:cNvPr id="15" name="Rounded Rectangle 14"/>
          <p:cNvSpPr/>
          <p:nvPr/>
        </p:nvSpPr>
        <p:spPr>
          <a:xfrm>
            <a:off x="4767604" y="4146846"/>
            <a:ext cx="3747199" cy="396658"/>
          </a:xfrm>
          <a:prstGeom prst="roundRect">
            <a:avLst>
              <a:gd name="adj" fmla="val 133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FFFFFF"/>
                </a:solidFill>
              </a:rPr>
              <a:t>text</a:t>
            </a:r>
          </a:p>
        </p:txBody>
      </p:sp>
      <p:sp>
        <p:nvSpPr>
          <p:cNvPr id="16" name="Rounded Rectangle 15"/>
          <p:cNvSpPr/>
          <p:nvPr/>
        </p:nvSpPr>
        <p:spPr>
          <a:xfrm>
            <a:off x="4767604" y="4662657"/>
            <a:ext cx="3747199" cy="430404"/>
          </a:xfrm>
          <a:prstGeom prst="roundRect">
            <a:avLst>
              <a:gd name="adj" fmla="val 1337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text</a:t>
            </a:r>
          </a:p>
        </p:txBody>
      </p:sp>
      <p:sp>
        <p:nvSpPr>
          <p:cNvPr id="22" name="Rounded Rectangle 21"/>
          <p:cNvSpPr/>
          <p:nvPr/>
        </p:nvSpPr>
        <p:spPr>
          <a:xfrm>
            <a:off x="4767604" y="5212213"/>
            <a:ext cx="3747199" cy="440038"/>
          </a:xfrm>
          <a:prstGeom prst="roundRect">
            <a:avLst>
              <a:gd name="adj" fmla="val 1337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text</a:t>
            </a:r>
          </a:p>
        </p:txBody>
      </p:sp>
      <p:cxnSp>
        <p:nvCxnSpPr>
          <p:cNvPr id="18" name="Straight Arrow Connector 17"/>
          <p:cNvCxnSpPr/>
          <p:nvPr/>
        </p:nvCxnSpPr>
        <p:spPr>
          <a:xfrm flipH="1">
            <a:off x="4093026" y="3678744"/>
            <a:ext cx="772889" cy="356537"/>
          </a:xfrm>
          <a:prstGeom prst="straightConnector1">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687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H="1" flipV="1">
            <a:off x="4071255" y="4234543"/>
            <a:ext cx="794662" cy="643316"/>
          </a:xfrm>
          <a:prstGeom prst="straightConnector1">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767605" y="6019803"/>
            <a:ext cx="3747198" cy="440038"/>
          </a:xfrm>
          <a:prstGeom prst="roundRect">
            <a:avLst>
              <a:gd name="adj" fmla="val 1337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Patients continue treatment</a:t>
            </a:r>
          </a:p>
        </p:txBody>
      </p:sp>
      <p:sp>
        <p:nvSpPr>
          <p:cNvPr id="9" name="Down Arrow 8"/>
          <p:cNvSpPr/>
          <p:nvPr/>
        </p:nvSpPr>
        <p:spPr>
          <a:xfrm>
            <a:off x="6447603" y="5475643"/>
            <a:ext cx="387201" cy="587568"/>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5473925" y="3308043"/>
            <a:ext cx="2334556" cy="2504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ounded Rectangle 7"/>
          <p:cNvSpPr/>
          <p:nvPr/>
        </p:nvSpPr>
        <p:spPr>
          <a:xfrm>
            <a:off x="4767604" y="2686799"/>
            <a:ext cx="1188720" cy="1348482"/>
          </a:xfrm>
          <a:prstGeom prst="roundRect">
            <a:avLst>
              <a:gd name="adj" fmla="val 60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640080" bIns="0" rtlCol="0" anchor="ctr"/>
          <a:lstStyle/>
          <a:p>
            <a:pPr algn="ctr"/>
            <a:r>
              <a:rPr lang="en-US" sz="1400" b="1" dirty="0">
                <a:solidFill>
                  <a:srgbClr val="595959"/>
                </a:solidFill>
              </a:rPr>
              <a:t>Getting around </a:t>
            </a:r>
          </a:p>
          <a:p>
            <a:pPr algn="ctr"/>
            <a:r>
              <a:rPr lang="en-US" sz="1400" b="1" dirty="0">
                <a:solidFill>
                  <a:srgbClr val="595959"/>
                </a:solidFill>
              </a:rPr>
              <a:t>the house</a:t>
            </a:r>
          </a:p>
        </p:txBody>
      </p:sp>
      <p:sp>
        <p:nvSpPr>
          <p:cNvPr id="10" name="Rounded Rectangle 9"/>
          <p:cNvSpPr/>
          <p:nvPr/>
        </p:nvSpPr>
        <p:spPr>
          <a:xfrm>
            <a:off x="6046843" y="2686798"/>
            <a:ext cx="1188720" cy="1348482"/>
          </a:xfrm>
          <a:prstGeom prst="roundRect">
            <a:avLst>
              <a:gd name="adj" fmla="val 879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bIns="0" rtlCol="0" anchor="ctr"/>
          <a:lstStyle/>
          <a:p>
            <a:pPr algn="ctr"/>
            <a:r>
              <a:rPr lang="en-US" sz="1400" b="1" dirty="0">
                <a:solidFill>
                  <a:srgbClr val="595959"/>
                </a:solidFill>
              </a:rPr>
              <a:t>Taking a walk</a:t>
            </a:r>
          </a:p>
        </p:txBody>
      </p:sp>
      <p:sp>
        <p:nvSpPr>
          <p:cNvPr id="11" name="Rounded Rectangle 10"/>
          <p:cNvSpPr/>
          <p:nvPr/>
        </p:nvSpPr>
        <p:spPr>
          <a:xfrm>
            <a:off x="7326083" y="2686797"/>
            <a:ext cx="1188720" cy="1348482"/>
          </a:xfrm>
          <a:prstGeom prst="roundRect">
            <a:avLst>
              <a:gd name="adj" fmla="val 879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bIns="0" rtlCol="0" anchor="ctr"/>
          <a:lstStyle/>
          <a:p>
            <a:pPr algn="ctr"/>
            <a:r>
              <a:rPr lang="en-US" sz="1400" b="1" dirty="0">
                <a:solidFill>
                  <a:srgbClr val="595959"/>
                </a:solidFill>
              </a:rPr>
              <a:t>Going shopping</a:t>
            </a:r>
          </a:p>
        </p:txBody>
      </p:sp>
      <p:sp>
        <p:nvSpPr>
          <p:cNvPr id="6" name="Rounded Rectangle 5"/>
          <p:cNvSpPr/>
          <p:nvPr/>
        </p:nvSpPr>
        <p:spPr>
          <a:xfrm>
            <a:off x="500742" y="1785259"/>
            <a:ext cx="8490857" cy="1522784"/>
          </a:xfrm>
          <a:prstGeom prst="roundRect">
            <a:avLst>
              <a:gd name="adj" fmla="val 54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57200" y="15843"/>
            <a:ext cx="8229600" cy="1143000"/>
          </a:xfrm>
        </p:spPr>
        <p:txBody>
          <a:bodyPr/>
          <a:lstStyle/>
          <a:p>
            <a:r>
              <a:rPr lang="en-US" dirty="0"/>
              <a:t>Process highlighting steps </a:t>
            </a:r>
          </a:p>
        </p:txBody>
      </p:sp>
      <p:sp>
        <p:nvSpPr>
          <p:cNvPr id="5" name="Text Placeholder 4"/>
          <p:cNvSpPr>
            <a:spLocks noGrp="1"/>
          </p:cNvSpPr>
          <p:nvPr>
            <p:ph idx="1"/>
          </p:nvPr>
        </p:nvSpPr>
        <p:spPr/>
        <p:txBody>
          <a:bodyPr/>
          <a:lstStyle/>
          <a:p>
            <a:pPr lvl="0" indent="0">
              <a:lnSpc>
                <a:spcPct val="100000"/>
              </a:lnSpc>
              <a:spcBef>
                <a:spcPct val="0"/>
              </a:spcBef>
              <a:spcAft>
                <a:spcPct val="0"/>
              </a:spcAft>
            </a:pPr>
            <a:r>
              <a:rPr lang="en-US" dirty="0">
                <a:cs typeface="+mn-cs"/>
              </a:rPr>
              <a:t>X </a:t>
            </a:r>
            <a:endParaRPr lang="en-US" sz="1400" dirty="0">
              <a:cs typeface="+mn-cs"/>
            </a:endParaRPr>
          </a:p>
        </p:txBody>
      </p:sp>
      <p:pic>
        <p:nvPicPr>
          <p:cNvPr id="9218" name="Picture 2" descr="D:\Pictures\vacation-beach-couple-retired-retirement-happy-love-older-senio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54" r="25610" b="5198"/>
          <a:stretch/>
        </p:blipFill>
        <p:spPr bwMode="auto">
          <a:xfrm>
            <a:off x="611261" y="1884337"/>
            <a:ext cx="1707397" cy="1301362"/>
          </a:xfrm>
          <a:prstGeom prst="roundRect">
            <a:avLst>
              <a:gd name="adj" fmla="val 3271"/>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525485" y="1894892"/>
            <a:ext cx="6466113" cy="646331"/>
          </a:xfrm>
          <a:prstGeom prst="rect">
            <a:avLst/>
          </a:prstGeom>
        </p:spPr>
        <p:txBody>
          <a:bodyPr wrap="square">
            <a:spAutoFit/>
          </a:bodyPr>
          <a:lstStyle/>
          <a:p>
            <a:r>
              <a:rPr lang="en-US" sz="1600">
                <a:solidFill>
                  <a:srgbClr val="000000"/>
                </a:solidFill>
                <a:latin typeface="Calibri"/>
              </a:rPr>
              <a:t>X</a:t>
            </a:r>
            <a:endParaRPr lang="en-US" sz="1600" b="1" dirty="0">
              <a:solidFill>
                <a:srgbClr val="000000"/>
              </a:solidFill>
              <a:latin typeface="Calibri"/>
            </a:endParaRPr>
          </a:p>
          <a:p>
            <a:endParaRPr lang="en-US" sz="500" b="1" dirty="0">
              <a:solidFill>
                <a:srgbClr val="000000"/>
              </a:solidFill>
              <a:latin typeface="Calibri"/>
            </a:endParaRPr>
          </a:p>
          <a:p>
            <a:pPr algn="ctr"/>
            <a:r>
              <a:rPr lang="en-US" sz="1500" b="1" i="1">
                <a:solidFill>
                  <a:srgbClr val="008E94"/>
                </a:solidFill>
                <a:latin typeface="Calibri"/>
              </a:rPr>
              <a:t> </a:t>
            </a:r>
            <a:endParaRPr lang="en-US" sz="1500" b="1" i="1" dirty="0">
              <a:solidFill>
                <a:srgbClr val="008E94"/>
              </a:solidFill>
              <a:latin typeface="Calibri"/>
            </a:endParaRPr>
          </a:p>
        </p:txBody>
      </p:sp>
      <p:sp>
        <p:nvSpPr>
          <p:cNvPr id="15" name="Rounded Rectangle 14"/>
          <p:cNvSpPr/>
          <p:nvPr/>
        </p:nvSpPr>
        <p:spPr>
          <a:xfrm>
            <a:off x="4767604" y="4146846"/>
            <a:ext cx="3747199" cy="396658"/>
          </a:xfrm>
          <a:prstGeom prst="roundRect">
            <a:avLst>
              <a:gd name="adj" fmla="val 1337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Getting exercise</a:t>
            </a:r>
          </a:p>
        </p:txBody>
      </p:sp>
      <p:sp>
        <p:nvSpPr>
          <p:cNvPr id="16" name="Rounded Rectangle 15"/>
          <p:cNvSpPr/>
          <p:nvPr/>
        </p:nvSpPr>
        <p:spPr>
          <a:xfrm>
            <a:off x="4767604" y="4662657"/>
            <a:ext cx="3747199" cy="430404"/>
          </a:xfrm>
          <a:prstGeom prst="roundRect">
            <a:avLst>
              <a:gd name="adj" fmla="val 133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FFFFFF"/>
                </a:solidFill>
              </a:rPr>
              <a:t>Reducing frustration</a:t>
            </a:r>
          </a:p>
        </p:txBody>
      </p:sp>
      <p:sp>
        <p:nvSpPr>
          <p:cNvPr id="22" name="Rounded Rectangle 21"/>
          <p:cNvSpPr/>
          <p:nvPr/>
        </p:nvSpPr>
        <p:spPr>
          <a:xfrm>
            <a:off x="4767604" y="5212213"/>
            <a:ext cx="3747199" cy="440038"/>
          </a:xfrm>
          <a:prstGeom prst="roundRect">
            <a:avLst>
              <a:gd name="adj" fmla="val 1337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b="1" dirty="0">
                <a:solidFill>
                  <a:srgbClr val="595959"/>
                </a:solidFill>
              </a:rPr>
              <a:t>Minimizing anxiety</a:t>
            </a:r>
          </a:p>
        </p:txBody>
      </p:sp>
    </p:spTree>
    <p:extLst>
      <p:ext uri="{BB962C8B-B14F-4D97-AF65-F5344CB8AC3E}">
        <p14:creationId xmlns:p14="http://schemas.microsoft.com/office/powerpoint/2010/main" val="33425627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4"/>
            <a:ext cx="8229600" cy="1143000"/>
          </a:xfrm>
        </p:spPr>
        <p:txBody>
          <a:bodyPr/>
          <a:lstStyle/>
          <a:p>
            <a:r>
              <a:rPr lang="en-US" dirty="0"/>
              <a:t>Process highlighting steps </a:t>
            </a:r>
          </a:p>
        </p:txBody>
      </p:sp>
      <p:grpSp>
        <p:nvGrpSpPr>
          <p:cNvPr id="76" name="Group 75"/>
          <p:cNvGrpSpPr/>
          <p:nvPr/>
        </p:nvGrpSpPr>
        <p:grpSpPr>
          <a:xfrm>
            <a:off x="320434" y="4684525"/>
            <a:ext cx="1503995" cy="1577104"/>
            <a:chOff x="423369" y="4867485"/>
            <a:chExt cx="1503995" cy="1577104"/>
          </a:xfrm>
        </p:grpSpPr>
        <p:sp>
          <p:nvSpPr>
            <p:cNvPr id="7" name="Rounded Rectangle 6"/>
            <p:cNvSpPr/>
            <p:nvPr/>
          </p:nvSpPr>
          <p:spPr>
            <a:xfrm>
              <a:off x="423369" y="5133937"/>
              <a:ext cx="1503995" cy="1310652"/>
            </a:xfrm>
            <a:prstGeom prst="roundRect">
              <a:avLst>
                <a:gd name="adj" fmla="val 840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8" name="Rounded Rectangle 7"/>
            <p:cNvSpPr/>
            <p:nvPr/>
          </p:nvSpPr>
          <p:spPr>
            <a:xfrm>
              <a:off x="534800" y="4867485"/>
              <a:ext cx="1281133"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1</a:t>
              </a:r>
            </a:p>
          </p:txBody>
        </p:sp>
        <p:grpSp>
          <p:nvGrpSpPr>
            <p:cNvPr id="16" name="Group 15"/>
            <p:cNvGrpSpPr/>
            <p:nvPr/>
          </p:nvGrpSpPr>
          <p:grpSpPr>
            <a:xfrm>
              <a:off x="534800" y="5506294"/>
              <a:ext cx="1281133" cy="708544"/>
              <a:chOff x="373018" y="2586111"/>
              <a:chExt cx="1491305" cy="296521"/>
            </a:xfrm>
            <a:solidFill>
              <a:schemeClr val="accent5"/>
            </a:solidFill>
          </p:grpSpPr>
          <p:sp>
            <p:nvSpPr>
              <p:cNvPr id="17" name="Rounded Rectangle 16"/>
              <p:cNvSpPr/>
              <p:nvPr/>
            </p:nvSpPr>
            <p:spPr>
              <a:xfrm>
                <a:off x="373018" y="2586111"/>
                <a:ext cx="1491305" cy="296521"/>
              </a:xfrm>
              <a:prstGeom prst="roundRect">
                <a:avLst>
                  <a:gd name="adj" fmla="val 10000"/>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sp>
          <p:sp>
            <p:nvSpPr>
              <p:cNvPr id="18" name="Rounded Rectangle 7"/>
              <p:cNvSpPr/>
              <p:nvPr/>
            </p:nvSpPr>
            <p:spPr>
              <a:xfrm>
                <a:off x="373018" y="2604980"/>
                <a:ext cx="1491305" cy="23705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dirty="0">
                    <a:solidFill>
                      <a:srgbClr val="595959"/>
                    </a:solidFill>
                  </a:rPr>
                  <a:t>X</a:t>
                </a:r>
              </a:p>
            </p:txBody>
          </p:sp>
        </p:grpSp>
      </p:grpSp>
      <p:sp>
        <p:nvSpPr>
          <p:cNvPr id="49" name="Rounded Rectangle 48"/>
          <p:cNvSpPr/>
          <p:nvPr/>
        </p:nvSpPr>
        <p:spPr>
          <a:xfrm>
            <a:off x="273565" y="1482396"/>
            <a:ext cx="8522167" cy="2756499"/>
          </a:xfrm>
          <a:prstGeom prst="roundRect">
            <a:avLst>
              <a:gd name="adj" fmla="val 4820"/>
            </a:avLst>
          </a:prstGeom>
          <a:solidFill>
            <a:srgbClr val="ED6737">
              <a:alpha val="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377440" tIns="0" rtlCol="0" anchor="ctr" anchorCtr="0">
            <a:noAutofit/>
          </a:bodyPr>
          <a:lstStyle/>
          <a:p>
            <a:pPr marL="285750" indent="-285750">
              <a:lnSpc>
                <a:spcPct val="110000"/>
              </a:lnSpc>
              <a:spcBef>
                <a:spcPts val="700"/>
              </a:spcBef>
              <a:buClr>
                <a:srgbClr val="595959"/>
              </a:buClr>
              <a:buFont typeface="Arial" panose="020B0604020202020204" pitchFamily="34" charset="0"/>
              <a:buChar char="•"/>
            </a:pPr>
            <a:r>
              <a:rPr lang="en-US" sz="1400" b="1" dirty="0">
                <a:solidFill>
                  <a:srgbClr val="595959"/>
                </a:solidFill>
                <a:cs typeface="ヒラギノ角ゴ Pro W3"/>
              </a:rPr>
              <a:t>X</a:t>
            </a:r>
            <a:endParaRPr lang="en-US" sz="1400" dirty="0">
              <a:solidFill>
                <a:srgbClr val="595959"/>
              </a:solidFill>
              <a:cs typeface="ヒラギノ角ゴ Pro W3"/>
            </a:endParaRPr>
          </a:p>
        </p:txBody>
      </p:sp>
      <p:sp>
        <p:nvSpPr>
          <p:cNvPr id="78" name="Rounded Rectangle 77"/>
          <p:cNvSpPr/>
          <p:nvPr/>
        </p:nvSpPr>
        <p:spPr>
          <a:xfrm>
            <a:off x="2063260"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79" name="Rounded Rectangle 78"/>
          <p:cNvSpPr/>
          <p:nvPr/>
        </p:nvSpPr>
        <p:spPr>
          <a:xfrm>
            <a:off x="2174691"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2</a:t>
            </a:r>
          </a:p>
        </p:txBody>
      </p:sp>
      <p:grpSp>
        <p:nvGrpSpPr>
          <p:cNvPr id="80" name="Group 79"/>
          <p:cNvGrpSpPr/>
          <p:nvPr/>
        </p:nvGrpSpPr>
        <p:grpSpPr>
          <a:xfrm>
            <a:off x="2174691" y="5323334"/>
            <a:ext cx="1281133" cy="708544"/>
            <a:chOff x="373018" y="2586111"/>
            <a:chExt cx="1491305" cy="296521"/>
          </a:xfrm>
          <a:solidFill>
            <a:schemeClr val="tx1">
              <a:lumMod val="60000"/>
              <a:lumOff val="40000"/>
            </a:schemeClr>
          </a:solidFill>
        </p:grpSpPr>
        <p:sp>
          <p:nvSpPr>
            <p:cNvPr id="81" name="Rounded Rectangle 80"/>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82"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84" name="Rounded Rectangle 83"/>
          <p:cNvSpPr/>
          <p:nvPr/>
        </p:nvSpPr>
        <p:spPr>
          <a:xfrm>
            <a:off x="3806086"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85" name="Rounded Rectangle 84"/>
          <p:cNvSpPr/>
          <p:nvPr/>
        </p:nvSpPr>
        <p:spPr>
          <a:xfrm>
            <a:off x="3917517"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3</a:t>
            </a:r>
          </a:p>
        </p:txBody>
      </p:sp>
      <p:grpSp>
        <p:nvGrpSpPr>
          <p:cNvPr id="86" name="Group 85"/>
          <p:cNvGrpSpPr/>
          <p:nvPr/>
        </p:nvGrpSpPr>
        <p:grpSpPr>
          <a:xfrm>
            <a:off x="3917517" y="5323334"/>
            <a:ext cx="1281133" cy="708544"/>
            <a:chOff x="373018" y="2586111"/>
            <a:chExt cx="1491305" cy="296521"/>
          </a:xfrm>
          <a:solidFill>
            <a:schemeClr val="tx1">
              <a:lumMod val="60000"/>
              <a:lumOff val="40000"/>
            </a:schemeClr>
          </a:solidFill>
        </p:grpSpPr>
        <p:sp>
          <p:nvSpPr>
            <p:cNvPr id="87" name="Rounded Rectangle 86"/>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88"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90" name="Rounded Rectangle 89"/>
          <p:cNvSpPr/>
          <p:nvPr/>
        </p:nvSpPr>
        <p:spPr>
          <a:xfrm>
            <a:off x="5548912"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91" name="Rounded Rectangle 90"/>
          <p:cNvSpPr/>
          <p:nvPr/>
        </p:nvSpPr>
        <p:spPr>
          <a:xfrm>
            <a:off x="5660343"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4</a:t>
            </a:r>
          </a:p>
        </p:txBody>
      </p:sp>
      <p:grpSp>
        <p:nvGrpSpPr>
          <p:cNvPr id="92" name="Group 91"/>
          <p:cNvGrpSpPr/>
          <p:nvPr/>
        </p:nvGrpSpPr>
        <p:grpSpPr>
          <a:xfrm>
            <a:off x="5660343" y="5323334"/>
            <a:ext cx="1281133" cy="708544"/>
            <a:chOff x="373018" y="2586111"/>
            <a:chExt cx="1491305" cy="296521"/>
          </a:xfrm>
          <a:solidFill>
            <a:schemeClr val="tx1">
              <a:lumMod val="60000"/>
              <a:lumOff val="40000"/>
            </a:schemeClr>
          </a:solidFill>
        </p:grpSpPr>
        <p:sp>
          <p:nvSpPr>
            <p:cNvPr id="93" name="Rounded Rectangle 92"/>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94"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96" name="Rounded Rectangle 95"/>
          <p:cNvSpPr/>
          <p:nvPr/>
        </p:nvSpPr>
        <p:spPr>
          <a:xfrm>
            <a:off x="7291737"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97" name="Rounded Rectangle 96"/>
          <p:cNvSpPr/>
          <p:nvPr/>
        </p:nvSpPr>
        <p:spPr>
          <a:xfrm>
            <a:off x="7403168"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5</a:t>
            </a:r>
          </a:p>
        </p:txBody>
      </p:sp>
      <p:grpSp>
        <p:nvGrpSpPr>
          <p:cNvPr id="98" name="Group 97"/>
          <p:cNvGrpSpPr/>
          <p:nvPr/>
        </p:nvGrpSpPr>
        <p:grpSpPr>
          <a:xfrm>
            <a:off x="7403168" y="5323334"/>
            <a:ext cx="1281133" cy="708544"/>
            <a:chOff x="373018" y="2586111"/>
            <a:chExt cx="1491305" cy="296521"/>
          </a:xfrm>
          <a:solidFill>
            <a:schemeClr val="tx1">
              <a:lumMod val="60000"/>
              <a:lumOff val="40000"/>
            </a:schemeClr>
          </a:solidFill>
        </p:grpSpPr>
        <p:sp>
          <p:nvSpPr>
            <p:cNvPr id="99" name="Rounded Rectangle 98"/>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100"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101" name="TextBox 100"/>
          <p:cNvSpPr txBox="1"/>
          <p:nvPr/>
        </p:nvSpPr>
        <p:spPr>
          <a:xfrm>
            <a:off x="1691226"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2" name="TextBox 101"/>
          <p:cNvSpPr txBox="1"/>
          <p:nvPr/>
        </p:nvSpPr>
        <p:spPr>
          <a:xfrm>
            <a:off x="3430423"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3" name="TextBox 102"/>
          <p:cNvSpPr txBox="1"/>
          <p:nvPr/>
        </p:nvSpPr>
        <p:spPr>
          <a:xfrm>
            <a:off x="5180506"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4" name="TextBox 103"/>
          <p:cNvSpPr txBox="1"/>
          <p:nvPr/>
        </p:nvSpPr>
        <p:spPr>
          <a:xfrm>
            <a:off x="6919704"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Tree>
    <p:extLst>
      <p:ext uri="{BB962C8B-B14F-4D97-AF65-F5344CB8AC3E}">
        <p14:creationId xmlns:p14="http://schemas.microsoft.com/office/powerpoint/2010/main" val="355066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Process highlighting steps </a:t>
            </a:r>
          </a:p>
        </p:txBody>
      </p:sp>
      <p:grpSp>
        <p:nvGrpSpPr>
          <p:cNvPr id="76" name="Group 75"/>
          <p:cNvGrpSpPr/>
          <p:nvPr/>
        </p:nvGrpSpPr>
        <p:grpSpPr>
          <a:xfrm>
            <a:off x="320434" y="4684525"/>
            <a:ext cx="1503995" cy="1577104"/>
            <a:chOff x="423369" y="4867485"/>
            <a:chExt cx="1503995" cy="1577104"/>
          </a:xfrm>
        </p:grpSpPr>
        <p:sp>
          <p:nvSpPr>
            <p:cNvPr id="7" name="Rounded Rectangle 6"/>
            <p:cNvSpPr/>
            <p:nvPr/>
          </p:nvSpPr>
          <p:spPr>
            <a:xfrm>
              <a:off x="423369" y="5133937"/>
              <a:ext cx="1503995" cy="1310652"/>
            </a:xfrm>
            <a:prstGeom prst="roundRect">
              <a:avLst>
                <a:gd name="adj" fmla="val 840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8" name="Rounded Rectangle 7"/>
            <p:cNvSpPr/>
            <p:nvPr/>
          </p:nvSpPr>
          <p:spPr>
            <a:xfrm>
              <a:off x="534800" y="4867485"/>
              <a:ext cx="1281133"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1</a:t>
              </a:r>
            </a:p>
          </p:txBody>
        </p:sp>
        <p:grpSp>
          <p:nvGrpSpPr>
            <p:cNvPr id="16" name="Group 15"/>
            <p:cNvGrpSpPr/>
            <p:nvPr/>
          </p:nvGrpSpPr>
          <p:grpSpPr>
            <a:xfrm>
              <a:off x="534800" y="5506294"/>
              <a:ext cx="1281133" cy="708544"/>
              <a:chOff x="373018" y="2586111"/>
              <a:chExt cx="1491305" cy="296521"/>
            </a:xfrm>
            <a:solidFill>
              <a:schemeClr val="accent5"/>
            </a:solidFill>
          </p:grpSpPr>
          <p:sp>
            <p:nvSpPr>
              <p:cNvPr id="17" name="Rounded Rectangle 16"/>
              <p:cNvSpPr/>
              <p:nvPr/>
            </p:nvSpPr>
            <p:spPr>
              <a:xfrm>
                <a:off x="373018" y="2586111"/>
                <a:ext cx="1491305" cy="296521"/>
              </a:xfrm>
              <a:prstGeom prst="roundRect">
                <a:avLst>
                  <a:gd name="adj" fmla="val 10000"/>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sp>
          <p:sp>
            <p:nvSpPr>
              <p:cNvPr id="18" name="Rounded Rectangle 7"/>
              <p:cNvSpPr/>
              <p:nvPr/>
            </p:nvSpPr>
            <p:spPr>
              <a:xfrm>
                <a:off x="373018" y="2604980"/>
                <a:ext cx="1491305" cy="23705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dirty="0">
                    <a:solidFill>
                      <a:srgbClr val="595959"/>
                    </a:solidFill>
                  </a:rPr>
                  <a:t>X</a:t>
                </a:r>
              </a:p>
            </p:txBody>
          </p:sp>
        </p:grpSp>
      </p:grpSp>
      <p:sp>
        <p:nvSpPr>
          <p:cNvPr id="49" name="Rounded Rectangle 48"/>
          <p:cNvSpPr/>
          <p:nvPr/>
        </p:nvSpPr>
        <p:spPr>
          <a:xfrm>
            <a:off x="273565" y="1482396"/>
            <a:ext cx="8522167" cy="2756499"/>
          </a:xfrm>
          <a:prstGeom prst="roundRect">
            <a:avLst>
              <a:gd name="adj" fmla="val 4820"/>
            </a:avLst>
          </a:prstGeom>
          <a:solidFill>
            <a:srgbClr val="ED6737">
              <a:alpha val="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011680" tIns="0" rtlCol="0" anchor="ctr" anchorCtr="0">
            <a:noAutofit/>
          </a:bodyPr>
          <a:lstStyle/>
          <a:p>
            <a:pPr marL="285750" indent="-285750">
              <a:lnSpc>
                <a:spcPct val="110000"/>
              </a:lnSpc>
              <a:spcBef>
                <a:spcPts val="700"/>
              </a:spcBef>
              <a:buClr>
                <a:srgbClr val="595959"/>
              </a:buClr>
              <a:buFont typeface="Arial" pitchFamily="34" charset="0"/>
              <a:buChar char="•"/>
            </a:pPr>
            <a:r>
              <a:rPr lang="en-US" sz="1400" b="1" dirty="0">
                <a:solidFill>
                  <a:srgbClr val="595959"/>
                </a:solidFill>
                <a:cs typeface="ヒラギノ角ゴ Pro W3"/>
              </a:rPr>
              <a:t>X</a:t>
            </a:r>
          </a:p>
        </p:txBody>
      </p:sp>
      <p:sp>
        <p:nvSpPr>
          <p:cNvPr id="78" name="Rounded Rectangle 77"/>
          <p:cNvSpPr/>
          <p:nvPr/>
        </p:nvSpPr>
        <p:spPr>
          <a:xfrm>
            <a:off x="2063260" y="4950977"/>
            <a:ext cx="1503995" cy="1310652"/>
          </a:xfrm>
          <a:prstGeom prst="roundRect">
            <a:avLst>
              <a:gd name="adj" fmla="val 8408"/>
            </a:avLst>
          </a:prstGeom>
          <a:solidFill>
            <a:schemeClr val="bg1">
              <a:lumMod val="95000"/>
              <a:alpha val="46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79" name="Rounded Rectangle 78"/>
          <p:cNvSpPr/>
          <p:nvPr/>
        </p:nvSpPr>
        <p:spPr>
          <a:xfrm>
            <a:off x="2174691" y="4684525"/>
            <a:ext cx="1281133" cy="411463"/>
          </a:xfrm>
          <a:prstGeom prst="roundRect">
            <a:avLst/>
          </a:prstGeom>
          <a:solidFill>
            <a:schemeClr val="accent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2</a:t>
            </a:r>
          </a:p>
        </p:txBody>
      </p:sp>
      <p:grpSp>
        <p:nvGrpSpPr>
          <p:cNvPr id="80" name="Group 79"/>
          <p:cNvGrpSpPr/>
          <p:nvPr/>
        </p:nvGrpSpPr>
        <p:grpSpPr>
          <a:xfrm>
            <a:off x="2174691" y="5323334"/>
            <a:ext cx="1281133" cy="708544"/>
            <a:chOff x="373018" y="2586111"/>
            <a:chExt cx="1491305" cy="296521"/>
          </a:xfrm>
          <a:solidFill>
            <a:schemeClr val="accent1">
              <a:lumMod val="60000"/>
              <a:lumOff val="40000"/>
            </a:schemeClr>
          </a:solidFill>
        </p:grpSpPr>
        <p:sp>
          <p:nvSpPr>
            <p:cNvPr id="81" name="Rounded Rectangle 80"/>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82" name="Rounded Rectangle 7"/>
            <p:cNvSpPr/>
            <p:nvPr/>
          </p:nvSpPr>
          <p:spPr>
            <a:xfrm>
              <a:off x="373018" y="2618648"/>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r>
                <a:rPr lang="en-US" sz="1400" b="1" dirty="0">
                  <a:solidFill>
                    <a:srgbClr val="595959"/>
                  </a:solidFill>
                </a:rPr>
                <a:t>X</a:t>
              </a:r>
            </a:p>
          </p:txBody>
        </p:sp>
      </p:grpSp>
      <p:sp>
        <p:nvSpPr>
          <p:cNvPr id="84" name="Rounded Rectangle 83"/>
          <p:cNvSpPr/>
          <p:nvPr/>
        </p:nvSpPr>
        <p:spPr>
          <a:xfrm>
            <a:off x="3806086"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85" name="Rounded Rectangle 84"/>
          <p:cNvSpPr/>
          <p:nvPr/>
        </p:nvSpPr>
        <p:spPr>
          <a:xfrm>
            <a:off x="3917517"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3</a:t>
            </a:r>
          </a:p>
        </p:txBody>
      </p:sp>
      <p:grpSp>
        <p:nvGrpSpPr>
          <p:cNvPr id="86" name="Group 85"/>
          <p:cNvGrpSpPr/>
          <p:nvPr/>
        </p:nvGrpSpPr>
        <p:grpSpPr>
          <a:xfrm>
            <a:off x="3917517" y="5323334"/>
            <a:ext cx="1281133" cy="708544"/>
            <a:chOff x="373018" y="2586111"/>
            <a:chExt cx="1491305" cy="296521"/>
          </a:xfrm>
          <a:solidFill>
            <a:schemeClr val="tx1">
              <a:lumMod val="60000"/>
              <a:lumOff val="40000"/>
            </a:schemeClr>
          </a:solidFill>
        </p:grpSpPr>
        <p:sp>
          <p:nvSpPr>
            <p:cNvPr id="87" name="Rounded Rectangle 86"/>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88"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90" name="Rounded Rectangle 89"/>
          <p:cNvSpPr/>
          <p:nvPr/>
        </p:nvSpPr>
        <p:spPr>
          <a:xfrm>
            <a:off x="5548912"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91" name="Rounded Rectangle 90"/>
          <p:cNvSpPr/>
          <p:nvPr/>
        </p:nvSpPr>
        <p:spPr>
          <a:xfrm>
            <a:off x="5660343"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4</a:t>
            </a:r>
          </a:p>
        </p:txBody>
      </p:sp>
      <p:grpSp>
        <p:nvGrpSpPr>
          <p:cNvPr id="92" name="Group 91"/>
          <p:cNvGrpSpPr/>
          <p:nvPr/>
        </p:nvGrpSpPr>
        <p:grpSpPr>
          <a:xfrm>
            <a:off x="5660343" y="5323334"/>
            <a:ext cx="1281133" cy="708544"/>
            <a:chOff x="373018" y="2586111"/>
            <a:chExt cx="1491305" cy="296521"/>
          </a:xfrm>
          <a:solidFill>
            <a:schemeClr val="tx1">
              <a:lumMod val="60000"/>
              <a:lumOff val="40000"/>
            </a:schemeClr>
          </a:solidFill>
        </p:grpSpPr>
        <p:sp>
          <p:nvSpPr>
            <p:cNvPr id="93" name="Rounded Rectangle 92"/>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94"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96" name="Rounded Rectangle 95"/>
          <p:cNvSpPr/>
          <p:nvPr/>
        </p:nvSpPr>
        <p:spPr>
          <a:xfrm>
            <a:off x="7291737" y="4950977"/>
            <a:ext cx="1503995" cy="1310652"/>
          </a:xfrm>
          <a:prstGeom prst="roundRect">
            <a:avLst>
              <a:gd name="adj" fmla="val 8408"/>
            </a:avLst>
          </a:prstGeom>
          <a:solidFill>
            <a:schemeClr val="bg1">
              <a:lumMod val="95000"/>
              <a:alpha val="46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6149" tIns="38072" rIns="76149" bIns="38072" rtlCol="0" anchor="ctr"/>
          <a:lstStyle/>
          <a:p>
            <a:pPr algn="ctr" defTabSz="913513" fontAlgn="auto">
              <a:spcBef>
                <a:spcPts val="0"/>
              </a:spcBef>
              <a:spcAft>
                <a:spcPts val="0"/>
              </a:spcAft>
            </a:pPr>
            <a:endParaRPr lang="en-US">
              <a:solidFill>
                <a:srgbClr val="FFFFFF"/>
              </a:solidFill>
            </a:endParaRPr>
          </a:p>
        </p:txBody>
      </p:sp>
      <p:sp>
        <p:nvSpPr>
          <p:cNvPr id="97" name="Rounded Rectangle 96"/>
          <p:cNvSpPr/>
          <p:nvPr/>
        </p:nvSpPr>
        <p:spPr>
          <a:xfrm>
            <a:off x="7403168" y="4684525"/>
            <a:ext cx="1281133" cy="411463"/>
          </a:xfrm>
          <a:prstGeom prst="roundRect">
            <a:avLst/>
          </a:prstGeom>
          <a:solidFill>
            <a:schemeClr val="tx1"/>
          </a:solidFill>
        </p:spPr>
        <p:style>
          <a:lnRef idx="3">
            <a:schemeClr val="lt1"/>
          </a:lnRef>
          <a:fillRef idx="1">
            <a:schemeClr val="dk1"/>
          </a:fillRef>
          <a:effectRef idx="1">
            <a:schemeClr val="dk1"/>
          </a:effectRef>
          <a:fontRef idx="minor">
            <a:schemeClr val="lt1"/>
          </a:fontRef>
        </p:style>
        <p:txBody>
          <a:bodyPr lIns="76149" tIns="38072" rIns="76149" bIns="38072" rtlCol="0" anchor="ctr"/>
          <a:lstStyle/>
          <a:p>
            <a:pPr algn="ctr" defTabSz="913513" fontAlgn="auto">
              <a:spcBef>
                <a:spcPts val="0"/>
              </a:spcBef>
              <a:spcAft>
                <a:spcPts val="0"/>
              </a:spcAft>
            </a:pPr>
            <a:r>
              <a:rPr lang="en-US" sz="1300" b="1" dirty="0">
                <a:solidFill>
                  <a:srgbClr val="FFFFFF"/>
                </a:solidFill>
              </a:rPr>
              <a:t>STEP 5</a:t>
            </a:r>
          </a:p>
        </p:txBody>
      </p:sp>
      <p:grpSp>
        <p:nvGrpSpPr>
          <p:cNvPr id="98" name="Group 97"/>
          <p:cNvGrpSpPr/>
          <p:nvPr/>
        </p:nvGrpSpPr>
        <p:grpSpPr>
          <a:xfrm>
            <a:off x="7403168" y="5323334"/>
            <a:ext cx="1281133" cy="708544"/>
            <a:chOff x="373018" y="2586111"/>
            <a:chExt cx="1491305" cy="296521"/>
          </a:xfrm>
          <a:solidFill>
            <a:schemeClr val="tx1">
              <a:lumMod val="60000"/>
              <a:lumOff val="40000"/>
            </a:schemeClr>
          </a:solidFill>
        </p:grpSpPr>
        <p:sp>
          <p:nvSpPr>
            <p:cNvPr id="99" name="Rounded Rectangle 98"/>
            <p:cNvSpPr/>
            <p:nvPr/>
          </p:nvSpPr>
          <p:spPr>
            <a:xfrm>
              <a:off x="373018" y="2586111"/>
              <a:ext cx="1491305" cy="296521"/>
            </a:xfrm>
            <a:prstGeom prst="roundRect">
              <a:avLst>
                <a:gd name="adj" fmla="val 10000"/>
              </a:avLst>
            </a:prstGeom>
            <a:grpFill/>
            <a:ln>
              <a:noFill/>
            </a:ln>
          </p:spPr>
          <p:style>
            <a:lnRef idx="0">
              <a:scrgbClr r="0" g="0" b="0"/>
            </a:lnRef>
            <a:fillRef idx="0">
              <a:scrgbClr r="0" g="0" b="0"/>
            </a:fillRef>
            <a:effectRef idx="0">
              <a:scrgbClr r="0" g="0" b="0"/>
            </a:effectRef>
            <a:fontRef idx="minor">
              <a:schemeClr val="lt1"/>
            </a:fontRef>
          </p:style>
        </p:sp>
        <p:sp>
          <p:nvSpPr>
            <p:cNvPr id="100" name="Rounded Rectangle 7"/>
            <p:cNvSpPr/>
            <p:nvPr/>
          </p:nvSpPr>
          <p:spPr>
            <a:xfrm>
              <a:off x="373018" y="2604980"/>
              <a:ext cx="1491305" cy="23705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algn="ctr" defTabSz="533400" fontAlgn="auto">
                <a:lnSpc>
                  <a:spcPct val="90000"/>
                </a:lnSpc>
                <a:spcAft>
                  <a:spcPct val="35000"/>
                </a:spcAft>
              </a:pPr>
              <a:endParaRPr lang="en-US" sz="1400" b="1" dirty="0">
                <a:solidFill>
                  <a:srgbClr val="FFFFFF"/>
                </a:solidFill>
              </a:endParaRPr>
            </a:p>
          </p:txBody>
        </p:sp>
      </p:grpSp>
      <p:sp>
        <p:nvSpPr>
          <p:cNvPr id="101" name="TextBox 100"/>
          <p:cNvSpPr txBox="1"/>
          <p:nvPr/>
        </p:nvSpPr>
        <p:spPr>
          <a:xfrm>
            <a:off x="1691226"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2" name="TextBox 101"/>
          <p:cNvSpPr txBox="1"/>
          <p:nvPr/>
        </p:nvSpPr>
        <p:spPr>
          <a:xfrm>
            <a:off x="3430423"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3" name="TextBox 102"/>
          <p:cNvSpPr txBox="1"/>
          <p:nvPr/>
        </p:nvSpPr>
        <p:spPr>
          <a:xfrm>
            <a:off x="5180506"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
        <p:nvSpPr>
          <p:cNvPr id="104" name="TextBox 103"/>
          <p:cNvSpPr txBox="1"/>
          <p:nvPr/>
        </p:nvSpPr>
        <p:spPr>
          <a:xfrm>
            <a:off x="6919704" y="5477445"/>
            <a:ext cx="522514" cy="338554"/>
          </a:xfrm>
          <a:prstGeom prst="rect">
            <a:avLst/>
          </a:prstGeom>
          <a:noFill/>
        </p:spPr>
        <p:txBody>
          <a:bodyPr wrap="square" rtlCol="0">
            <a:spAutoFit/>
          </a:bodyPr>
          <a:lstStyle/>
          <a:p>
            <a:pPr algn="ctr"/>
            <a:r>
              <a:rPr lang="en-US" sz="1600" b="1" dirty="0">
                <a:solidFill>
                  <a:srgbClr val="000000"/>
                </a:solidFill>
                <a:latin typeface="Calibri"/>
              </a:rPr>
              <a:t>+</a:t>
            </a:r>
          </a:p>
        </p:txBody>
      </p:sp>
    </p:spTree>
    <p:extLst>
      <p:ext uri="{BB962C8B-B14F-4D97-AF65-F5344CB8AC3E}">
        <p14:creationId xmlns:p14="http://schemas.microsoft.com/office/powerpoint/2010/main" val="2112613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38" y="23229"/>
            <a:ext cx="8229600" cy="1143000"/>
          </a:xfrm>
        </p:spPr>
        <p:txBody>
          <a:bodyPr>
            <a:noAutofit/>
          </a:bodyPr>
          <a:lstStyle/>
          <a:p>
            <a:pPr>
              <a:defRPr/>
            </a:pPr>
            <a:endParaRPr lang="en-US" dirty="0">
              <a:solidFill>
                <a:schemeClr val="tx1"/>
              </a:solidFill>
            </a:endParaRPr>
          </a:p>
        </p:txBody>
      </p:sp>
      <p:sp>
        <p:nvSpPr>
          <p:cNvPr id="25" name="Oval 9"/>
          <p:cNvSpPr>
            <a:spLocks noChangeArrowheads="1"/>
          </p:cNvSpPr>
          <p:nvPr/>
        </p:nvSpPr>
        <p:spPr bwMode="auto">
          <a:xfrm>
            <a:off x="1901288" y="5003328"/>
            <a:ext cx="1614488"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26" name="Oval 10"/>
          <p:cNvSpPr>
            <a:spLocks noChangeArrowheads="1"/>
          </p:cNvSpPr>
          <p:nvPr/>
        </p:nvSpPr>
        <p:spPr bwMode="auto">
          <a:xfrm>
            <a:off x="2051069" y="3738410"/>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27" name="Oval 13"/>
          <p:cNvSpPr>
            <a:spLocks noChangeArrowheads="1"/>
          </p:cNvSpPr>
          <p:nvPr/>
        </p:nvSpPr>
        <p:spPr bwMode="auto">
          <a:xfrm>
            <a:off x="2340630" y="1606957"/>
            <a:ext cx="1730375" cy="1187450"/>
          </a:xfrm>
          <a:prstGeom prst="ellipse">
            <a:avLst/>
          </a:prstGeom>
          <a:solidFill>
            <a:schemeClr val="tx1"/>
          </a:solidFill>
          <a:ln>
            <a:noFill/>
          </a:ln>
          <a:effectLst/>
        </p:spPr>
        <p:txBody>
          <a:bodyPr lIns="90000" tIns="90000" rIns="90000" bIns="90000" anchor="ctr"/>
          <a:lstStyle/>
          <a:p>
            <a:pPr algn="ctr" eaLnBrk="0" hangingPunct="0">
              <a:defRPr/>
            </a:pPr>
            <a:r>
              <a:rPr lang="en-US" sz="1600" b="1" dirty="0">
                <a:solidFill>
                  <a:srgbClr val="FFFFFF"/>
                </a:solidFill>
                <a:latin typeface="Calibri"/>
              </a:rPr>
              <a:t>text</a:t>
            </a:r>
          </a:p>
        </p:txBody>
      </p:sp>
      <p:cxnSp>
        <p:nvCxnSpPr>
          <p:cNvPr id="183308" name="Straight Arrow Connector 15"/>
          <p:cNvCxnSpPr>
            <a:cxnSpLocks noChangeShapeType="1"/>
          </p:cNvCxnSpPr>
          <p:nvPr/>
        </p:nvCxnSpPr>
        <p:spPr bwMode="auto">
          <a:xfrm flipV="1">
            <a:off x="5421540" y="2991361"/>
            <a:ext cx="0" cy="588962"/>
          </a:xfrm>
          <a:prstGeom prst="straightConnector1">
            <a:avLst/>
          </a:prstGeom>
          <a:noFill/>
          <a:ln w="76200" cmpd="sng" algn="ctr">
            <a:solidFill>
              <a:schemeClr val="accent4"/>
            </a:solidFill>
            <a:round/>
            <a:headEnd/>
            <a:tailEnd type="arrow" w="med" len="med"/>
          </a:ln>
          <a:extLst>
            <a:ext uri="{909E8E84-426E-40DD-AFC4-6F175D3DCCD1}">
              <a14:hiddenFill xmlns:a14="http://schemas.microsoft.com/office/drawing/2010/main">
                <a:noFill/>
              </a14:hiddenFill>
            </a:ext>
          </a:extLst>
        </p:spPr>
      </p:cxnSp>
      <p:sp>
        <p:nvSpPr>
          <p:cNvPr id="29" name="Oval 18"/>
          <p:cNvSpPr>
            <a:spLocks noChangeArrowheads="1"/>
          </p:cNvSpPr>
          <p:nvPr/>
        </p:nvSpPr>
        <p:spPr bwMode="auto">
          <a:xfrm>
            <a:off x="747731" y="4360722"/>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30" name="Oval 19"/>
          <p:cNvSpPr>
            <a:spLocks noChangeArrowheads="1"/>
          </p:cNvSpPr>
          <p:nvPr/>
        </p:nvSpPr>
        <p:spPr bwMode="auto">
          <a:xfrm>
            <a:off x="3856429" y="3940968"/>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32" name="Oval 19"/>
          <p:cNvSpPr>
            <a:spLocks noChangeArrowheads="1"/>
          </p:cNvSpPr>
          <p:nvPr/>
        </p:nvSpPr>
        <p:spPr bwMode="auto">
          <a:xfrm>
            <a:off x="3832617" y="4897297"/>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33" name="Oval 19"/>
          <p:cNvSpPr>
            <a:spLocks noChangeArrowheads="1"/>
          </p:cNvSpPr>
          <p:nvPr/>
        </p:nvSpPr>
        <p:spPr bwMode="auto">
          <a:xfrm>
            <a:off x="5768247" y="3955909"/>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34" name="Oval 19"/>
          <p:cNvSpPr>
            <a:spLocks noChangeArrowheads="1"/>
          </p:cNvSpPr>
          <p:nvPr/>
        </p:nvSpPr>
        <p:spPr bwMode="auto">
          <a:xfrm>
            <a:off x="5707169" y="4897297"/>
            <a:ext cx="1414462"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sp>
        <p:nvSpPr>
          <p:cNvPr id="35" name="Oval 19"/>
          <p:cNvSpPr>
            <a:spLocks noChangeArrowheads="1"/>
          </p:cNvSpPr>
          <p:nvPr/>
        </p:nvSpPr>
        <p:spPr bwMode="auto">
          <a:xfrm>
            <a:off x="7583226" y="4190859"/>
            <a:ext cx="1412875" cy="904875"/>
          </a:xfrm>
          <a:prstGeom prst="ellipse">
            <a:avLst/>
          </a:prstGeom>
          <a:solidFill>
            <a:schemeClr val="accent1"/>
          </a:solidFill>
          <a:ln>
            <a:noFill/>
          </a:ln>
          <a:extLst/>
        </p:spPr>
        <p:txBody>
          <a:bodyPr lIns="90000" tIns="90000" rIns="90000" bIns="90000" anchor="ctr"/>
          <a:lstStyle/>
          <a:p>
            <a:pPr algn="ctr" eaLnBrk="0" fontAlgn="auto" hangingPunct="0">
              <a:spcBef>
                <a:spcPts val="0"/>
              </a:spcBef>
              <a:spcAft>
                <a:spcPts val="0"/>
              </a:spcAft>
              <a:defRPr/>
            </a:pPr>
            <a:r>
              <a:rPr lang="en-US" sz="1200" b="1" kern="0" dirty="0">
                <a:solidFill>
                  <a:srgbClr val="FFFFFF"/>
                </a:solidFill>
                <a:latin typeface="Calibri"/>
              </a:rPr>
              <a:t>text</a:t>
            </a:r>
          </a:p>
        </p:txBody>
      </p:sp>
      <p:cxnSp>
        <p:nvCxnSpPr>
          <p:cNvPr id="183328" name="Straight Arrow Connector 15"/>
          <p:cNvCxnSpPr>
            <a:cxnSpLocks noChangeShapeType="1"/>
          </p:cNvCxnSpPr>
          <p:nvPr/>
        </p:nvCxnSpPr>
        <p:spPr bwMode="auto">
          <a:xfrm flipV="1">
            <a:off x="3204233" y="2991361"/>
            <a:ext cx="0" cy="588962"/>
          </a:xfrm>
          <a:prstGeom prst="straightConnector1">
            <a:avLst/>
          </a:prstGeom>
          <a:noFill/>
          <a:ln w="76200" cmpd="sng" algn="ctr">
            <a:solidFill>
              <a:schemeClr val="accent4"/>
            </a:solidFill>
            <a:round/>
            <a:headEnd/>
            <a:tailEnd type="arrow" w="med" len="med"/>
          </a:ln>
          <a:extLst>
            <a:ext uri="{909E8E84-426E-40DD-AFC4-6F175D3DCCD1}">
              <a14:hiddenFill xmlns:a14="http://schemas.microsoft.com/office/drawing/2010/main">
                <a:noFill/>
              </a14:hiddenFill>
            </a:ext>
          </a:extLst>
        </p:spPr>
      </p:cxnSp>
      <p:sp>
        <p:nvSpPr>
          <p:cNvPr id="37" name="Oval 13"/>
          <p:cNvSpPr>
            <a:spLocks noChangeArrowheads="1"/>
          </p:cNvSpPr>
          <p:nvPr/>
        </p:nvSpPr>
        <p:spPr bwMode="auto">
          <a:xfrm>
            <a:off x="4560584" y="1606957"/>
            <a:ext cx="1730375" cy="1187450"/>
          </a:xfrm>
          <a:prstGeom prst="ellipse">
            <a:avLst/>
          </a:prstGeom>
          <a:solidFill>
            <a:schemeClr val="tx1"/>
          </a:solidFill>
          <a:ln>
            <a:noFill/>
          </a:ln>
        </p:spPr>
        <p:txBody>
          <a:bodyPr lIns="90000" tIns="90000" rIns="90000" bIns="90000" anchor="ctr"/>
          <a:lstStyle/>
          <a:p>
            <a:pPr algn="ctr" eaLnBrk="0" hangingPunct="0">
              <a:defRPr/>
            </a:pPr>
            <a:r>
              <a:rPr lang="en-US" sz="1600" b="1" dirty="0">
                <a:solidFill>
                  <a:srgbClr val="FFFFFF"/>
                </a:solidFill>
                <a:latin typeface="Calibri"/>
              </a:rPr>
              <a:t>text</a:t>
            </a:r>
          </a:p>
        </p:txBody>
      </p:sp>
      <p:sp>
        <p:nvSpPr>
          <p:cNvPr id="38" name="Oval 13"/>
          <p:cNvSpPr>
            <a:spLocks noChangeArrowheads="1"/>
          </p:cNvSpPr>
          <p:nvPr/>
        </p:nvSpPr>
        <p:spPr bwMode="auto">
          <a:xfrm>
            <a:off x="7366507" y="1606957"/>
            <a:ext cx="1730375" cy="1187450"/>
          </a:xfrm>
          <a:prstGeom prst="ellipse">
            <a:avLst/>
          </a:prstGeom>
          <a:solidFill>
            <a:schemeClr val="tx1"/>
          </a:solidFill>
          <a:ln>
            <a:noFill/>
          </a:ln>
        </p:spPr>
        <p:txBody>
          <a:bodyPr lIns="90000" tIns="90000" rIns="90000" bIns="90000" anchor="ctr"/>
          <a:lstStyle/>
          <a:p>
            <a:pPr algn="ctr" eaLnBrk="0" hangingPunct="0">
              <a:defRPr/>
            </a:pPr>
            <a:r>
              <a:rPr lang="en-US" sz="1600" b="1" dirty="0">
                <a:solidFill>
                  <a:srgbClr val="FFFFFF"/>
                </a:solidFill>
                <a:latin typeface="Calibri"/>
              </a:rPr>
              <a:t>text</a:t>
            </a:r>
          </a:p>
        </p:txBody>
      </p:sp>
      <p:sp>
        <p:nvSpPr>
          <p:cNvPr id="39" name="Oval 1"/>
          <p:cNvSpPr>
            <a:spLocks noChangeArrowheads="1"/>
          </p:cNvSpPr>
          <p:nvPr/>
        </p:nvSpPr>
        <p:spPr bwMode="auto">
          <a:xfrm>
            <a:off x="654325" y="3580323"/>
            <a:ext cx="5113338" cy="2565400"/>
          </a:xfrm>
          <a:prstGeom prst="ellipse">
            <a:avLst/>
          </a:prstGeom>
          <a:noFill/>
          <a:ln w="76200" cmpd="sng" algn="ctr">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lIns="90000" tIns="90000" rIns="90000" bIns="90000" anchor="ctr"/>
          <a:lstStyle/>
          <a:p>
            <a:pPr algn="ctr" eaLnBrk="0" fontAlgn="auto" hangingPunct="0">
              <a:spcBef>
                <a:spcPts val="0"/>
              </a:spcBef>
              <a:spcAft>
                <a:spcPts val="0"/>
              </a:spcAft>
              <a:defRPr/>
            </a:pPr>
            <a:endParaRPr lang="en-US" sz="2400" kern="0">
              <a:solidFill>
                <a:srgbClr val="008E94"/>
              </a:solidFill>
              <a:latin typeface="Arial" charset="0"/>
            </a:endParaRPr>
          </a:p>
        </p:txBody>
      </p:sp>
      <p:sp>
        <p:nvSpPr>
          <p:cNvPr id="40" name="Oval 20"/>
          <p:cNvSpPr>
            <a:spLocks noChangeArrowheads="1"/>
          </p:cNvSpPr>
          <p:nvPr/>
        </p:nvSpPr>
        <p:spPr bwMode="auto">
          <a:xfrm>
            <a:off x="3463938" y="3593027"/>
            <a:ext cx="4064096" cy="2563813"/>
          </a:xfrm>
          <a:prstGeom prst="ellipse">
            <a:avLst/>
          </a:prstGeom>
          <a:noFill/>
          <a:ln w="76200" cmpd="sng" algn="ctr">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lIns="90000" tIns="90000" rIns="90000" bIns="90000" anchor="ctr"/>
          <a:lstStyle/>
          <a:p>
            <a:pPr algn="ctr" eaLnBrk="0" fontAlgn="auto" hangingPunct="0">
              <a:spcBef>
                <a:spcPts val="0"/>
              </a:spcBef>
              <a:spcAft>
                <a:spcPts val="0"/>
              </a:spcAft>
              <a:defRPr/>
            </a:pPr>
            <a:endParaRPr lang="en-US" sz="2400" kern="0">
              <a:solidFill>
                <a:srgbClr val="FFFFFF"/>
              </a:solidFill>
              <a:latin typeface="Arial" charset="0"/>
            </a:endParaRPr>
          </a:p>
        </p:txBody>
      </p:sp>
      <p:cxnSp>
        <p:nvCxnSpPr>
          <p:cNvPr id="183337" name="Straight Arrow Connector 15"/>
          <p:cNvCxnSpPr>
            <a:cxnSpLocks noChangeShapeType="1"/>
            <a:stCxn id="35" idx="0"/>
          </p:cNvCxnSpPr>
          <p:nvPr/>
        </p:nvCxnSpPr>
        <p:spPr bwMode="auto">
          <a:xfrm rot="16200000" flipV="1">
            <a:off x="7704209" y="3605394"/>
            <a:ext cx="1159799" cy="11113"/>
          </a:xfrm>
          <a:prstGeom prst="straightConnector1">
            <a:avLst/>
          </a:prstGeom>
          <a:noFill/>
          <a:ln w="76200" cmpd="sng" algn="ctr">
            <a:solidFill>
              <a:schemeClr val="accent4"/>
            </a:solidFill>
            <a:round/>
            <a:headEnd/>
            <a:tailEnd type="arrow" w="med" len="med"/>
          </a:ln>
          <a:extLst>
            <a:ext uri="{909E8E84-426E-40DD-AFC4-6F175D3DCCD1}">
              <a14:hiddenFill xmlns:a14="http://schemas.microsoft.com/office/drawing/2010/main">
                <a:noFill/>
              </a14:hiddenFill>
            </a:ext>
          </a:extLst>
        </p:spPr>
      </p:cxnSp>
      <p:sp>
        <p:nvSpPr>
          <p:cNvPr id="42" name="TextBox 2"/>
          <p:cNvSpPr txBox="1">
            <a:spLocks noChangeArrowheads="1"/>
          </p:cNvSpPr>
          <p:nvPr/>
        </p:nvSpPr>
        <p:spPr bwMode="auto">
          <a:xfrm rot="-5400000">
            <a:off x="139288" y="4705074"/>
            <a:ext cx="4812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Arial Unicode MS" pitchFamily="34" charset="-128"/>
                <a:cs typeface="Arial Unicode MS" pitchFamily="34" charset="-128"/>
              </a:defRPr>
            </a:lvl1pPr>
            <a:lvl2pPr marL="742950" indent="-285750">
              <a:defRPr sz="2400">
                <a:solidFill>
                  <a:schemeClr val="bg1"/>
                </a:solidFill>
                <a:latin typeface="Arial" charset="0"/>
                <a:ea typeface="Arial Unicode MS" pitchFamily="34" charset="-128"/>
                <a:cs typeface="Arial Unicode MS" pitchFamily="34" charset="-128"/>
              </a:defRPr>
            </a:lvl2pPr>
            <a:lvl3pPr marL="1143000" indent="-228600">
              <a:defRPr sz="2400">
                <a:solidFill>
                  <a:schemeClr val="bg1"/>
                </a:solidFill>
                <a:latin typeface="Arial" charset="0"/>
                <a:ea typeface="Arial Unicode MS" pitchFamily="34" charset="-128"/>
                <a:cs typeface="Arial Unicode MS" pitchFamily="34" charset="-128"/>
              </a:defRPr>
            </a:lvl3pPr>
            <a:lvl4pPr marL="1600200" indent="-228600">
              <a:defRPr sz="2400">
                <a:solidFill>
                  <a:schemeClr val="bg1"/>
                </a:solidFill>
                <a:latin typeface="Arial" charset="0"/>
                <a:ea typeface="Arial Unicode MS" pitchFamily="34" charset="-128"/>
                <a:cs typeface="Arial Unicode MS" pitchFamily="34" charset="-128"/>
              </a:defRPr>
            </a:lvl4pPr>
            <a:lvl5pPr marL="2057400" indent="-228600">
              <a:defRPr sz="2400">
                <a:solidFill>
                  <a:schemeClr val="bg1"/>
                </a:solidFill>
                <a:latin typeface="Arial" charset="0"/>
                <a:ea typeface="Arial Unicode MS" pitchFamily="34" charset="-128"/>
                <a:cs typeface="Arial Unicode MS" pitchFamily="34" charset="-128"/>
              </a:defRPr>
            </a:lvl5pPr>
            <a:lvl6pPr marL="25146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6pPr>
            <a:lvl7pPr marL="29718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7pPr>
            <a:lvl8pPr marL="34290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8pPr>
            <a:lvl9pPr marL="38862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9pPr>
          </a:lstStyle>
          <a:p>
            <a:pPr algn="ctr" eaLnBrk="0" fontAlgn="auto" hangingPunct="0">
              <a:spcBef>
                <a:spcPts val="0"/>
              </a:spcBef>
              <a:spcAft>
                <a:spcPts val="0"/>
              </a:spcAft>
              <a:defRPr/>
            </a:pPr>
            <a:r>
              <a:rPr lang="en-US" sz="1400" b="1" kern="0" dirty="0">
                <a:solidFill>
                  <a:srgbClr val="595959"/>
                </a:solidFill>
                <a:latin typeface="Calibri"/>
              </a:rPr>
              <a:t>text</a:t>
            </a:r>
          </a:p>
        </p:txBody>
      </p:sp>
      <p:sp>
        <p:nvSpPr>
          <p:cNvPr id="43" name="TextBox 22"/>
          <p:cNvSpPr txBox="1">
            <a:spLocks noChangeArrowheads="1"/>
          </p:cNvSpPr>
          <p:nvPr/>
        </p:nvSpPr>
        <p:spPr bwMode="auto">
          <a:xfrm rot="-5400000">
            <a:off x="171038" y="2166993"/>
            <a:ext cx="4812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Arial Unicode MS" pitchFamily="34" charset="-128"/>
                <a:cs typeface="Arial Unicode MS" pitchFamily="34" charset="-128"/>
              </a:defRPr>
            </a:lvl1pPr>
            <a:lvl2pPr marL="742950" indent="-285750">
              <a:defRPr sz="2400">
                <a:solidFill>
                  <a:schemeClr val="bg1"/>
                </a:solidFill>
                <a:latin typeface="Arial" charset="0"/>
                <a:ea typeface="Arial Unicode MS" pitchFamily="34" charset="-128"/>
                <a:cs typeface="Arial Unicode MS" pitchFamily="34" charset="-128"/>
              </a:defRPr>
            </a:lvl2pPr>
            <a:lvl3pPr marL="1143000" indent="-228600">
              <a:defRPr sz="2400">
                <a:solidFill>
                  <a:schemeClr val="bg1"/>
                </a:solidFill>
                <a:latin typeface="Arial" charset="0"/>
                <a:ea typeface="Arial Unicode MS" pitchFamily="34" charset="-128"/>
                <a:cs typeface="Arial Unicode MS" pitchFamily="34" charset="-128"/>
              </a:defRPr>
            </a:lvl3pPr>
            <a:lvl4pPr marL="1600200" indent="-228600">
              <a:defRPr sz="2400">
                <a:solidFill>
                  <a:schemeClr val="bg1"/>
                </a:solidFill>
                <a:latin typeface="Arial" charset="0"/>
                <a:ea typeface="Arial Unicode MS" pitchFamily="34" charset="-128"/>
                <a:cs typeface="Arial Unicode MS" pitchFamily="34" charset="-128"/>
              </a:defRPr>
            </a:lvl4pPr>
            <a:lvl5pPr marL="2057400" indent="-228600">
              <a:defRPr sz="2400">
                <a:solidFill>
                  <a:schemeClr val="bg1"/>
                </a:solidFill>
                <a:latin typeface="Arial" charset="0"/>
                <a:ea typeface="Arial Unicode MS" pitchFamily="34" charset="-128"/>
                <a:cs typeface="Arial Unicode MS" pitchFamily="34" charset="-128"/>
              </a:defRPr>
            </a:lvl5pPr>
            <a:lvl6pPr marL="25146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6pPr>
            <a:lvl7pPr marL="29718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7pPr>
            <a:lvl8pPr marL="34290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8pPr>
            <a:lvl9pPr marL="3886200" indent="-228600" algn="ctr"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9pPr>
          </a:lstStyle>
          <a:p>
            <a:pPr algn="ctr" eaLnBrk="0" fontAlgn="auto" hangingPunct="0">
              <a:spcBef>
                <a:spcPts val="0"/>
              </a:spcBef>
              <a:spcAft>
                <a:spcPts val="0"/>
              </a:spcAft>
              <a:defRPr/>
            </a:pPr>
            <a:r>
              <a:rPr lang="en-US" sz="1400" b="1" kern="0" dirty="0">
                <a:solidFill>
                  <a:srgbClr val="595959"/>
                </a:solidFill>
                <a:latin typeface="Calibri"/>
              </a:rPr>
              <a:t>text</a:t>
            </a:r>
          </a:p>
        </p:txBody>
      </p:sp>
    </p:spTree>
    <p:extLst>
      <p:ext uri="{BB962C8B-B14F-4D97-AF65-F5344CB8AC3E}">
        <p14:creationId xmlns:p14="http://schemas.microsoft.com/office/powerpoint/2010/main" val="331081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96" y="12956"/>
            <a:ext cx="8229600" cy="1143000"/>
          </a:xfrm>
        </p:spPr>
        <p:txBody>
          <a:bodyPr>
            <a:noAutofit/>
          </a:bodyPr>
          <a:lstStyle/>
          <a:p>
            <a:r>
              <a:rPr lang="en-US" dirty="0"/>
              <a:t>Hierarchy</a:t>
            </a:r>
          </a:p>
        </p:txBody>
      </p:sp>
      <p:sp>
        <p:nvSpPr>
          <p:cNvPr id="13" name="Text Box 3"/>
          <p:cNvSpPr txBox="1">
            <a:spLocks noChangeArrowheads="1"/>
          </p:cNvSpPr>
          <p:nvPr/>
        </p:nvSpPr>
        <p:spPr bwMode="gray">
          <a:xfrm>
            <a:off x="3917951" y="1813197"/>
            <a:ext cx="1056437" cy="310850"/>
          </a:xfrm>
          <a:prstGeom prst="rect">
            <a:avLst/>
          </a:prstGeom>
          <a:noFill/>
          <a:ln w="12700">
            <a:noFill/>
            <a:miter lim="800000"/>
            <a:headEnd type="none" w="sm" len="sm"/>
            <a:tailEnd type="none" w="sm" len="sm"/>
          </a:ln>
          <a:effectLs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accent1"/>
                </a:solidFill>
                <a:latin typeface="Calibri"/>
              </a:rPr>
              <a:t>Second Tier</a:t>
            </a:r>
          </a:p>
        </p:txBody>
      </p:sp>
      <p:sp>
        <p:nvSpPr>
          <p:cNvPr id="15" name="Oval 5"/>
          <p:cNvSpPr>
            <a:spLocks noChangeArrowheads="1"/>
          </p:cNvSpPr>
          <p:nvPr/>
        </p:nvSpPr>
        <p:spPr bwMode="gray">
          <a:xfrm>
            <a:off x="2443210" y="4670126"/>
            <a:ext cx="1151737" cy="1098686"/>
          </a:xfrm>
          <a:prstGeom prst="ellipse">
            <a:avLst/>
          </a:prstGeom>
          <a:solidFill>
            <a:schemeClr val="tx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16" name="Oval 6"/>
          <p:cNvSpPr>
            <a:spLocks noChangeArrowheads="1"/>
          </p:cNvSpPr>
          <p:nvPr/>
        </p:nvSpPr>
        <p:spPr bwMode="gray">
          <a:xfrm>
            <a:off x="1306874" y="3958199"/>
            <a:ext cx="1151737" cy="1098686"/>
          </a:xfrm>
          <a:prstGeom prst="ellipse">
            <a:avLst/>
          </a:prstGeom>
          <a:solidFill>
            <a:schemeClr val="tx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17" name="Oval 7"/>
          <p:cNvSpPr>
            <a:spLocks noChangeArrowheads="1"/>
          </p:cNvSpPr>
          <p:nvPr/>
        </p:nvSpPr>
        <p:spPr bwMode="gray">
          <a:xfrm>
            <a:off x="3666133" y="3458485"/>
            <a:ext cx="1151738"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18" name="Text Box 8"/>
          <p:cNvSpPr txBox="1">
            <a:spLocks noChangeArrowheads="1"/>
          </p:cNvSpPr>
          <p:nvPr/>
        </p:nvSpPr>
        <p:spPr bwMode="gray">
          <a:xfrm>
            <a:off x="4009441" y="4030076"/>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19" name="Oval 9"/>
          <p:cNvSpPr>
            <a:spLocks noChangeArrowheads="1"/>
          </p:cNvSpPr>
          <p:nvPr/>
        </p:nvSpPr>
        <p:spPr bwMode="gray">
          <a:xfrm>
            <a:off x="3048343" y="2967329"/>
            <a:ext cx="1151737" cy="1100398"/>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0" name="Text Box 10"/>
          <p:cNvSpPr txBox="1">
            <a:spLocks noChangeArrowheads="1"/>
          </p:cNvSpPr>
          <p:nvPr/>
        </p:nvSpPr>
        <p:spPr bwMode="gray">
          <a:xfrm>
            <a:off x="3386512" y="3374630"/>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21" name="Oval 11"/>
          <p:cNvSpPr>
            <a:spLocks noChangeArrowheads="1"/>
          </p:cNvSpPr>
          <p:nvPr/>
        </p:nvSpPr>
        <p:spPr bwMode="gray">
          <a:xfrm>
            <a:off x="6535037" y="1660887"/>
            <a:ext cx="1151738" cy="1098686"/>
          </a:xfrm>
          <a:prstGeom prst="ellipse">
            <a:avLst/>
          </a:prstGeom>
          <a:solidFill>
            <a:schemeClr val="accent4"/>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2" name="Line 13"/>
          <p:cNvSpPr>
            <a:spLocks noChangeShapeType="1"/>
          </p:cNvSpPr>
          <p:nvPr/>
        </p:nvSpPr>
        <p:spPr bwMode="gray">
          <a:xfrm>
            <a:off x="1219589" y="1362057"/>
            <a:ext cx="0" cy="445809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3" name="Line 14"/>
          <p:cNvSpPr>
            <a:spLocks noChangeShapeType="1"/>
          </p:cNvSpPr>
          <p:nvPr/>
        </p:nvSpPr>
        <p:spPr bwMode="gray">
          <a:xfrm>
            <a:off x="1211033" y="5820145"/>
            <a:ext cx="7165416"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24" name="Text Box 15"/>
          <p:cNvSpPr txBox="1">
            <a:spLocks noChangeArrowheads="1"/>
          </p:cNvSpPr>
          <p:nvPr/>
        </p:nvSpPr>
        <p:spPr bwMode="gray">
          <a:xfrm rot="16200000">
            <a:off x="496175" y="3578754"/>
            <a:ext cx="572330" cy="3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b="1" kern="0" dirty="0">
                <a:solidFill>
                  <a:schemeClr val="accent6"/>
                </a:solidFill>
                <a:latin typeface="Calibri"/>
              </a:rPr>
              <a:t>text</a:t>
            </a:r>
          </a:p>
        </p:txBody>
      </p:sp>
      <p:sp>
        <p:nvSpPr>
          <p:cNvPr id="25" name="Text Box 16"/>
          <p:cNvSpPr txBox="1">
            <a:spLocks noChangeArrowheads="1"/>
          </p:cNvSpPr>
          <p:nvPr/>
        </p:nvSpPr>
        <p:spPr bwMode="gray">
          <a:xfrm>
            <a:off x="4522126" y="5877523"/>
            <a:ext cx="572330" cy="3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b="1" kern="0" dirty="0">
                <a:solidFill>
                  <a:schemeClr val="accent3"/>
                </a:solidFill>
                <a:latin typeface="Calibri"/>
              </a:rPr>
              <a:t>text</a:t>
            </a:r>
          </a:p>
        </p:txBody>
      </p:sp>
      <p:sp>
        <p:nvSpPr>
          <p:cNvPr id="26" name="Text Box 17"/>
          <p:cNvSpPr txBox="1">
            <a:spLocks noChangeArrowheads="1"/>
          </p:cNvSpPr>
          <p:nvPr/>
        </p:nvSpPr>
        <p:spPr bwMode="gray">
          <a:xfrm>
            <a:off x="634242" y="1262963"/>
            <a:ext cx="530653"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595959"/>
                </a:solidFill>
                <a:latin typeface="Calibri"/>
              </a:rPr>
              <a:t>High</a:t>
            </a:r>
          </a:p>
        </p:txBody>
      </p:sp>
      <p:sp>
        <p:nvSpPr>
          <p:cNvPr id="27" name="Text Box 18"/>
          <p:cNvSpPr txBox="1">
            <a:spLocks noChangeArrowheads="1"/>
          </p:cNvSpPr>
          <p:nvPr/>
        </p:nvSpPr>
        <p:spPr bwMode="gray">
          <a:xfrm>
            <a:off x="8008444" y="5912285"/>
            <a:ext cx="530653"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a:solidFill>
                  <a:srgbClr val="595959"/>
                </a:solidFill>
                <a:latin typeface="Calibri"/>
              </a:rPr>
              <a:t>High</a:t>
            </a:r>
          </a:p>
        </p:txBody>
      </p:sp>
      <p:sp>
        <p:nvSpPr>
          <p:cNvPr id="28" name="Text Box 19"/>
          <p:cNvSpPr txBox="1">
            <a:spLocks noChangeArrowheads="1"/>
          </p:cNvSpPr>
          <p:nvPr/>
        </p:nvSpPr>
        <p:spPr bwMode="gray">
          <a:xfrm>
            <a:off x="1166137" y="5853141"/>
            <a:ext cx="495386"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a:solidFill>
                  <a:srgbClr val="595959"/>
                </a:solidFill>
                <a:latin typeface="Calibri"/>
              </a:rPr>
              <a:t>Low</a:t>
            </a:r>
          </a:p>
        </p:txBody>
      </p:sp>
      <p:sp>
        <p:nvSpPr>
          <p:cNvPr id="29" name="Text Box 20"/>
          <p:cNvSpPr txBox="1">
            <a:spLocks noChangeArrowheads="1"/>
          </p:cNvSpPr>
          <p:nvPr/>
        </p:nvSpPr>
        <p:spPr bwMode="gray">
          <a:xfrm>
            <a:off x="654444" y="5488556"/>
            <a:ext cx="495386"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a:solidFill>
                  <a:srgbClr val="595959"/>
                </a:solidFill>
                <a:latin typeface="Calibri"/>
              </a:rPr>
              <a:t>Low</a:t>
            </a:r>
          </a:p>
        </p:txBody>
      </p:sp>
      <p:sp>
        <p:nvSpPr>
          <p:cNvPr id="30" name="Oval 21"/>
          <p:cNvSpPr>
            <a:spLocks noChangeArrowheads="1"/>
          </p:cNvSpPr>
          <p:nvPr/>
        </p:nvSpPr>
        <p:spPr bwMode="gray">
          <a:xfrm>
            <a:off x="7221295" y="1263854"/>
            <a:ext cx="1151737" cy="1098686"/>
          </a:xfrm>
          <a:prstGeom prst="ellipse">
            <a:avLst/>
          </a:prstGeom>
          <a:solidFill>
            <a:schemeClr val="accent4"/>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1" name="Text Box 22"/>
          <p:cNvSpPr txBox="1">
            <a:spLocks noChangeArrowheads="1"/>
          </p:cNvSpPr>
          <p:nvPr/>
        </p:nvSpPr>
        <p:spPr bwMode="gray">
          <a:xfrm>
            <a:off x="7551765" y="1647194"/>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32" name="Text Box 23"/>
          <p:cNvSpPr txBox="1">
            <a:spLocks noChangeArrowheads="1"/>
          </p:cNvSpPr>
          <p:nvPr/>
        </p:nvSpPr>
        <p:spPr bwMode="gray">
          <a:xfrm>
            <a:off x="6827860" y="2068185"/>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33" name="Oval 24"/>
          <p:cNvSpPr>
            <a:spLocks noChangeArrowheads="1"/>
          </p:cNvSpPr>
          <p:nvPr/>
        </p:nvSpPr>
        <p:spPr bwMode="gray">
          <a:xfrm>
            <a:off x="3471039" y="2238298"/>
            <a:ext cx="1151738"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4" name="Oval 25"/>
          <p:cNvSpPr>
            <a:spLocks noChangeArrowheads="1"/>
          </p:cNvSpPr>
          <p:nvPr/>
        </p:nvSpPr>
        <p:spPr bwMode="gray">
          <a:xfrm>
            <a:off x="4965053" y="2014113"/>
            <a:ext cx="1151737"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5" name="Text Box 26"/>
          <p:cNvSpPr txBox="1">
            <a:spLocks noChangeArrowheads="1"/>
          </p:cNvSpPr>
          <p:nvPr/>
        </p:nvSpPr>
        <p:spPr bwMode="gray">
          <a:xfrm>
            <a:off x="5403337" y="2342686"/>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36" name="Text Box 27"/>
          <p:cNvSpPr txBox="1">
            <a:spLocks noChangeArrowheads="1"/>
          </p:cNvSpPr>
          <p:nvPr/>
        </p:nvSpPr>
        <p:spPr bwMode="gray">
          <a:xfrm>
            <a:off x="3765579" y="2666132"/>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37" name="Oval 28"/>
          <p:cNvSpPr>
            <a:spLocks noChangeArrowheads="1"/>
          </p:cNvSpPr>
          <p:nvPr/>
        </p:nvSpPr>
        <p:spPr bwMode="gray">
          <a:xfrm>
            <a:off x="4622783" y="3367784"/>
            <a:ext cx="1151737"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38" name="Text Box 29"/>
          <p:cNvSpPr txBox="1">
            <a:spLocks noChangeArrowheads="1"/>
          </p:cNvSpPr>
          <p:nvPr/>
        </p:nvSpPr>
        <p:spPr bwMode="gray">
          <a:xfrm>
            <a:off x="4962668" y="3773374"/>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39" name="Oval 30"/>
          <p:cNvSpPr>
            <a:spLocks noChangeArrowheads="1"/>
          </p:cNvSpPr>
          <p:nvPr/>
        </p:nvSpPr>
        <p:spPr bwMode="gray">
          <a:xfrm>
            <a:off x="3876635" y="2842405"/>
            <a:ext cx="1151737"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40" name="Text Box 31"/>
          <p:cNvSpPr txBox="1">
            <a:spLocks noChangeArrowheads="1"/>
          </p:cNvSpPr>
          <p:nvPr/>
        </p:nvSpPr>
        <p:spPr bwMode="gray">
          <a:xfrm>
            <a:off x="4027410" y="3359227"/>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41" name="Oval 32"/>
          <p:cNvSpPr>
            <a:spLocks noChangeArrowheads="1"/>
          </p:cNvSpPr>
          <p:nvPr/>
        </p:nvSpPr>
        <p:spPr bwMode="gray">
          <a:xfrm>
            <a:off x="4301050" y="2392319"/>
            <a:ext cx="1151737" cy="1098686"/>
          </a:xfrm>
          <a:prstGeom prst="ellipse">
            <a:avLst/>
          </a:prstGeom>
          <a:solidFill>
            <a:schemeClr val="accent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42" name="Text Box 33"/>
          <p:cNvSpPr txBox="1">
            <a:spLocks noChangeArrowheads="1"/>
          </p:cNvSpPr>
          <p:nvPr/>
        </p:nvSpPr>
        <p:spPr bwMode="gray">
          <a:xfrm>
            <a:off x="4634084" y="2828709"/>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bg1"/>
                </a:solidFill>
                <a:latin typeface="Calibri"/>
              </a:rPr>
              <a:t>text</a:t>
            </a:r>
          </a:p>
        </p:txBody>
      </p:sp>
      <p:sp>
        <p:nvSpPr>
          <p:cNvPr id="43" name="Oval 34"/>
          <p:cNvSpPr>
            <a:spLocks noChangeArrowheads="1"/>
          </p:cNvSpPr>
          <p:nvPr/>
        </p:nvSpPr>
        <p:spPr bwMode="gray">
          <a:xfrm>
            <a:off x="2044459" y="4192660"/>
            <a:ext cx="1151738" cy="1098686"/>
          </a:xfrm>
          <a:prstGeom prst="ellipse">
            <a:avLst/>
          </a:prstGeom>
          <a:solidFill>
            <a:schemeClr val="tx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44" name="Text Box 35"/>
          <p:cNvSpPr txBox="1">
            <a:spLocks noChangeArrowheads="1"/>
          </p:cNvSpPr>
          <p:nvPr/>
        </p:nvSpPr>
        <p:spPr bwMode="gray">
          <a:xfrm>
            <a:off x="2453661" y="4466470"/>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45" name="Text Box 36"/>
          <p:cNvSpPr txBox="1">
            <a:spLocks noChangeArrowheads="1"/>
          </p:cNvSpPr>
          <p:nvPr/>
        </p:nvSpPr>
        <p:spPr bwMode="gray">
          <a:xfrm>
            <a:off x="2968770" y="5176679"/>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46" name="Text Box 37"/>
          <p:cNvSpPr txBox="1">
            <a:spLocks noChangeArrowheads="1"/>
          </p:cNvSpPr>
          <p:nvPr/>
        </p:nvSpPr>
        <p:spPr bwMode="gray">
          <a:xfrm>
            <a:off x="1557759" y="4190943"/>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47" name="Oval 38"/>
          <p:cNvSpPr>
            <a:spLocks noChangeArrowheads="1"/>
          </p:cNvSpPr>
          <p:nvPr/>
        </p:nvSpPr>
        <p:spPr bwMode="gray">
          <a:xfrm>
            <a:off x="1358215" y="4589693"/>
            <a:ext cx="1151737" cy="1098686"/>
          </a:xfrm>
          <a:prstGeom prst="ellipse">
            <a:avLst/>
          </a:prstGeom>
          <a:solidFill>
            <a:schemeClr val="tx1"/>
          </a:solidFill>
          <a:ln w="38100">
            <a:solidFill>
              <a:schemeClr val="bg1"/>
            </a:solidFill>
            <a:round/>
            <a:headEnd type="none" w="sm" len="sm"/>
            <a:tailEnd type="none" w="sm" len="sm"/>
          </a:ln>
          <a:effectLst/>
          <a:extLst/>
        </p:spPr>
        <p:txBody>
          <a:bodyPr wrap="none" anchor="ctr"/>
          <a:lstStyle/>
          <a:p>
            <a:pPr fontAlgn="auto">
              <a:spcBef>
                <a:spcPts val="0"/>
              </a:spcBef>
              <a:spcAft>
                <a:spcPts val="0"/>
              </a:spcAft>
              <a:defRPr/>
            </a:pPr>
            <a:endParaRPr lang="en-US" kern="0">
              <a:solidFill>
                <a:sysClr val="windowText" lastClr="000000"/>
              </a:solidFill>
              <a:latin typeface="Calibri"/>
            </a:endParaRPr>
          </a:p>
        </p:txBody>
      </p:sp>
      <p:sp>
        <p:nvSpPr>
          <p:cNvPr id="48" name="Text Box 39"/>
          <p:cNvSpPr txBox="1">
            <a:spLocks noChangeArrowheads="1"/>
          </p:cNvSpPr>
          <p:nvPr/>
        </p:nvSpPr>
        <p:spPr bwMode="gray">
          <a:xfrm>
            <a:off x="1669857" y="4872059"/>
            <a:ext cx="487371" cy="31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rgbClr val="FFFFFF"/>
                </a:solidFill>
                <a:latin typeface="Calibri"/>
              </a:rPr>
              <a:t>text</a:t>
            </a:r>
          </a:p>
        </p:txBody>
      </p:sp>
      <p:sp>
        <p:nvSpPr>
          <p:cNvPr id="49" name="Text Box 40"/>
          <p:cNvSpPr txBox="1">
            <a:spLocks noChangeArrowheads="1"/>
          </p:cNvSpPr>
          <p:nvPr/>
        </p:nvSpPr>
        <p:spPr bwMode="gray">
          <a:xfrm>
            <a:off x="6295827" y="1118387"/>
            <a:ext cx="843238" cy="310850"/>
          </a:xfrm>
          <a:prstGeom prst="rect">
            <a:avLst/>
          </a:prstGeom>
          <a:noFill/>
          <a:ln w="12700">
            <a:noFill/>
            <a:miter lim="800000"/>
            <a:headEnd type="none" w="sm" len="sm"/>
            <a:tailEnd type="none" w="sm" len="sm"/>
          </a:ln>
          <a:effectLs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solidFill>
                  <a:schemeClr val="accent4"/>
                </a:solidFill>
                <a:latin typeface="Calibri"/>
              </a:rPr>
              <a:t>First Tier</a:t>
            </a:r>
          </a:p>
        </p:txBody>
      </p:sp>
      <p:sp>
        <p:nvSpPr>
          <p:cNvPr id="51" name="Text Box 42"/>
          <p:cNvSpPr txBox="1">
            <a:spLocks noChangeArrowheads="1"/>
          </p:cNvSpPr>
          <p:nvPr/>
        </p:nvSpPr>
        <p:spPr bwMode="gray">
          <a:xfrm>
            <a:off x="1500056" y="3526776"/>
            <a:ext cx="907358" cy="310850"/>
          </a:xfrm>
          <a:prstGeom prst="rect">
            <a:avLst/>
          </a:prstGeom>
          <a:noFill/>
          <a:ln w="12700">
            <a:noFill/>
            <a:miter lim="800000"/>
            <a:headEnd type="none" w="sm" len="sm"/>
            <a:tailEnd type="none" w="sm" len="sm"/>
          </a:ln>
          <a:effectLst/>
          <a:extLst/>
        </p:spPr>
        <p:txBody>
          <a:bodyPr wrap="none" lIns="94485" tIns="47242" rIns="94485" bIns="47242">
            <a:spAutoFit/>
          </a:bodyPr>
          <a:lstStyle>
            <a:lvl1pPr defTabSz="944563">
              <a:defRPr>
                <a:solidFill>
                  <a:schemeClr val="tx1"/>
                </a:solidFill>
                <a:latin typeface="Arial" charset="0"/>
              </a:defRPr>
            </a:lvl1pPr>
            <a:lvl2pPr marL="473075" defTabSz="944563">
              <a:defRPr>
                <a:solidFill>
                  <a:schemeClr val="tx1"/>
                </a:solidFill>
                <a:latin typeface="Arial" charset="0"/>
              </a:defRPr>
            </a:lvl2pPr>
            <a:lvl3pPr marL="944563" defTabSz="944563">
              <a:defRPr>
                <a:solidFill>
                  <a:schemeClr val="tx1"/>
                </a:solidFill>
                <a:latin typeface="Arial" charset="0"/>
              </a:defRPr>
            </a:lvl3pPr>
            <a:lvl4pPr marL="1417638" defTabSz="944563">
              <a:defRPr>
                <a:solidFill>
                  <a:schemeClr val="tx1"/>
                </a:solidFill>
                <a:latin typeface="Arial" charset="0"/>
              </a:defRPr>
            </a:lvl4pPr>
            <a:lvl5pPr marL="1889125" defTabSz="944563">
              <a:defRPr>
                <a:solidFill>
                  <a:schemeClr val="tx1"/>
                </a:solidFill>
                <a:latin typeface="Arial" charset="0"/>
              </a:defRPr>
            </a:lvl5pPr>
            <a:lvl6pPr marL="2346325" defTabSz="944563" fontAlgn="base">
              <a:spcBef>
                <a:spcPct val="0"/>
              </a:spcBef>
              <a:spcAft>
                <a:spcPct val="0"/>
              </a:spcAft>
              <a:defRPr>
                <a:solidFill>
                  <a:schemeClr val="tx1"/>
                </a:solidFill>
                <a:latin typeface="Arial" charset="0"/>
              </a:defRPr>
            </a:lvl6pPr>
            <a:lvl7pPr marL="2803525" defTabSz="944563" fontAlgn="base">
              <a:spcBef>
                <a:spcPct val="0"/>
              </a:spcBef>
              <a:spcAft>
                <a:spcPct val="0"/>
              </a:spcAft>
              <a:defRPr>
                <a:solidFill>
                  <a:schemeClr val="tx1"/>
                </a:solidFill>
                <a:latin typeface="Arial" charset="0"/>
              </a:defRPr>
            </a:lvl7pPr>
            <a:lvl8pPr marL="3260725" defTabSz="944563" fontAlgn="base">
              <a:spcBef>
                <a:spcPct val="0"/>
              </a:spcBef>
              <a:spcAft>
                <a:spcPct val="0"/>
              </a:spcAft>
              <a:defRPr>
                <a:solidFill>
                  <a:schemeClr val="tx1"/>
                </a:solidFill>
                <a:latin typeface="Arial" charset="0"/>
              </a:defRPr>
            </a:lvl8pPr>
            <a:lvl9pPr marL="3717925" defTabSz="944563" fontAlgn="base">
              <a:spcBef>
                <a:spcPct val="0"/>
              </a:spcBef>
              <a:spcAft>
                <a:spcPct val="0"/>
              </a:spcAft>
              <a:defRPr>
                <a:solidFill>
                  <a:schemeClr val="tx1"/>
                </a:solidFill>
                <a:latin typeface="Arial" charset="0"/>
              </a:defRPr>
            </a:lvl9pPr>
          </a:lstStyle>
          <a:p>
            <a:pPr algn="ctr" eaLnBrk="0" fontAlgn="auto" hangingPunct="0">
              <a:spcBef>
                <a:spcPts val="0"/>
              </a:spcBef>
              <a:spcAft>
                <a:spcPts val="0"/>
              </a:spcAft>
              <a:defRPr/>
            </a:pPr>
            <a:r>
              <a:rPr lang="en-US" sz="1400" b="1" kern="0" dirty="0">
                <a:latin typeface="Calibri"/>
              </a:rPr>
              <a:t>Third Tier</a:t>
            </a:r>
          </a:p>
        </p:txBody>
      </p:sp>
    </p:spTree>
    <p:extLst>
      <p:ext uri="{BB962C8B-B14F-4D97-AF65-F5344CB8AC3E}">
        <p14:creationId xmlns:p14="http://schemas.microsoft.com/office/powerpoint/2010/main" val="256699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5793" y="137958"/>
            <a:ext cx="8602407" cy="445419"/>
          </a:xfrm>
        </p:spPr>
        <p:txBody>
          <a:bodyPr>
            <a:noAutofit/>
          </a:bodyPr>
          <a:lstStyle/>
          <a:p>
            <a:r>
              <a:rPr lang="en-US" dirty="0"/>
              <a:t>Title</a:t>
            </a:r>
            <a:endParaRPr lang="en-US" sz="2000" dirty="0">
              <a:solidFill>
                <a:schemeClr val="accent5"/>
              </a:solidFill>
            </a:endParaRPr>
          </a:p>
        </p:txBody>
      </p:sp>
      <p:grpSp>
        <p:nvGrpSpPr>
          <p:cNvPr id="20" name="Group 19"/>
          <p:cNvGrpSpPr/>
          <p:nvPr/>
        </p:nvGrpSpPr>
        <p:grpSpPr>
          <a:xfrm>
            <a:off x="289923" y="844175"/>
            <a:ext cx="7929432" cy="5692349"/>
            <a:chOff x="996280" y="1178380"/>
            <a:chExt cx="7081145" cy="5083389"/>
          </a:xfrm>
        </p:grpSpPr>
        <p:grpSp>
          <p:nvGrpSpPr>
            <p:cNvPr id="5" name="Group 4"/>
            <p:cNvGrpSpPr>
              <a:grpSpLocks/>
            </p:cNvGrpSpPr>
            <p:nvPr/>
          </p:nvGrpSpPr>
          <p:grpSpPr bwMode="auto">
            <a:xfrm>
              <a:off x="2292357" y="1476836"/>
              <a:ext cx="4519612" cy="4519613"/>
              <a:chOff x="1365" y="758"/>
              <a:chExt cx="2847" cy="2847"/>
            </a:xfrm>
          </p:grpSpPr>
          <p:sp>
            <p:nvSpPr>
              <p:cNvPr id="6" name="Line 5"/>
              <p:cNvSpPr>
                <a:spLocks noChangeShapeType="1"/>
              </p:cNvSpPr>
              <p:nvPr/>
            </p:nvSpPr>
            <p:spPr bwMode="auto">
              <a:xfrm>
                <a:off x="2788" y="758"/>
                <a:ext cx="0" cy="2847"/>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Calibri"/>
                </a:endParaRPr>
              </a:p>
            </p:txBody>
          </p:sp>
          <p:sp>
            <p:nvSpPr>
              <p:cNvPr id="7" name="Line 6"/>
              <p:cNvSpPr>
                <a:spLocks noChangeShapeType="1"/>
              </p:cNvSpPr>
              <p:nvPr/>
            </p:nvSpPr>
            <p:spPr bwMode="auto">
              <a:xfrm rot="16200000">
                <a:off x="2788" y="758"/>
                <a:ext cx="1" cy="2847"/>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Calibri"/>
                </a:endParaRPr>
              </a:p>
            </p:txBody>
          </p:sp>
        </p:grpSp>
        <p:sp>
          <p:nvSpPr>
            <p:cNvPr id="8" name="Text Box 7"/>
            <p:cNvSpPr txBox="1">
              <a:spLocks noChangeArrowheads="1"/>
            </p:cNvSpPr>
            <p:nvPr/>
          </p:nvSpPr>
          <p:spPr bwMode="auto">
            <a:xfrm>
              <a:off x="3840254" y="1178380"/>
              <a:ext cx="1417638" cy="27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auto" hangingPunct="0">
                <a:spcBef>
                  <a:spcPct val="50000"/>
                </a:spcBef>
                <a:spcAft>
                  <a:spcPts val="0"/>
                </a:spcAft>
              </a:pPr>
              <a:r>
                <a:rPr lang="en-US" sz="1400" b="1" dirty="0">
                  <a:solidFill>
                    <a:srgbClr val="595959"/>
                  </a:solidFill>
                  <a:latin typeface="Calibri"/>
                  <a:cs typeface="Arial" charset="0"/>
                </a:rPr>
                <a:t>text</a:t>
              </a:r>
            </a:p>
          </p:txBody>
        </p:sp>
        <p:sp>
          <p:nvSpPr>
            <p:cNvPr id="9" name="Text Box 8"/>
            <p:cNvSpPr txBox="1">
              <a:spLocks noChangeArrowheads="1"/>
            </p:cNvSpPr>
            <p:nvPr/>
          </p:nvSpPr>
          <p:spPr bwMode="auto">
            <a:xfrm>
              <a:off x="3629047" y="5986918"/>
              <a:ext cx="1870075" cy="27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auto" hangingPunct="0">
                <a:spcBef>
                  <a:spcPct val="50000"/>
                </a:spcBef>
                <a:spcAft>
                  <a:spcPts val="0"/>
                </a:spcAft>
              </a:pPr>
              <a:r>
                <a:rPr lang="en-US" sz="1400" b="1" dirty="0">
                  <a:solidFill>
                    <a:srgbClr val="595959"/>
                  </a:solidFill>
                  <a:latin typeface="Calibri"/>
                  <a:cs typeface="Arial" charset="0"/>
                </a:rPr>
                <a:t>text</a:t>
              </a:r>
            </a:p>
          </p:txBody>
        </p:sp>
        <p:sp>
          <p:nvSpPr>
            <p:cNvPr id="10" name="Text Box 9"/>
            <p:cNvSpPr txBox="1">
              <a:spLocks noChangeArrowheads="1"/>
            </p:cNvSpPr>
            <p:nvPr/>
          </p:nvSpPr>
          <p:spPr bwMode="auto">
            <a:xfrm>
              <a:off x="996280" y="3526062"/>
              <a:ext cx="1284287" cy="2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auto" hangingPunct="0">
                <a:spcBef>
                  <a:spcPct val="50000"/>
                </a:spcBef>
                <a:spcAft>
                  <a:spcPts val="0"/>
                </a:spcAft>
              </a:pPr>
              <a:r>
                <a:rPr lang="en-US" sz="1200" b="1" dirty="0">
                  <a:solidFill>
                    <a:srgbClr val="595959"/>
                  </a:solidFill>
                  <a:latin typeface="Calibri"/>
                  <a:cs typeface="Arial" charset="0"/>
                </a:rPr>
                <a:t>text</a:t>
              </a:r>
            </a:p>
          </p:txBody>
        </p:sp>
        <p:sp>
          <p:nvSpPr>
            <p:cNvPr id="11" name="Oval 10"/>
            <p:cNvSpPr>
              <a:spLocks noChangeArrowheads="1"/>
            </p:cNvSpPr>
            <p:nvPr/>
          </p:nvSpPr>
          <p:spPr bwMode="auto">
            <a:xfrm>
              <a:off x="4429132" y="3015118"/>
              <a:ext cx="1219200" cy="504825"/>
            </a:xfrm>
            <a:prstGeom prst="ellipse">
              <a:avLst/>
            </a:prstGeom>
            <a:solidFill>
              <a:schemeClr val="accent2"/>
            </a:solidFill>
            <a:ln w="28575" cmpd="sng">
              <a:solidFill>
                <a:schemeClr val="bg1"/>
              </a:solidFill>
              <a:round/>
              <a:headEnd/>
              <a:tailEnd/>
            </a:ln>
            <a:effectLst/>
          </p:spPr>
          <p:txBody>
            <a:bodyPr wrap="none" anchor="ctr"/>
            <a:lstStyle/>
            <a:p>
              <a:pPr algn="ctr" eaLnBrk="0" fontAlgn="auto" hangingPunct="0">
                <a:spcBef>
                  <a:spcPts val="0"/>
                </a:spcBef>
                <a:spcAft>
                  <a:spcPts val="0"/>
                </a:spcAft>
                <a:defRPr/>
              </a:pPr>
              <a:r>
                <a:rPr lang="en-US" sz="1200" b="1" kern="0" dirty="0">
                  <a:solidFill>
                    <a:srgbClr val="FFFFFF"/>
                  </a:solidFill>
                  <a:latin typeface="Calibri"/>
                  <a:cs typeface="Arial" charset="0"/>
                </a:rPr>
                <a:t>text</a:t>
              </a:r>
            </a:p>
          </p:txBody>
        </p:sp>
        <p:sp>
          <p:nvSpPr>
            <p:cNvPr id="12" name="Oval 11"/>
            <p:cNvSpPr>
              <a:spLocks noChangeArrowheads="1"/>
            </p:cNvSpPr>
            <p:nvPr/>
          </p:nvSpPr>
          <p:spPr bwMode="auto">
            <a:xfrm>
              <a:off x="4886332" y="2623011"/>
              <a:ext cx="1219200" cy="504825"/>
            </a:xfrm>
            <a:prstGeom prst="ellipse">
              <a:avLst/>
            </a:prstGeom>
            <a:solidFill>
              <a:schemeClr val="accent1"/>
            </a:solidFill>
            <a:ln w="28575" cmpd="sng">
              <a:solidFill>
                <a:schemeClr val="bg1"/>
              </a:solidFill>
              <a:round/>
              <a:headEnd/>
              <a:tailEnd/>
            </a:ln>
            <a:effectLst/>
            <a:extLst/>
          </p:spPr>
          <p:txBody>
            <a:bodyPr wrap="none" anchor="ctr"/>
            <a:lstStyle/>
            <a:p>
              <a:pPr algn="ctr" eaLnBrk="0" fontAlgn="auto" hangingPunct="0">
                <a:spcBef>
                  <a:spcPts val="0"/>
                </a:spcBef>
                <a:spcAft>
                  <a:spcPts val="0"/>
                </a:spcAft>
                <a:defRPr/>
              </a:pPr>
              <a:r>
                <a:rPr lang="en-US" sz="1200" b="1" kern="0" dirty="0">
                  <a:solidFill>
                    <a:srgbClr val="FFFFFF"/>
                  </a:solidFill>
                  <a:latin typeface="Calibri"/>
                  <a:cs typeface="Arial" charset="0"/>
                </a:rPr>
                <a:t>text</a:t>
              </a:r>
            </a:p>
          </p:txBody>
        </p:sp>
        <p:sp>
          <p:nvSpPr>
            <p:cNvPr id="13" name="Oval 12"/>
            <p:cNvSpPr>
              <a:spLocks noChangeArrowheads="1"/>
            </p:cNvSpPr>
            <p:nvPr/>
          </p:nvSpPr>
          <p:spPr bwMode="auto">
            <a:xfrm>
              <a:off x="3241682" y="4956636"/>
              <a:ext cx="1219200" cy="504825"/>
            </a:xfrm>
            <a:prstGeom prst="ellipse">
              <a:avLst/>
            </a:prstGeom>
            <a:solidFill>
              <a:schemeClr val="accent4"/>
            </a:solidFill>
            <a:ln w="28575" cmpd="sng">
              <a:solidFill>
                <a:schemeClr val="bg1"/>
              </a:solidFill>
              <a:round/>
              <a:headEnd/>
              <a:tailEnd/>
            </a:ln>
            <a:effectLst/>
          </p:spPr>
          <p:txBody>
            <a:bodyPr wrap="none" anchor="ctr"/>
            <a:lstStyle/>
            <a:p>
              <a:pPr algn="ctr" eaLnBrk="0" fontAlgn="auto" hangingPunct="0">
                <a:spcBef>
                  <a:spcPts val="0"/>
                </a:spcBef>
                <a:spcAft>
                  <a:spcPts val="0"/>
                </a:spcAft>
                <a:defRPr/>
              </a:pPr>
              <a:r>
                <a:rPr lang="en-US" sz="1200" b="1" kern="0" dirty="0">
                  <a:solidFill>
                    <a:srgbClr val="FFFFFF"/>
                  </a:solidFill>
                  <a:latin typeface="Calibri"/>
                  <a:cs typeface="Arial" charset="0"/>
                </a:rPr>
                <a:t>text</a:t>
              </a:r>
            </a:p>
          </p:txBody>
        </p:sp>
        <p:sp>
          <p:nvSpPr>
            <p:cNvPr id="14" name="Oval 13"/>
            <p:cNvSpPr>
              <a:spLocks noChangeArrowheads="1"/>
            </p:cNvSpPr>
            <p:nvPr/>
          </p:nvSpPr>
          <p:spPr bwMode="auto">
            <a:xfrm>
              <a:off x="3514732" y="3915236"/>
              <a:ext cx="1219200" cy="504825"/>
            </a:xfrm>
            <a:prstGeom prst="ellipse">
              <a:avLst/>
            </a:prstGeom>
            <a:solidFill>
              <a:schemeClr val="tx1"/>
            </a:solidFill>
            <a:ln w="28575" cmpd="sng">
              <a:solidFill>
                <a:srgbClr val="FFFFFF"/>
              </a:solidFill>
              <a:round/>
              <a:headEnd/>
              <a:tailEnd/>
            </a:ln>
            <a:effectLst/>
          </p:spPr>
          <p:txBody>
            <a:bodyPr wrap="none" anchor="ctr"/>
            <a:lstStyle/>
            <a:p>
              <a:pPr algn="ctr" eaLnBrk="0" fontAlgn="auto" hangingPunct="0">
                <a:spcBef>
                  <a:spcPts val="0"/>
                </a:spcBef>
                <a:spcAft>
                  <a:spcPts val="0"/>
                </a:spcAft>
                <a:defRPr/>
              </a:pPr>
              <a:r>
                <a:rPr lang="en-US" sz="1200" b="1" kern="0" dirty="0">
                  <a:solidFill>
                    <a:schemeClr val="bg1"/>
                  </a:solidFill>
                  <a:latin typeface="Calibri"/>
                  <a:cs typeface="Arial" charset="0"/>
                </a:rPr>
                <a:t>text</a:t>
              </a:r>
            </a:p>
          </p:txBody>
        </p:sp>
        <p:sp>
          <p:nvSpPr>
            <p:cNvPr id="15" name="Text Box 14"/>
            <p:cNvSpPr txBox="1">
              <a:spLocks noChangeArrowheads="1"/>
            </p:cNvSpPr>
            <p:nvPr/>
          </p:nvSpPr>
          <p:spPr bwMode="auto">
            <a:xfrm>
              <a:off x="6793138" y="3528412"/>
              <a:ext cx="1284287" cy="2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auto" hangingPunct="0">
                <a:spcBef>
                  <a:spcPct val="50000"/>
                </a:spcBef>
                <a:spcAft>
                  <a:spcPts val="0"/>
                </a:spcAft>
              </a:pPr>
              <a:r>
                <a:rPr lang="en-US" sz="1200" b="1" dirty="0">
                  <a:solidFill>
                    <a:srgbClr val="595959"/>
                  </a:solidFill>
                  <a:latin typeface="Calibri"/>
                  <a:cs typeface="Arial" charset="0"/>
                </a:rPr>
                <a:t>text</a:t>
              </a:r>
            </a:p>
          </p:txBody>
        </p:sp>
        <p:sp>
          <p:nvSpPr>
            <p:cNvPr id="16" name="Oval 15"/>
            <p:cNvSpPr>
              <a:spLocks noChangeArrowheads="1"/>
            </p:cNvSpPr>
            <p:nvPr/>
          </p:nvSpPr>
          <p:spPr bwMode="auto">
            <a:xfrm rot="3266028">
              <a:off x="4653901" y="2066706"/>
              <a:ext cx="1217284" cy="2010004"/>
            </a:xfrm>
            <a:prstGeom prst="ellipse">
              <a:avLst/>
            </a:prstGeom>
            <a:noFill/>
            <a:ln w="38100" cmpd="sng">
              <a:solidFill>
                <a:schemeClr val="accent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ln w="76200" cmpd="sng">
                  <a:solidFill>
                    <a:srgbClr val="595959"/>
                  </a:solidFill>
                </a:ln>
                <a:solidFill>
                  <a:sysClr val="windowText" lastClr="000000"/>
                </a:solidFill>
                <a:latin typeface="Calibri"/>
              </a:endParaRPr>
            </a:p>
          </p:txBody>
        </p:sp>
      </p:grpSp>
    </p:spTree>
    <p:extLst>
      <p:ext uri="{BB962C8B-B14F-4D97-AF65-F5344CB8AC3E}">
        <p14:creationId xmlns:p14="http://schemas.microsoft.com/office/powerpoint/2010/main" val="102902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5723" y="-17629"/>
            <a:ext cx="8229600" cy="717777"/>
          </a:xfrm>
        </p:spPr>
        <p:txBody>
          <a:bodyPr/>
          <a:lstStyle/>
          <a:p>
            <a:endParaRPr lang="en-US" dirty="0"/>
          </a:p>
        </p:txBody>
      </p:sp>
      <p:sp>
        <p:nvSpPr>
          <p:cNvPr id="8" name="Text Box 2"/>
          <p:cNvSpPr txBox="1">
            <a:spLocks noChangeArrowheads="1"/>
          </p:cNvSpPr>
          <p:nvPr/>
        </p:nvSpPr>
        <p:spPr bwMode="auto">
          <a:xfrm>
            <a:off x="4020086" y="6211878"/>
            <a:ext cx="1095375" cy="276944"/>
          </a:xfrm>
          <a:prstGeom prst="rect">
            <a:avLst/>
          </a:prstGeom>
          <a:noFill/>
          <a:ln w="9525">
            <a:noFill/>
            <a:miter lim="800000"/>
            <a:headEnd/>
            <a:tailEnd/>
          </a:ln>
        </p:spPr>
        <p:txBody>
          <a:bodyPr rot="0" vert="horz" wrap="square" lIns="91389" tIns="45693" rIns="91389" bIns="45693" anchor="t" anchorCtr="0">
            <a:spAutoFit/>
          </a:bodyPr>
          <a:lstStyle>
            <a:defPPr>
              <a:defRPr lang="en-US"/>
            </a:defPPr>
            <a:lvl1pPr algn="ctr">
              <a:spcBef>
                <a:spcPts val="0"/>
              </a:spcBef>
              <a:spcAft>
                <a:spcPts val="0"/>
              </a:spcAft>
              <a:defRPr sz="1200" b="1">
                <a:solidFill>
                  <a:schemeClr val="accent5"/>
                </a:solidFill>
                <a:latin typeface="+mj-lt"/>
                <a:ea typeface="Times New Roman"/>
                <a:cs typeface="Times New Roman"/>
              </a:defRPr>
            </a:lvl1pPr>
          </a:lstStyle>
          <a:p>
            <a:pPr defTabSz="913873"/>
            <a:r>
              <a:rPr lang="en-US" dirty="0">
                <a:solidFill>
                  <a:schemeClr val="tx2"/>
                </a:solidFill>
              </a:rPr>
              <a:t>Low Interest</a:t>
            </a:r>
          </a:p>
        </p:txBody>
      </p:sp>
      <p:sp>
        <p:nvSpPr>
          <p:cNvPr id="9" name="Text Box 2"/>
          <p:cNvSpPr txBox="1">
            <a:spLocks noChangeArrowheads="1"/>
          </p:cNvSpPr>
          <p:nvPr/>
        </p:nvSpPr>
        <p:spPr bwMode="auto">
          <a:xfrm>
            <a:off x="8105588" y="3057543"/>
            <a:ext cx="1027545" cy="461610"/>
          </a:xfrm>
          <a:prstGeom prst="rect">
            <a:avLst/>
          </a:prstGeom>
          <a:solidFill>
            <a:srgbClr val="FFFFFF"/>
          </a:solidFill>
          <a:ln w="9525">
            <a:noFill/>
            <a:miter lim="800000"/>
            <a:headEnd/>
            <a:tailEnd/>
          </a:ln>
        </p:spPr>
        <p:txBody>
          <a:bodyPr rot="0" vert="horz" wrap="square" lIns="91389" tIns="45693" rIns="91389" bIns="45693" anchor="t" anchorCtr="0">
            <a:spAutoFit/>
          </a:bodyPr>
          <a:lstStyle/>
          <a:p>
            <a:pPr algn="ctr" defTabSz="913873">
              <a:spcBef>
                <a:spcPts val="0"/>
              </a:spcBef>
              <a:spcAft>
                <a:spcPts val="0"/>
              </a:spcAft>
            </a:pPr>
            <a:r>
              <a:rPr lang="en-US" sz="1200" b="1" dirty="0">
                <a:solidFill>
                  <a:srgbClr val="595959"/>
                </a:solidFill>
                <a:latin typeface="Calibri"/>
                <a:ea typeface="Times New Roman"/>
                <a:cs typeface="Times New Roman"/>
              </a:rPr>
              <a:t>High </a:t>
            </a:r>
          </a:p>
          <a:p>
            <a:pPr algn="ctr" defTabSz="913873">
              <a:spcBef>
                <a:spcPts val="0"/>
              </a:spcBef>
              <a:spcAft>
                <a:spcPts val="0"/>
              </a:spcAft>
            </a:pPr>
            <a:r>
              <a:rPr lang="en-US" sz="1200" b="1" dirty="0">
                <a:solidFill>
                  <a:srgbClr val="595959"/>
                </a:solidFill>
                <a:latin typeface="Calibri"/>
                <a:ea typeface="Times New Roman"/>
                <a:cs typeface="Times New Roman"/>
              </a:rPr>
              <a:t>Expectation</a:t>
            </a:r>
            <a:endParaRPr lang="en-US" sz="1200" dirty="0">
              <a:solidFill>
                <a:srgbClr val="595959"/>
              </a:solidFill>
              <a:latin typeface="Calibri"/>
              <a:ea typeface="Times New Roman"/>
              <a:cs typeface="Times New Roman"/>
            </a:endParaRPr>
          </a:p>
        </p:txBody>
      </p:sp>
      <p:sp>
        <p:nvSpPr>
          <p:cNvPr id="10" name="Text Box 2"/>
          <p:cNvSpPr txBox="1">
            <a:spLocks noChangeArrowheads="1"/>
          </p:cNvSpPr>
          <p:nvPr/>
        </p:nvSpPr>
        <p:spPr bwMode="auto">
          <a:xfrm>
            <a:off x="1" y="3057543"/>
            <a:ext cx="1025746" cy="461610"/>
          </a:xfrm>
          <a:prstGeom prst="rect">
            <a:avLst/>
          </a:prstGeom>
          <a:solidFill>
            <a:srgbClr val="FFFFFF"/>
          </a:solidFill>
          <a:ln w="9525">
            <a:noFill/>
            <a:miter lim="800000"/>
            <a:headEnd/>
            <a:tailEnd/>
          </a:ln>
        </p:spPr>
        <p:txBody>
          <a:bodyPr rot="0" vert="horz" wrap="square" lIns="91389" tIns="45693" rIns="91389" bIns="45693" anchor="t" anchorCtr="0">
            <a:spAutoFit/>
          </a:bodyPr>
          <a:lstStyle/>
          <a:p>
            <a:pPr algn="ctr" defTabSz="913873">
              <a:spcBef>
                <a:spcPts val="0"/>
              </a:spcBef>
              <a:spcAft>
                <a:spcPts val="0"/>
              </a:spcAft>
            </a:pPr>
            <a:r>
              <a:rPr lang="en-US" sz="1200" b="1" dirty="0">
                <a:solidFill>
                  <a:srgbClr val="595959"/>
                </a:solidFill>
                <a:latin typeface="Calibri"/>
                <a:ea typeface="Times New Roman"/>
                <a:cs typeface="Times New Roman"/>
              </a:rPr>
              <a:t>Low </a:t>
            </a:r>
          </a:p>
          <a:p>
            <a:pPr algn="ctr" defTabSz="913873">
              <a:spcBef>
                <a:spcPts val="0"/>
              </a:spcBef>
              <a:spcAft>
                <a:spcPts val="0"/>
              </a:spcAft>
            </a:pPr>
            <a:r>
              <a:rPr lang="en-US" sz="1200" b="1" dirty="0">
                <a:solidFill>
                  <a:srgbClr val="595959"/>
                </a:solidFill>
                <a:latin typeface="Calibri"/>
                <a:ea typeface="Times New Roman"/>
                <a:cs typeface="Times New Roman"/>
              </a:rPr>
              <a:t>Expectation</a:t>
            </a:r>
            <a:endParaRPr lang="en-US" sz="1200" dirty="0">
              <a:solidFill>
                <a:srgbClr val="595959"/>
              </a:solidFill>
              <a:latin typeface="Calibri"/>
              <a:ea typeface="Times New Roman"/>
              <a:cs typeface="Times New Roman"/>
            </a:endParaRPr>
          </a:p>
        </p:txBody>
      </p:sp>
      <p:sp>
        <p:nvSpPr>
          <p:cNvPr id="12" name="Text Placeholder 2"/>
          <p:cNvSpPr txBox="1">
            <a:spLocks/>
          </p:cNvSpPr>
          <p:nvPr/>
        </p:nvSpPr>
        <p:spPr bwMode="gray">
          <a:xfrm>
            <a:off x="4938828" y="2057925"/>
            <a:ext cx="3424825" cy="1774585"/>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Font typeface="Arial"/>
              <a:buNone/>
            </a:pPr>
            <a:r>
              <a:rPr lang="en-US" b="1" dirty="0">
                <a:solidFill>
                  <a:srgbClr val="000000"/>
                </a:solidFill>
              </a:rPr>
              <a:t>text</a:t>
            </a:r>
            <a:endParaRPr lang="en-US" b="1" dirty="0"/>
          </a:p>
        </p:txBody>
      </p:sp>
      <p:grpSp>
        <p:nvGrpSpPr>
          <p:cNvPr id="14" name="Group 16"/>
          <p:cNvGrpSpPr/>
          <p:nvPr/>
        </p:nvGrpSpPr>
        <p:grpSpPr>
          <a:xfrm>
            <a:off x="756313" y="3183895"/>
            <a:ext cx="7601114" cy="980711"/>
            <a:chOff x="686357" y="2925335"/>
            <a:chExt cx="7601114" cy="980711"/>
          </a:xfrm>
          <a:solidFill>
            <a:schemeClr val="accent5"/>
          </a:solidFill>
        </p:grpSpPr>
        <p:sp>
          <p:nvSpPr>
            <p:cNvPr id="15"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lumMod val="20000"/>
                <a:lumOff val="80000"/>
              </a:schemeClr>
            </a:solidFill>
            <a:ln w="0">
              <a:noFill/>
              <a:prstDash val="solid"/>
              <a:round/>
              <a:headEnd/>
              <a:tailEnd/>
            </a:ln>
          </p:spPr>
          <p:txBody>
            <a:bodyPr/>
            <a:lstStyle/>
            <a:p>
              <a:pPr defTabSz="913873"/>
              <a:endParaRPr lang="en-US" dirty="0">
                <a:solidFill>
                  <a:prstClr val="black"/>
                </a:solidFill>
                <a:latin typeface="Calibri"/>
              </a:endParaRPr>
            </a:p>
          </p:txBody>
        </p:sp>
        <p:sp>
          <p:nvSpPr>
            <p:cNvPr id="16" name="Rectangle 15"/>
            <p:cNvSpPr/>
            <p:nvPr/>
          </p:nvSpPr>
          <p:spPr>
            <a:xfrm>
              <a:off x="1091567" y="3252487"/>
              <a:ext cx="6858000" cy="331055"/>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prstClr val="white"/>
                </a:solidFill>
              </a:endParaRPr>
            </a:p>
          </p:txBody>
        </p:sp>
        <p:sp>
          <p:nvSpPr>
            <p:cNvPr id="17" name="Freeform 16"/>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pPr defTabSz="913873"/>
              <a:endParaRPr lang="en-US" dirty="0">
                <a:solidFill>
                  <a:prstClr val="black"/>
                </a:solidFill>
                <a:latin typeface="Calibri"/>
              </a:endParaRPr>
            </a:p>
          </p:txBody>
        </p:sp>
      </p:grpSp>
      <p:grpSp>
        <p:nvGrpSpPr>
          <p:cNvPr id="18" name="Group 16"/>
          <p:cNvGrpSpPr/>
          <p:nvPr/>
        </p:nvGrpSpPr>
        <p:grpSpPr>
          <a:xfrm rot="16200000">
            <a:off x="1991874" y="3183906"/>
            <a:ext cx="5151764" cy="980711"/>
            <a:chOff x="751673" y="2925339"/>
            <a:chExt cx="5151764" cy="980711"/>
          </a:xfrm>
          <a:solidFill>
            <a:schemeClr val="tx1"/>
          </a:solidFill>
        </p:grpSpPr>
        <p:sp>
          <p:nvSpPr>
            <p:cNvPr id="19" name="Freeform 10"/>
            <p:cNvSpPr>
              <a:spLocks noChangeAspect="1"/>
            </p:cNvSpPr>
            <p:nvPr/>
          </p:nvSpPr>
          <p:spPr bwMode="auto">
            <a:xfrm rot="16200000" flipH="1" flipV="1">
              <a:off x="5013020" y="3015629"/>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defTabSz="913873"/>
              <a:endParaRPr lang="en-US" dirty="0">
                <a:solidFill>
                  <a:prstClr val="black"/>
                </a:solidFill>
                <a:latin typeface="Calibri"/>
              </a:endParaRPr>
            </a:p>
          </p:txBody>
        </p:sp>
        <p:sp>
          <p:nvSpPr>
            <p:cNvPr id="20" name="Rectangle 19"/>
            <p:cNvSpPr/>
            <p:nvPr/>
          </p:nvSpPr>
          <p:spPr>
            <a:xfrm>
              <a:off x="1091567" y="3260244"/>
              <a:ext cx="4331812" cy="31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prstClr val="white"/>
                </a:solidFill>
              </a:endParaRPr>
            </a:p>
          </p:txBody>
        </p:sp>
        <p:sp>
          <p:nvSpPr>
            <p:cNvPr id="21" name="Freeform 20"/>
            <p:cNvSpPr>
              <a:spLocks noChangeAspect="1"/>
            </p:cNvSpPr>
            <p:nvPr/>
          </p:nvSpPr>
          <p:spPr bwMode="auto">
            <a:xfrm rot="5400000" flipV="1">
              <a:off x="661382" y="3015630"/>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defTabSz="913873"/>
              <a:endParaRPr lang="en-US" dirty="0">
                <a:solidFill>
                  <a:prstClr val="black"/>
                </a:solidFill>
                <a:latin typeface="Calibri"/>
              </a:endParaRPr>
            </a:p>
          </p:txBody>
        </p:sp>
      </p:grpSp>
      <p:sp>
        <p:nvSpPr>
          <p:cNvPr id="25" name="Text Box 2"/>
          <p:cNvSpPr txBox="1">
            <a:spLocks noChangeArrowheads="1"/>
          </p:cNvSpPr>
          <p:nvPr/>
        </p:nvSpPr>
        <p:spPr bwMode="auto">
          <a:xfrm>
            <a:off x="4024333" y="832431"/>
            <a:ext cx="1095375" cy="276944"/>
          </a:xfrm>
          <a:prstGeom prst="rect">
            <a:avLst/>
          </a:prstGeom>
          <a:noFill/>
          <a:ln w="9525">
            <a:noFill/>
            <a:miter lim="800000"/>
            <a:headEnd/>
            <a:tailEnd/>
          </a:ln>
        </p:spPr>
        <p:txBody>
          <a:bodyPr rot="0" vert="horz" wrap="square" lIns="91389" tIns="45693" rIns="91389" bIns="45693" anchor="t" anchorCtr="0">
            <a:spAutoFit/>
          </a:bodyPr>
          <a:lstStyle>
            <a:defPPr>
              <a:defRPr lang="en-US"/>
            </a:defPPr>
            <a:lvl1pPr algn="ctr">
              <a:spcBef>
                <a:spcPts val="0"/>
              </a:spcBef>
              <a:spcAft>
                <a:spcPts val="0"/>
              </a:spcAft>
              <a:defRPr sz="1200" b="1">
                <a:solidFill>
                  <a:schemeClr val="accent5"/>
                </a:solidFill>
                <a:latin typeface="+mj-lt"/>
                <a:ea typeface="Times New Roman"/>
                <a:cs typeface="Times New Roman"/>
              </a:defRPr>
            </a:lvl1pPr>
          </a:lstStyle>
          <a:p>
            <a:pPr defTabSz="913873"/>
            <a:r>
              <a:rPr lang="en-US" dirty="0">
                <a:solidFill>
                  <a:schemeClr val="tx2"/>
                </a:solidFill>
              </a:rPr>
              <a:t>High Interest</a:t>
            </a:r>
          </a:p>
        </p:txBody>
      </p:sp>
      <p:sp>
        <p:nvSpPr>
          <p:cNvPr id="26" name="Text Placeholder 2"/>
          <p:cNvSpPr txBox="1">
            <a:spLocks/>
          </p:cNvSpPr>
          <p:nvPr/>
        </p:nvSpPr>
        <p:spPr bwMode="gray">
          <a:xfrm>
            <a:off x="5039442" y="4549855"/>
            <a:ext cx="3424825" cy="1774585"/>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Font typeface="Arial"/>
              <a:buNone/>
            </a:pPr>
            <a:r>
              <a:rPr lang="en-US" b="1" dirty="0">
                <a:solidFill>
                  <a:srgbClr val="000000"/>
                </a:solidFill>
              </a:rPr>
              <a:t>text</a:t>
            </a:r>
            <a:endParaRPr lang="en-US" b="1" dirty="0"/>
          </a:p>
        </p:txBody>
      </p:sp>
      <p:sp>
        <p:nvSpPr>
          <p:cNvPr id="27" name="Text Placeholder 2"/>
          <p:cNvSpPr txBox="1">
            <a:spLocks/>
          </p:cNvSpPr>
          <p:nvPr/>
        </p:nvSpPr>
        <p:spPr bwMode="gray">
          <a:xfrm>
            <a:off x="649576" y="2182631"/>
            <a:ext cx="3424825" cy="1774585"/>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Font typeface="Arial"/>
              <a:buNone/>
            </a:pPr>
            <a:r>
              <a:rPr lang="en-US" b="1" dirty="0">
                <a:solidFill>
                  <a:srgbClr val="000000"/>
                </a:solidFill>
              </a:rPr>
              <a:t>text</a:t>
            </a:r>
            <a:endParaRPr lang="en-US" b="1" dirty="0"/>
          </a:p>
        </p:txBody>
      </p:sp>
      <p:sp>
        <p:nvSpPr>
          <p:cNvPr id="28" name="Text Placeholder 2"/>
          <p:cNvSpPr txBox="1">
            <a:spLocks/>
          </p:cNvSpPr>
          <p:nvPr/>
        </p:nvSpPr>
        <p:spPr bwMode="gray">
          <a:xfrm>
            <a:off x="673340" y="4613326"/>
            <a:ext cx="3424825" cy="1774585"/>
          </a:xfrm>
          <a:prstGeom prst="rect">
            <a:avLst/>
          </a:prstGeom>
          <a:noFill/>
          <a:ln w="9525">
            <a:noFill/>
            <a:miter lim="800000"/>
            <a:headEnd/>
            <a:tailEnd/>
          </a:ln>
        </p:spPr>
        <p:txBody>
          <a:bodyPr vert="horz" wrap="square" lIns="91440" tIns="0" rIns="0" bIns="0" numCol="1" anchor="t" anchorCtr="0" compatLnSpc="1">
            <a:prstTxWarp prst="textNoShape">
              <a:avLst/>
            </a:prstTxWarp>
            <a:noAutofit/>
          </a:bodyPr>
          <a:lstStyle>
            <a:lvl1pPr marL="0" indent="0" algn="l" rtl="0" fontAlgn="base">
              <a:lnSpc>
                <a:spcPct val="110000"/>
              </a:lnSpc>
              <a:spcBef>
                <a:spcPts val="400"/>
              </a:spcBef>
              <a:spcAft>
                <a:spcPts val="600"/>
              </a:spcAft>
              <a:buFont typeface="Arial" pitchFamily="34" charset="0"/>
              <a:buNone/>
              <a:defRPr sz="1400" kern="1200">
                <a:solidFill>
                  <a:srgbClr val="595959"/>
                </a:solidFill>
                <a:latin typeface="+mn-lt"/>
                <a:ea typeface="+mn-ea"/>
                <a:cs typeface="Arial" pitchFamily="34" charset="0"/>
              </a:defRPr>
            </a:lvl1pPr>
            <a:lvl2pPr marL="6858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2pPr>
            <a:lvl3pPr marL="11430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3pPr>
            <a:lvl4pPr marL="1600200" indent="-228600" algn="l" rtl="0" fontAlgn="base">
              <a:lnSpc>
                <a:spcPct val="110000"/>
              </a:lnSpc>
              <a:spcBef>
                <a:spcPts val="0"/>
              </a:spcBef>
              <a:spcAft>
                <a:spcPts val="600"/>
              </a:spcAft>
              <a:buFont typeface="Arial"/>
              <a:buChar char="•"/>
              <a:defRPr sz="1400" kern="1200">
                <a:solidFill>
                  <a:srgbClr val="595959"/>
                </a:solidFill>
                <a:latin typeface="+mn-lt"/>
                <a:ea typeface="+mn-ea"/>
                <a:cs typeface="Arial" pitchFamily="34" charset="0"/>
              </a:defRPr>
            </a:lvl4pPr>
            <a:lvl5pPr marL="2057400" indent="-228600" algn="l" rtl="0" fontAlgn="base">
              <a:lnSpc>
                <a:spcPct val="110000"/>
              </a:lnSpc>
              <a:spcBef>
                <a:spcPts val="0"/>
              </a:spcBef>
              <a:spcAft>
                <a:spcPts val="600"/>
              </a:spcAft>
              <a:buFont typeface="Lucida Grande"/>
              <a:buChar char="-"/>
              <a:defRPr sz="1400" kern="1200">
                <a:solidFill>
                  <a:srgbClr val="595959"/>
                </a:solidFill>
                <a:latin typeface="+mn-lt"/>
                <a:ea typeface="+mn-ea"/>
                <a:cs typeface="Arial" pitchFamily="34" charset="0"/>
              </a:defRPr>
            </a:lvl5pPr>
            <a:lvl6pPr marL="2514600" indent="-228600" algn="l" defTabSz="914400" rtl="0" eaLnBrk="1" latinLnBrk="0" hangingPunct="1">
              <a:lnSpc>
                <a:spcPct val="110000"/>
              </a:lnSpc>
              <a:spcBef>
                <a:spcPts val="0"/>
              </a:spcBef>
              <a:spcAft>
                <a:spcPts val="600"/>
              </a:spcAft>
              <a:buFont typeface="Lucida Grande"/>
              <a:buChar char="»"/>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Font typeface="Arial"/>
              <a:buNone/>
            </a:pPr>
            <a:r>
              <a:rPr lang="en-US" b="1" dirty="0">
                <a:solidFill>
                  <a:srgbClr val="000000"/>
                </a:solidFill>
              </a:rPr>
              <a:t>text</a:t>
            </a:r>
            <a:endParaRPr lang="en-US" b="1" dirty="0"/>
          </a:p>
        </p:txBody>
      </p:sp>
    </p:spTree>
    <p:extLst>
      <p:ext uri="{BB962C8B-B14F-4D97-AF65-F5344CB8AC3E}">
        <p14:creationId xmlns:p14="http://schemas.microsoft.com/office/powerpoint/2010/main" val="99125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12871" y="7454"/>
            <a:ext cx="8229600" cy="1143000"/>
          </a:xfrm>
        </p:spPr>
        <p:txBody>
          <a:bodyPr>
            <a:normAutofit fontScale="90000"/>
          </a:bodyPr>
          <a:lstStyle/>
          <a:p>
            <a:r>
              <a:rPr lang="en-US" dirty="0"/>
              <a:t>Desirability-Distinctive Sweet Spot</a:t>
            </a:r>
            <a:br>
              <a:rPr lang="en-US" dirty="0"/>
            </a:br>
            <a:endParaRPr lang="en-US" dirty="0"/>
          </a:p>
        </p:txBody>
      </p:sp>
      <p:grpSp>
        <p:nvGrpSpPr>
          <p:cNvPr id="35" name="Group 16"/>
          <p:cNvGrpSpPr/>
          <p:nvPr/>
        </p:nvGrpSpPr>
        <p:grpSpPr>
          <a:xfrm rot="16200000">
            <a:off x="1991874" y="3183906"/>
            <a:ext cx="5151764" cy="980711"/>
            <a:chOff x="751673" y="2925339"/>
            <a:chExt cx="5151764" cy="980711"/>
          </a:xfrm>
          <a:solidFill>
            <a:schemeClr val="tx2"/>
          </a:solidFill>
        </p:grpSpPr>
        <p:sp>
          <p:nvSpPr>
            <p:cNvPr id="36" name="Freeform 10"/>
            <p:cNvSpPr>
              <a:spLocks noChangeAspect="1"/>
            </p:cNvSpPr>
            <p:nvPr/>
          </p:nvSpPr>
          <p:spPr bwMode="auto">
            <a:xfrm rot="16200000" flipH="1" flipV="1">
              <a:off x="5013020" y="3015629"/>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defTabSz="913873"/>
              <a:endParaRPr lang="en-US" dirty="0">
                <a:solidFill>
                  <a:prstClr val="black"/>
                </a:solidFill>
                <a:latin typeface="Calibri"/>
              </a:endParaRPr>
            </a:p>
          </p:txBody>
        </p:sp>
        <p:sp>
          <p:nvSpPr>
            <p:cNvPr id="37" name="Rectangle 36"/>
            <p:cNvSpPr/>
            <p:nvPr/>
          </p:nvSpPr>
          <p:spPr>
            <a:xfrm>
              <a:off x="1091567" y="3260244"/>
              <a:ext cx="4331812" cy="310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prstClr val="white"/>
                </a:solidFill>
              </a:endParaRPr>
            </a:p>
          </p:txBody>
        </p:sp>
        <p:sp>
          <p:nvSpPr>
            <p:cNvPr id="38" name="Freeform 37"/>
            <p:cNvSpPr>
              <a:spLocks noChangeAspect="1"/>
            </p:cNvSpPr>
            <p:nvPr/>
          </p:nvSpPr>
          <p:spPr bwMode="auto">
            <a:xfrm rot="5400000" flipV="1">
              <a:off x="661382" y="3015630"/>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grpFill/>
            <a:ln w="0">
              <a:noFill/>
              <a:prstDash val="solid"/>
              <a:round/>
              <a:headEnd/>
              <a:tailEnd/>
            </a:ln>
          </p:spPr>
          <p:txBody>
            <a:bodyPr/>
            <a:lstStyle/>
            <a:p>
              <a:pPr defTabSz="913873"/>
              <a:endParaRPr lang="en-US" dirty="0">
                <a:solidFill>
                  <a:prstClr val="black"/>
                </a:solidFill>
                <a:latin typeface="Calibri"/>
              </a:endParaRPr>
            </a:p>
          </p:txBody>
        </p:sp>
      </p:grpSp>
      <p:sp>
        <p:nvSpPr>
          <p:cNvPr id="39" name="Text Box 2"/>
          <p:cNvSpPr txBox="1">
            <a:spLocks noChangeArrowheads="1"/>
          </p:cNvSpPr>
          <p:nvPr/>
        </p:nvSpPr>
        <p:spPr bwMode="auto">
          <a:xfrm>
            <a:off x="3816883" y="6211726"/>
            <a:ext cx="1453617" cy="276944"/>
          </a:xfrm>
          <a:prstGeom prst="rect">
            <a:avLst/>
          </a:prstGeom>
          <a:noFill/>
          <a:ln w="9525">
            <a:noFill/>
            <a:miter lim="800000"/>
            <a:headEnd/>
            <a:tailEnd/>
          </a:ln>
        </p:spPr>
        <p:txBody>
          <a:bodyPr rot="0" vert="horz" wrap="square" lIns="91389" tIns="45693" rIns="91389" bIns="45693" anchor="t" anchorCtr="0">
            <a:spAutoFit/>
          </a:bodyPr>
          <a:lstStyle>
            <a:defPPr>
              <a:defRPr lang="en-US"/>
            </a:defPPr>
            <a:lvl1pPr algn="ctr">
              <a:spcBef>
                <a:spcPts val="0"/>
              </a:spcBef>
              <a:spcAft>
                <a:spcPts val="0"/>
              </a:spcAft>
              <a:defRPr sz="1200" b="1">
                <a:solidFill>
                  <a:schemeClr val="accent5"/>
                </a:solidFill>
                <a:latin typeface="+mj-lt"/>
                <a:ea typeface="Times New Roman"/>
                <a:cs typeface="Times New Roman"/>
              </a:defRPr>
            </a:lvl1pPr>
          </a:lstStyle>
          <a:p>
            <a:pPr defTabSz="913873"/>
            <a:r>
              <a:rPr lang="en-US" dirty="0">
                <a:solidFill>
                  <a:srgbClr val="281051"/>
                </a:solidFill>
              </a:rPr>
              <a:t>NOT DESIRABLE</a:t>
            </a:r>
          </a:p>
        </p:txBody>
      </p:sp>
      <p:sp>
        <p:nvSpPr>
          <p:cNvPr id="40" name="Text Box 2"/>
          <p:cNvSpPr txBox="1">
            <a:spLocks noChangeArrowheads="1"/>
          </p:cNvSpPr>
          <p:nvPr/>
        </p:nvSpPr>
        <p:spPr bwMode="auto">
          <a:xfrm>
            <a:off x="8105588" y="3057543"/>
            <a:ext cx="1027545" cy="276944"/>
          </a:xfrm>
          <a:prstGeom prst="rect">
            <a:avLst/>
          </a:prstGeom>
          <a:solidFill>
            <a:srgbClr val="FFFFFF"/>
          </a:solidFill>
          <a:ln w="9525">
            <a:noFill/>
            <a:miter lim="800000"/>
            <a:headEnd/>
            <a:tailEnd/>
          </a:ln>
        </p:spPr>
        <p:txBody>
          <a:bodyPr rot="0" vert="horz" wrap="square" lIns="91389" tIns="45693" rIns="91389" bIns="45693" anchor="t" anchorCtr="0">
            <a:spAutoFit/>
          </a:bodyPr>
          <a:lstStyle/>
          <a:p>
            <a:pPr algn="ctr" defTabSz="913873">
              <a:spcBef>
                <a:spcPts val="0"/>
              </a:spcBef>
              <a:spcAft>
                <a:spcPts val="0"/>
              </a:spcAft>
            </a:pPr>
            <a:r>
              <a:rPr lang="en-US" sz="1200" b="1" dirty="0">
                <a:solidFill>
                  <a:srgbClr val="008E94"/>
                </a:solidFill>
                <a:latin typeface="Calibri"/>
                <a:ea typeface="Times New Roman"/>
                <a:cs typeface="Times New Roman"/>
              </a:rPr>
              <a:t>DISTINCTIVE</a:t>
            </a:r>
            <a:endParaRPr lang="en-US" sz="1200" dirty="0">
              <a:solidFill>
                <a:srgbClr val="008E94"/>
              </a:solidFill>
              <a:latin typeface="Calibri"/>
              <a:ea typeface="Times New Roman"/>
              <a:cs typeface="Times New Roman"/>
            </a:endParaRPr>
          </a:p>
        </p:txBody>
      </p:sp>
      <p:sp>
        <p:nvSpPr>
          <p:cNvPr id="41" name="Text Box 2"/>
          <p:cNvSpPr txBox="1">
            <a:spLocks noChangeArrowheads="1"/>
          </p:cNvSpPr>
          <p:nvPr/>
        </p:nvSpPr>
        <p:spPr bwMode="auto">
          <a:xfrm>
            <a:off x="-2" y="3057543"/>
            <a:ext cx="1025746" cy="461610"/>
          </a:xfrm>
          <a:prstGeom prst="rect">
            <a:avLst/>
          </a:prstGeom>
          <a:solidFill>
            <a:srgbClr val="FFFFFF"/>
          </a:solidFill>
          <a:ln w="9525">
            <a:noFill/>
            <a:miter lim="800000"/>
            <a:headEnd/>
            <a:tailEnd/>
          </a:ln>
        </p:spPr>
        <p:txBody>
          <a:bodyPr rot="0" vert="horz" wrap="square" lIns="91389" tIns="45693" rIns="91389" bIns="45693" anchor="t" anchorCtr="0">
            <a:spAutoFit/>
          </a:bodyPr>
          <a:lstStyle/>
          <a:p>
            <a:pPr algn="ctr" defTabSz="913873">
              <a:spcBef>
                <a:spcPts val="0"/>
              </a:spcBef>
              <a:spcAft>
                <a:spcPts val="0"/>
              </a:spcAft>
            </a:pPr>
            <a:r>
              <a:rPr lang="en-US" sz="1200" b="1" dirty="0">
                <a:solidFill>
                  <a:srgbClr val="008E94"/>
                </a:solidFill>
                <a:latin typeface="Calibri"/>
                <a:ea typeface="Times New Roman"/>
                <a:cs typeface="Times New Roman"/>
              </a:rPr>
              <a:t>NOT DISTNICTIVE</a:t>
            </a:r>
            <a:endParaRPr lang="en-US" sz="1200" dirty="0">
              <a:solidFill>
                <a:srgbClr val="008E94"/>
              </a:solidFill>
              <a:latin typeface="Calibri"/>
              <a:ea typeface="Times New Roman"/>
              <a:cs typeface="Times New Roman"/>
            </a:endParaRPr>
          </a:p>
        </p:txBody>
      </p:sp>
      <p:sp>
        <p:nvSpPr>
          <p:cNvPr id="42" name="Text Box 2"/>
          <p:cNvSpPr txBox="1">
            <a:spLocks noChangeArrowheads="1"/>
          </p:cNvSpPr>
          <p:nvPr/>
        </p:nvSpPr>
        <p:spPr bwMode="auto">
          <a:xfrm>
            <a:off x="4024330" y="832431"/>
            <a:ext cx="1095375" cy="276944"/>
          </a:xfrm>
          <a:prstGeom prst="rect">
            <a:avLst/>
          </a:prstGeom>
          <a:noFill/>
          <a:ln w="9525">
            <a:noFill/>
            <a:miter lim="800000"/>
            <a:headEnd/>
            <a:tailEnd/>
          </a:ln>
        </p:spPr>
        <p:txBody>
          <a:bodyPr rot="0" vert="horz" wrap="square" lIns="91389" tIns="45693" rIns="91389" bIns="45693" anchor="t" anchorCtr="0">
            <a:spAutoFit/>
          </a:bodyPr>
          <a:lstStyle>
            <a:defPPr>
              <a:defRPr lang="en-US"/>
            </a:defPPr>
            <a:lvl1pPr algn="ctr">
              <a:spcBef>
                <a:spcPts val="0"/>
              </a:spcBef>
              <a:spcAft>
                <a:spcPts val="0"/>
              </a:spcAft>
              <a:defRPr sz="1200" b="1">
                <a:solidFill>
                  <a:schemeClr val="accent5"/>
                </a:solidFill>
                <a:latin typeface="+mj-lt"/>
                <a:ea typeface="Times New Roman"/>
                <a:cs typeface="Times New Roman"/>
              </a:defRPr>
            </a:lvl1pPr>
          </a:lstStyle>
          <a:p>
            <a:pPr defTabSz="913873"/>
            <a:r>
              <a:rPr lang="en-US" dirty="0">
                <a:solidFill>
                  <a:srgbClr val="281051"/>
                </a:solidFill>
              </a:rPr>
              <a:t>DESIRABLE</a:t>
            </a:r>
          </a:p>
        </p:txBody>
      </p:sp>
      <p:grpSp>
        <p:nvGrpSpPr>
          <p:cNvPr id="31" name="Group 16"/>
          <p:cNvGrpSpPr/>
          <p:nvPr/>
        </p:nvGrpSpPr>
        <p:grpSpPr>
          <a:xfrm>
            <a:off x="756313" y="3183895"/>
            <a:ext cx="7601114" cy="980711"/>
            <a:chOff x="686357" y="2925335"/>
            <a:chExt cx="7601114" cy="980711"/>
          </a:xfrm>
          <a:solidFill>
            <a:schemeClr val="accent5"/>
          </a:solidFill>
        </p:grpSpPr>
        <p:sp>
          <p:nvSpPr>
            <p:cNvPr id="32" name="Freeform 10"/>
            <p:cNvSpPr>
              <a:spLocks noChangeAspect="1"/>
            </p:cNvSpPr>
            <p:nvPr/>
          </p:nvSpPr>
          <p:spPr bwMode="auto">
            <a:xfrm rot="16200000" flipH="1" flipV="1">
              <a:off x="7397054" y="3015628"/>
              <a:ext cx="980708" cy="800127"/>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lumMod val="20000"/>
                <a:lumOff val="80000"/>
              </a:schemeClr>
            </a:solidFill>
            <a:ln w="0">
              <a:noFill/>
              <a:prstDash val="solid"/>
              <a:round/>
              <a:headEnd/>
              <a:tailEnd/>
            </a:ln>
          </p:spPr>
          <p:txBody>
            <a:bodyPr/>
            <a:lstStyle/>
            <a:p>
              <a:pPr defTabSz="913873"/>
              <a:endParaRPr lang="en-US" dirty="0">
                <a:solidFill>
                  <a:prstClr val="black"/>
                </a:solidFill>
                <a:latin typeface="Calibri"/>
              </a:endParaRPr>
            </a:p>
          </p:txBody>
        </p:sp>
        <p:sp>
          <p:nvSpPr>
            <p:cNvPr id="33" name="Rectangle 32"/>
            <p:cNvSpPr/>
            <p:nvPr/>
          </p:nvSpPr>
          <p:spPr>
            <a:xfrm>
              <a:off x="1091567" y="3252487"/>
              <a:ext cx="6858000" cy="331055"/>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3"/>
              <a:endParaRPr lang="en-US" dirty="0">
                <a:solidFill>
                  <a:prstClr val="white"/>
                </a:solidFill>
              </a:endParaRPr>
            </a:p>
          </p:txBody>
        </p:sp>
        <p:sp>
          <p:nvSpPr>
            <p:cNvPr id="34" name="Freeform 33"/>
            <p:cNvSpPr>
              <a:spLocks noChangeAspect="1"/>
            </p:cNvSpPr>
            <p:nvPr/>
          </p:nvSpPr>
          <p:spPr bwMode="auto">
            <a:xfrm rot="5400000" flipV="1">
              <a:off x="596066" y="3015626"/>
              <a:ext cx="980711" cy="800129"/>
            </a:xfrm>
            <a:custGeom>
              <a:avLst/>
              <a:gdLst>
                <a:gd name="connsiteX0" fmla="*/ 9457 w 10000"/>
                <a:gd name="connsiteY0" fmla="*/ 2318 h 15830"/>
                <a:gd name="connsiteX1" fmla="*/ 9457 w 10000"/>
                <a:gd name="connsiteY1" fmla="*/ 2318 h 15830"/>
                <a:gd name="connsiteX2" fmla="*/ 5986 w 10000"/>
                <a:gd name="connsiteY2" fmla="*/ 240 h 15830"/>
                <a:gd name="connsiteX3" fmla="*/ 4995 w 10000"/>
                <a:gd name="connsiteY3" fmla="*/ 0 h 15830"/>
                <a:gd name="connsiteX4" fmla="*/ 4003 w 10000"/>
                <a:gd name="connsiteY4" fmla="*/ 240 h 15830"/>
                <a:gd name="connsiteX5" fmla="*/ 533 w 10000"/>
                <a:gd name="connsiteY5" fmla="*/ 2318 h 15830"/>
                <a:gd name="connsiteX6" fmla="*/ 533 w 10000"/>
                <a:gd name="connsiteY6" fmla="*/ 3490 h 15830"/>
                <a:gd name="connsiteX7" fmla="*/ 2489 w 10000"/>
                <a:gd name="connsiteY7" fmla="*/ 3487 h 15830"/>
                <a:gd name="connsiteX8" fmla="*/ 3460 w 10000"/>
                <a:gd name="connsiteY8" fmla="*/ 2906 h 15830"/>
                <a:gd name="connsiteX9" fmla="*/ 3460 w 10000"/>
                <a:gd name="connsiteY9" fmla="*/ 9081 h 15830"/>
                <a:gd name="connsiteX10" fmla="*/ 5075 w 10000"/>
                <a:gd name="connsiteY10" fmla="*/ 15830 h 15830"/>
                <a:gd name="connsiteX11" fmla="*/ 6530 w 10000"/>
                <a:gd name="connsiteY11" fmla="*/ 9081 h 15830"/>
                <a:gd name="connsiteX12" fmla="*/ 6530 w 10000"/>
                <a:gd name="connsiteY12" fmla="*/ 2906 h 15830"/>
                <a:gd name="connsiteX13" fmla="*/ 7505 w 10000"/>
                <a:gd name="connsiteY13" fmla="*/ 3490 h 15830"/>
                <a:gd name="connsiteX14" fmla="*/ 9462 w 10000"/>
                <a:gd name="connsiteY14" fmla="*/ 3490 h 15830"/>
                <a:gd name="connsiteX15" fmla="*/ 9457 w 10000"/>
                <a:gd name="connsiteY15" fmla="*/ 2318 h 15830"/>
                <a:gd name="connsiteX0" fmla="*/ 9457 w 10000"/>
                <a:gd name="connsiteY0" fmla="*/ 2318 h 18848"/>
                <a:gd name="connsiteX1" fmla="*/ 9457 w 10000"/>
                <a:gd name="connsiteY1" fmla="*/ 2318 h 18848"/>
                <a:gd name="connsiteX2" fmla="*/ 5986 w 10000"/>
                <a:gd name="connsiteY2" fmla="*/ 240 h 18848"/>
                <a:gd name="connsiteX3" fmla="*/ 4995 w 10000"/>
                <a:gd name="connsiteY3" fmla="*/ 0 h 18848"/>
                <a:gd name="connsiteX4" fmla="*/ 4003 w 10000"/>
                <a:gd name="connsiteY4" fmla="*/ 240 h 18848"/>
                <a:gd name="connsiteX5" fmla="*/ 533 w 10000"/>
                <a:gd name="connsiteY5" fmla="*/ 2318 h 18848"/>
                <a:gd name="connsiteX6" fmla="*/ 533 w 10000"/>
                <a:gd name="connsiteY6" fmla="*/ 3490 h 18848"/>
                <a:gd name="connsiteX7" fmla="*/ 2489 w 10000"/>
                <a:gd name="connsiteY7" fmla="*/ 3487 h 18848"/>
                <a:gd name="connsiteX8" fmla="*/ 3460 w 10000"/>
                <a:gd name="connsiteY8" fmla="*/ 2906 h 18848"/>
                <a:gd name="connsiteX9" fmla="*/ 3460 w 10000"/>
                <a:gd name="connsiteY9" fmla="*/ 9081 h 18848"/>
                <a:gd name="connsiteX10" fmla="*/ 5075 w 10000"/>
                <a:gd name="connsiteY10" fmla="*/ 15830 h 18848"/>
                <a:gd name="connsiteX11" fmla="*/ 6450 w 10000"/>
                <a:gd name="connsiteY11" fmla="*/ 18343 h 18848"/>
                <a:gd name="connsiteX12" fmla="*/ 6530 w 10000"/>
                <a:gd name="connsiteY12" fmla="*/ 2906 h 18848"/>
                <a:gd name="connsiteX13" fmla="*/ 7505 w 10000"/>
                <a:gd name="connsiteY13" fmla="*/ 3490 h 18848"/>
                <a:gd name="connsiteX14" fmla="*/ 9462 w 10000"/>
                <a:gd name="connsiteY14" fmla="*/ 3490 h 18848"/>
                <a:gd name="connsiteX15" fmla="*/ 9457 w 10000"/>
                <a:gd name="connsiteY15" fmla="*/ 2318 h 18848"/>
                <a:gd name="connsiteX0" fmla="*/ 9457 w 10000"/>
                <a:gd name="connsiteY0" fmla="*/ 2318 h 21092"/>
                <a:gd name="connsiteX1" fmla="*/ 9457 w 10000"/>
                <a:gd name="connsiteY1" fmla="*/ 2318 h 21092"/>
                <a:gd name="connsiteX2" fmla="*/ 5986 w 10000"/>
                <a:gd name="connsiteY2" fmla="*/ 240 h 21092"/>
                <a:gd name="connsiteX3" fmla="*/ 4995 w 10000"/>
                <a:gd name="connsiteY3" fmla="*/ 0 h 21092"/>
                <a:gd name="connsiteX4" fmla="*/ 4003 w 10000"/>
                <a:gd name="connsiteY4" fmla="*/ 240 h 21092"/>
                <a:gd name="connsiteX5" fmla="*/ 533 w 10000"/>
                <a:gd name="connsiteY5" fmla="*/ 2318 h 21092"/>
                <a:gd name="connsiteX6" fmla="*/ 533 w 10000"/>
                <a:gd name="connsiteY6" fmla="*/ 3490 h 21092"/>
                <a:gd name="connsiteX7" fmla="*/ 2489 w 10000"/>
                <a:gd name="connsiteY7" fmla="*/ 3487 h 21092"/>
                <a:gd name="connsiteX8" fmla="*/ 3460 w 10000"/>
                <a:gd name="connsiteY8" fmla="*/ 2906 h 21092"/>
                <a:gd name="connsiteX9" fmla="*/ 3460 w 10000"/>
                <a:gd name="connsiteY9" fmla="*/ 20587 h 21092"/>
                <a:gd name="connsiteX10" fmla="*/ 5075 w 10000"/>
                <a:gd name="connsiteY10" fmla="*/ 15830 h 21092"/>
                <a:gd name="connsiteX11" fmla="*/ 6450 w 10000"/>
                <a:gd name="connsiteY11" fmla="*/ 18343 h 21092"/>
                <a:gd name="connsiteX12" fmla="*/ 6530 w 10000"/>
                <a:gd name="connsiteY12" fmla="*/ 2906 h 21092"/>
                <a:gd name="connsiteX13" fmla="*/ 7505 w 10000"/>
                <a:gd name="connsiteY13" fmla="*/ 3490 h 21092"/>
                <a:gd name="connsiteX14" fmla="*/ 9462 w 10000"/>
                <a:gd name="connsiteY14" fmla="*/ 3490 h 21092"/>
                <a:gd name="connsiteX15" fmla="*/ 9457 w 10000"/>
                <a:gd name="connsiteY15" fmla="*/ 2318 h 21092"/>
                <a:gd name="connsiteX0" fmla="*/ 9457 w 10000"/>
                <a:gd name="connsiteY0" fmla="*/ 2318 h 21466"/>
                <a:gd name="connsiteX1" fmla="*/ 9457 w 10000"/>
                <a:gd name="connsiteY1" fmla="*/ 2318 h 21466"/>
                <a:gd name="connsiteX2" fmla="*/ 5986 w 10000"/>
                <a:gd name="connsiteY2" fmla="*/ 240 h 21466"/>
                <a:gd name="connsiteX3" fmla="*/ 4995 w 10000"/>
                <a:gd name="connsiteY3" fmla="*/ 0 h 21466"/>
                <a:gd name="connsiteX4" fmla="*/ 4003 w 10000"/>
                <a:gd name="connsiteY4" fmla="*/ 240 h 21466"/>
                <a:gd name="connsiteX5" fmla="*/ 533 w 10000"/>
                <a:gd name="connsiteY5" fmla="*/ 2318 h 21466"/>
                <a:gd name="connsiteX6" fmla="*/ 533 w 10000"/>
                <a:gd name="connsiteY6" fmla="*/ 3490 h 21466"/>
                <a:gd name="connsiteX7" fmla="*/ 2489 w 10000"/>
                <a:gd name="connsiteY7" fmla="*/ 3487 h 21466"/>
                <a:gd name="connsiteX8" fmla="*/ 3460 w 10000"/>
                <a:gd name="connsiteY8" fmla="*/ 2906 h 21466"/>
                <a:gd name="connsiteX9" fmla="*/ 3460 w 10000"/>
                <a:gd name="connsiteY9" fmla="*/ 20587 h 21466"/>
                <a:gd name="connsiteX10" fmla="*/ 5155 w 10000"/>
                <a:gd name="connsiteY10" fmla="*/ 21092 h 21466"/>
                <a:gd name="connsiteX11" fmla="*/ 6450 w 10000"/>
                <a:gd name="connsiteY11" fmla="*/ 18343 h 21466"/>
                <a:gd name="connsiteX12" fmla="*/ 6530 w 10000"/>
                <a:gd name="connsiteY12" fmla="*/ 2906 h 21466"/>
                <a:gd name="connsiteX13" fmla="*/ 7505 w 10000"/>
                <a:gd name="connsiteY13" fmla="*/ 3490 h 21466"/>
                <a:gd name="connsiteX14" fmla="*/ 9462 w 10000"/>
                <a:gd name="connsiteY14" fmla="*/ 3490 h 21466"/>
                <a:gd name="connsiteX15" fmla="*/ 9457 w 10000"/>
                <a:gd name="connsiteY15" fmla="*/ 2318 h 21466"/>
                <a:gd name="connsiteX0" fmla="*/ 9457 w 10000"/>
                <a:gd name="connsiteY0" fmla="*/ 2318 h 21561"/>
                <a:gd name="connsiteX1" fmla="*/ 9457 w 10000"/>
                <a:gd name="connsiteY1" fmla="*/ 2318 h 21561"/>
                <a:gd name="connsiteX2" fmla="*/ 5986 w 10000"/>
                <a:gd name="connsiteY2" fmla="*/ 240 h 21561"/>
                <a:gd name="connsiteX3" fmla="*/ 4995 w 10000"/>
                <a:gd name="connsiteY3" fmla="*/ 0 h 21561"/>
                <a:gd name="connsiteX4" fmla="*/ 4003 w 10000"/>
                <a:gd name="connsiteY4" fmla="*/ 240 h 21561"/>
                <a:gd name="connsiteX5" fmla="*/ 533 w 10000"/>
                <a:gd name="connsiteY5" fmla="*/ 2318 h 21561"/>
                <a:gd name="connsiteX6" fmla="*/ 533 w 10000"/>
                <a:gd name="connsiteY6" fmla="*/ 3490 h 21561"/>
                <a:gd name="connsiteX7" fmla="*/ 2489 w 10000"/>
                <a:gd name="connsiteY7" fmla="*/ 3487 h 21561"/>
                <a:gd name="connsiteX8" fmla="*/ 3460 w 10000"/>
                <a:gd name="connsiteY8" fmla="*/ 2906 h 21561"/>
                <a:gd name="connsiteX9" fmla="*/ 3460 w 10000"/>
                <a:gd name="connsiteY9" fmla="*/ 20587 h 21561"/>
                <a:gd name="connsiteX10" fmla="*/ 5155 w 10000"/>
                <a:gd name="connsiteY10" fmla="*/ 21092 h 21561"/>
                <a:gd name="connsiteX11" fmla="*/ 5891 w 10000"/>
                <a:gd name="connsiteY11" fmla="*/ 17770 h 21561"/>
                <a:gd name="connsiteX12" fmla="*/ 6530 w 10000"/>
                <a:gd name="connsiteY12" fmla="*/ 2906 h 21561"/>
                <a:gd name="connsiteX13" fmla="*/ 7505 w 10000"/>
                <a:gd name="connsiteY13" fmla="*/ 3490 h 21561"/>
                <a:gd name="connsiteX14" fmla="*/ 9462 w 10000"/>
                <a:gd name="connsiteY14" fmla="*/ 3490 h 21561"/>
                <a:gd name="connsiteX15" fmla="*/ 9457 w 10000"/>
                <a:gd name="connsiteY15" fmla="*/ 2318 h 21561"/>
                <a:gd name="connsiteX0" fmla="*/ 9457 w 10679"/>
                <a:gd name="connsiteY0" fmla="*/ 2318 h 21561"/>
                <a:gd name="connsiteX1" fmla="*/ 9457 w 10679"/>
                <a:gd name="connsiteY1" fmla="*/ 2318 h 21561"/>
                <a:gd name="connsiteX2" fmla="*/ 5986 w 10679"/>
                <a:gd name="connsiteY2" fmla="*/ 240 h 21561"/>
                <a:gd name="connsiteX3" fmla="*/ 4995 w 10679"/>
                <a:gd name="connsiteY3" fmla="*/ 0 h 21561"/>
                <a:gd name="connsiteX4" fmla="*/ 4003 w 10679"/>
                <a:gd name="connsiteY4" fmla="*/ 240 h 21561"/>
                <a:gd name="connsiteX5" fmla="*/ 533 w 10679"/>
                <a:gd name="connsiteY5" fmla="*/ 2318 h 21561"/>
                <a:gd name="connsiteX6" fmla="*/ 533 w 10679"/>
                <a:gd name="connsiteY6" fmla="*/ 3490 h 21561"/>
                <a:gd name="connsiteX7" fmla="*/ 2489 w 10679"/>
                <a:gd name="connsiteY7" fmla="*/ 3487 h 21561"/>
                <a:gd name="connsiteX8" fmla="*/ 3460 w 10679"/>
                <a:gd name="connsiteY8" fmla="*/ 2906 h 21561"/>
                <a:gd name="connsiteX9" fmla="*/ 3460 w 10679"/>
                <a:gd name="connsiteY9" fmla="*/ 20587 h 21561"/>
                <a:gd name="connsiteX10" fmla="*/ 5155 w 10679"/>
                <a:gd name="connsiteY10" fmla="*/ 21092 h 21561"/>
                <a:gd name="connsiteX11" fmla="*/ 5891 w 10679"/>
                <a:gd name="connsiteY11" fmla="*/ 17770 h 21561"/>
                <a:gd name="connsiteX12" fmla="*/ 6530 w 10679"/>
                <a:gd name="connsiteY12" fmla="*/ 2906 h 21561"/>
                <a:gd name="connsiteX13" fmla="*/ 7505 w 10679"/>
                <a:gd name="connsiteY13" fmla="*/ 3490 h 21561"/>
                <a:gd name="connsiteX14" fmla="*/ 9462 w 10679"/>
                <a:gd name="connsiteY14" fmla="*/ 3490 h 21561"/>
                <a:gd name="connsiteX15" fmla="*/ 9457 w 10679"/>
                <a:gd name="connsiteY15" fmla="*/ 2318 h 21561"/>
                <a:gd name="connsiteX0" fmla="*/ 9457 w 10000"/>
                <a:gd name="connsiteY0" fmla="*/ 2318 h 24039"/>
                <a:gd name="connsiteX1" fmla="*/ 9457 w 10000"/>
                <a:gd name="connsiteY1" fmla="*/ 2318 h 24039"/>
                <a:gd name="connsiteX2" fmla="*/ 5986 w 10000"/>
                <a:gd name="connsiteY2" fmla="*/ 240 h 24039"/>
                <a:gd name="connsiteX3" fmla="*/ 4995 w 10000"/>
                <a:gd name="connsiteY3" fmla="*/ 0 h 24039"/>
                <a:gd name="connsiteX4" fmla="*/ 4003 w 10000"/>
                <a:gd name="connsiteY4" fmla="*/ 240 h 24039"/>
                <a:gd name="connsiteX5" fmla="*/ 533 w 10000"/>
                <a:gd name="connsiteY5" fmla="*/ 2318 h 24039"/>
                <a:gd name="connsiteX6" fmla="*/ 533 w 10000"/>
                <a:gd name="connsiteY6" fmla="*/ 3490 h 24039"/>
                <a:gd name="connsiteX7" fmla="*/ 2489 w 10000"/>
                <a:gd name="connsiteY7" fmla="*/ 3487 h 24039"/>
                <a:gd name="connsiteX8" fmla="*/ 3460 w 10000"/>
                <a:gd name="connsiteY8" fmla="*/ 2906 h 24039"/>
                <a:gd name="connsiteX9" fmla="*/ 3460 w 10000"/>
                <a:gd name="connsiteY9" fmla="*/ 20587 h 24039"/>
                <a:gd name="connsiteX10" fmla="*/ 5155 w 10000"/>
                <a:gd name="connsiteY10" fmla="*/ 21092 h 24039"/>
                <a:gd name="connsiteX11" fmla="*/ 6530 w 10000"/>
                <a:gd name="connsiteY11" fmla="*/ 2906 h 24039"/>
                <a:gd name="connsiteX12" fmla="*/ 7505 w 10000"/>
                <a:gd name="connsiteY12" fmla="*/ 3490 h 24039"/>
                <a:gd name="connsiteX13" fmla="*/ 9462 w 10000"/>
                <a:gd name="connsiteY13" fmla="*/ 3490 h 24039"/>
                <a:gd name="connsiteX14" fmla="*/ 9457 w 10000"/>
                <a:gd name="connsiteY14" fmla="*/ 2318 h 24039"/>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845"/>
                <a:gd name="connsiteX1" fmla="*/ 9457 w 10000"/>
                <a:gd name="connsiteY1" fmla="*/ 2318 h 22845"/>
                <a:gd name="connsiteX2" fmla="*/ 5986 w 10000"/>
                <a:gd name="connsiteY2" fmla="*/ 240 h 22845"/>
                <a:gd name="connsiteX3" fmla="*/ 4995 w 10000"/>
                <a:gd name="connsiteY3" fmla="*/ 0 h 22845"/>
                <a:gd name="connsiteX4" fmla="*/ 4003 w 10000"/>
                <a:gd name="connsiteY4" fmla="*/ 240 h 22845"/>
                <a:gd name="connsiteX5" fmla="*/ 533 w 10000"/>
                <a:gd name="connsiteY5" fmla="*/ 2318 h 22845"/>
                <a:gd name="connsiteX6" fmla="*/ 533 w 10000"/>
                <a:gd name="connsiteY6" fmla="*/ 3490 h 22845"/>
                <a:gd name="connsiteX7" fmla="*/ 2489 w 10000"/>
                <a:gd name="connsiteY7" fmla="*/ 3487 h 22845"/>
                <a:gd name="connsiteX8" fmla="*/ 3460 w 10000"/>
                <a:gd name="connsiteY8" fmla="*/ 2906 h 22845"/>
                <a:gd name="connsiteX9" fmla="*/ 3460 w 10000"/>
                <a:gd name="connsiteY9" fmla="*/ 20587 h 22845"/>
                <a:gd name="connsiteX10" fmla="*/ 6592 w 10000"/>
                <a:gd name="connsiteY10" fmla="*/ 19898 h 22845"/>
                <a:gd name="connsiteX11" fmla="*/ 6530 w 10000"/>
                <a:gd name="connsiteY11" fmla="*/ 2906 h 22845"/>
                <a:gd name="connsiteX12" fmla="*/ 7505 w 10000"/>
                <a:gd name="connsiteY12" fmla="*/ 3490 h 22845"/>
                <a:gd name="connsiteX13" fmla="*/ 9462 w 10000"/>
                <a:gd name="connsiteY13" fmla="*/ 3490 h 22845"/>
                <a:gd name="connsiteX14" fmla="*/ 9457 w 10000"/>
                <a:gd name="connsiteY14" fmla="*/ 2318 h 22845"/>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30 w 10000"/>
                <a:gd name="connsiteY11" fmla="*/ 2906 h 22797"/>
                <a:gd name="connsiteX12" fmla="*/ 7505 w 10000"/>
                <a:gd name="connsiteY12" fmla="*/ 3490 h 22797"/>
                <a:gd name="connsiteX13" fmla="*/ 9462 w 10000"/>
                <a:gd name="connsiteY13" fmla="*/ 3490 h 22797"/>
                <a:gd name="connsiteX14" fmla="*/ 9457 w 10000"/>
                <a:gd name="connsiteY14"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496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054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2797"/>
                <a:gd name="connsiteX1" fmla="*/ 9457 w 10000"/>
                <a:gd name="connsiteY1" fmla="*/ 2318 h 22797"/>
                <a:gd name="connsiteX2" fmla="*/ 5986 w 10000"/>
                <a:gd name="connsiteY2" fmla="*/ 240 h 22797"/>
                <a:gd name="connsiteX3" fmla="*/ 4995 w 10000"/>
                <a:gd name="connsiteY3" fmla="*/ 0 h 22797"/>
                <a:gd name="connsiteX4" fmla="*/ 4003 w 10000"/>
                <a:gd name="connsiteY4" fmla="*/ 240 h 22797"/>
                <a:gd name="connsiteX5" fmla="*/ 533 w 10000"/>
                <a:gd name="connsiteY5" fmla="*/ 2318 h 22797"/>
                <a:gd name="connsiteX6" fmla="*/ 533 w 10000"/>
                <a:gd name="connsiteY6" fmla="*/ 3490 h 22797"/>
                <a:gd name="connsiteX7" fmla="*/ 2489 w 10000"/>
                <a:gd name="connsiteY7" fmla="*/ 3487 h 22797"/>
                <a:gd name="connsiteX8" fmla="*/ 3460 w 10000"/>
                <a:gd name="connsiteY8" fmla="*/ 2906 h 22797"/>
                <a:gd name="connsiteX9" fmla="*/ 3460 w 10000"/>
                <a:gd name="connsiteY9" fmla="*/ 20587 h 22797"/>
                <a:gd name="connsiteX10" fmla="*/ 5315 w 10000"/>
                <a:gd name="connsiteY10" fmla="*/ 19850 h 22797"/>
                <a:gd name="connsiteX11" fmla="*/ 6579 w 10000"/>
                <a:gd name="connsiteY11" fmla="*/ 19224 h 22797"/>
                <a:gd name="connsiteX12" fmla="*/ 6530 w 10000"/>
                <a:gd name="connsiteY12" fmla="*/ 2906 h 22797"/>
                <a:gd name="connsiteX13" fmla="*/ 7505 w 10000"/>
                <a:gd name="connsiteY13" fmla="*/ 3490 h 22797"/>
                <a:gd name="connsiteX14" fmla="*/ 9462 w 10000"/>
                <a:gd name="connsiteY14" fmla="*/ 3490 h 22797"/>
                <a:gd name="connsiteX15" fmla="*/ 9457 w 10000"/>
                <a:gd name="connsiteY15" fmla="*/ 2318 h 2279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30 w 10000"/>
                <a:gd name="connsiteY11" fmla="*/ 2906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60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515 w 10000"/>
                <a:gd name="connsiteY9" fmla="*/ 20587 h 23307"/>
                <a:gd name="connsiteX10" fmla="*/ 6579 w 10000"/>
                <a:gd name="connsiteY10" fmla="*/ 19224 h 23307"/>
                <a:gd name="connsiteX11" fmla="*/ 6558 w 10000"/>
                <a:gd name="connsiteY11" fmla="*/ 2873 h 23307"/>
                <a:gd name="connsiteX12" fmla="*/ 7505 w 10000"/>
                <a:gd name="connsiteY12" fmla="*/ 3490 h 23307"/>
                <a:gd name="connsiteX13" fmla="*/ 9462 w 10000"/>
                <a:gd name="connsiteY13" fmla="*/ 3490 h 23307"/>
                <a:gd name="connsiteX14" fmla="*/ 9457 w 10000"/>
                <a:gd name="connsiteY14"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58 w 10000"/>
                <a:gd name="connsiteY12" fmla="*/ 2873 h 23307"/>
                <a:gd name="connsiteX13" fmla="*/ 7505 w 10000"/>
                <a:gd name="connsiteY13" fmla="*/ 3490 h 23307"/>
                <a:gd name="connsiteX14" fmla="*/ 9462 w 10000"/>
                <a:gd name="connsiteY14" fmla="*/ 3490 h 23307"/>
                <a:gd name="connsiteX15" fmla="*/ 9457 w 10000"/>
                <a:gd name="connsiteY15" fmla="*/ 2318 h 23307"/>
                <a:gd name="connsiteX0" fmla="*/ 9457 w 10000"/>
                <a:gd name="connsiteY0" fmla="*/ 2318 h 23307"/>
                <a:gd name="connsiteX1" fmla="*/ 9457 w 10000"/>
                <a:gd name="connsiteY1" fmla="*/ 2318 h 23307"/>
                <a:gd name="connsiteX2" fmla="*/ 5986 w 10000"/>
                <a:gd name="connsiteY2" fmla="*/ 240 h 23307"/>
                <a:gd name="connsiteX3" fmla="*/ 4995 w 10000"/>
                <a:gd name="connsiteY3" fmla="*/ 0 h 23307"/>
                <a:gd name="connsiteX4" fmla="*/ 4003 w 10000"/>
                <a:gd name="connsiteY4" fmla="*/ 240 h 23307"/>
                <a:gd name="connsiteX5" fmla="*/ 533 w 10000"/>
                <a:gd name="connsiteY5" fmla="*/ 2318 h 23307"/>
                <a:gd name="connsiteX6" fmla="*/ 533 w 10000"/>
                <a:gd name="connsiteY6" fmla="*/ 3490 h 23307"/>
                <a:gd name="connsiteX7" fmla="*/ 2489 w 10000"/>
                <a:gd name="connsiteY7" fmla="*/ 3487 h 23307"/>
                <a:gd name="connsiteX8" fmla="*/ 3460 w 10000"/>
                <a:gd name="connsiteY8" fmla="*/ 2906 h 23307"/>
                <a:gd name="connsiteX9" fmla="*/ 3414 w 10000"/>
                <a:gd name="connsiteY9" fmla="*/ 4879 h 23307"/>
                <a:gd name="connsiteX10" fmla="*/ 3515 w 10000"/>
                <a:gd name="connsiteY10" fmla="*/ 20587 h 23307"/>
                <a:gd name="connsiteX11" fmla="*/ 6579 w 10000"/>
                <a:gd name="connsiteY11" fmla="*/ 19224 h 23307"/>
                <a:gd name="connsiteX12" fmla="*/ 6526 w 10000"/>
                <a:gd name="connsiteY12" fmla="*/ 4926 h 23307"/>
                <a:gd name="connsiteX13" fmla="*/ 6558 w 10000"/>
                <a:gd name="connsiteY13" fmla="*/ 2873 h 23307"/>
                <a:gd name="connsiteX14" fmla="*/ 7505 w 10000"/>
                <a:gd name="connsiteY14" fmla="*/ 3490 h 23307"/>
                <a:gd name="connsiteX15" fmla="*/ 9462 w 10000"/>
                <a:gd name="connsiteY15" fmla="*/ 3490 h 23307"/>
                <a:gd name="connsiteX16" fmla="*/ 9457 w 10000"/>
                <a:gd name="connsiteY16" fmla="*/ 2318 h 23307"/>
                <a:gd name="connsiteX0" fmla="*/ 9457 w 10000"/>
                <a:gd name="connsiteY0" fmla="*/ 2318 h 19232"/>
                <a:gd name="connsiteX1" fmla="*/ 9457 w 10000"/>
                <a:gd name="connsiteY1" fmla="*/ 2318 h 19232"/>
                <a:gd name="connsiteX2" fmla="*/ 5986 w 10000"/>
                <a:gd name="connsiteY2" fmla="*/ 240 h 19232"/>
                <a:gd name="connsiteX3" fmla="*/ 4995 w 10000"/>
                <a:gd name="connsiteY3" fmla="*/ 0 h 19232"/>
                <a:gd name="connsiteX4" fmla="*/ 4003 w 10000"/>
                <a:gd name="connsiteY4" fmla="*/ 240 h 19232"/>
                <a:gd name="connsiteX5" fmla="*/ 533 w 10000"/>
                <a:gd name="connsiteY5" fmla="*/ 2318 h 19232"/>
                <a:gd name="connsiteX6" fmla="*/ 533 w 10000"/>
                <a:gd name="connsiteY6" fmla="*/ 3490 h 19232"/>
                <a:gd name="connsiteX7" fmla="*/ 2489 w 10000"/>
                <a:gd name="connsiteY7" fmla="*/ 3487 h 19232"/>
                <a:gd name="connsiteX8" fmla="*/ 3460 w 10000"/>
                <a:gd name="connsiteY8" fmla="*/ 2906 h 19232"/>
                <a:gd name="connsiteX9" fmla="*/ 3414 w 10000"/>
                <a:gd name="connsiteY9" fmla="*/ 4879 h 19232"/>
                <a:gd name="connsiteX10" fmla="*/ 6579 w 10000"/>
                <a:gd name="connsiteY10" fmla="*/ 19224 h 19232"/>
                <a:gd name="connsiteX11" fmla="*/ 6526 w 10000"/>
                <a:gd name="connsiteY11" fmla="*/ 4926 h 19232"/>
                <a:gd name="connsiteX12" fmla="*/ 6558 w 10000"/>
                <a:gd name="connsiteY12" fmla="*/ 2873 h 19232"/>
                <a:gd name="connsiteX13" fmla="*/ 7505 w 10000"/>
                <a:gd name="connsiteY13" fmla="*/ 3490 h 19232"/>
                <a:gd name="connsiteX14" fmla="*/ 9462 w 10000"/>
                <a:gd name="connsiteY14" fmla="*/ 3490 h 19232"/>
                <a:gd name="connsiteX15" fmla="*/ 9457 w 10000"/>
                <a:gd name="connsiteY15" fmla="*/ 2318 h 19232"/>
                <a:gd name="connsiteX0" fmla="*/ 9457 w 10000"/>
                <a:gd name="connsiteY0" fmla="*/ 2318 h 5260"/>
                <a:gd name="connsiteX1" fmla="*/ 9457 w 10000"/>
                <a:gd name="connsiteY1" fmla="*/ 2318 h 5260"/>
                <a:gd name="connsiteX2" fmla="*/ 5986 w 10000"/>
                <a:gd name="connsiteY2" fmla="*/ 240 h 5260"/>
                <a:gd name="connsiteX3" fmla="*/ 4995 w 10000"/>
                <a:gd name="connsiteY3" fmla="*/ 0 h 5260"/>
                <a:gd name="connsiteX4" fmla="*/ 4003 w 10000"/>
                <a:gd name="connsiteY4" fmla="*/ 240 h 5260"/>
                <a:gd name="connsiteX5" fmla="*/ 533 w 10000"/>
                <a:gd name="connsiteY5" fmla="*/ 2318 h 5260"/>
                <a:gd name="connsiteX6" fmla="*/ 533 w 10000"/>
                <a:gd name="connsiteY6" fmla="*/ 3490 h 5260"/>
                <a:gd name="connsiteX7" fmla="*/ 2489 w 10000"/>
                <a:gd name="connsiteY7" fmla="*/ 3487 h 5260"/>
                <a:gd name="connsiteX8" fmla="*/ 3460 w 10000"/>
                <a:gd name="connsiteY8" fmla="*/ 2906 h 5260"/>
                <a:gd name="connsiteX9" fmla="*/ 3414 w 10000"/>
                <a:gd name="connsiteY9" fmla="*/ 4879 h 5260"/>
                <a:gd name="connsiteX10" fmla="*/ 6526 w 10000"/>
                <a:gd name="connsiteY10" fmla="*/ 4926 h 5260"/>
                <a:gd name="connsiteX11" fmla="*/ 6558 w 10000"/>
                <a:gd name="connsiteY11" fmla="*/ 2873 h 5260"/>
                <a:gd name="connsiteX12" fmla="*/ 7505 w 10000"/>
                <a:gd name="connsiteY12" fmla="*/ 3490 h 5260"/>
                <a:gd name="connsiteX13" fmla="*/ 9462 w 10000"/>
                <a:gd name="connsiteY13" fmla="*/ 3490 h 5260"/>
                <a:gd name="connsiteX14" fmla="*/ 9457 w 10000"/>
                <a:gd name="connsiteY14" fmla="*/ 2318 h 526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10000"/>
                <a:gd name="connsiteX1" fmla="*/ 9457 w 10000"/>
                <a:gd name="connsiteY1" fmla="*/ 4407 h 10000"/>
                <a:gd name="connsiteX2" fmla="*/ 5986 w 10000"/>
                <a:gd name="connsiteY2" fmla="*/ 456 h 10000"/>
                <a:gd name="connsiteX3" fmla="*/ 4995 w 10000"/>
                <a:gd name="connsiteY3" fmla="*/ 0 h 10000"/>
                <a:gd name="connsiteX4" fmla="*/ 4003 w 10000"/>
                <a:gd name="connsiteY4" fmla="*/ 456 h 10000"/>
                <a:gd name="connsiteX5" fmla="*/ 533 w 10000"/>
                <a:gd name="connsiteY5" fmla="*/ 4407 h 10000"/>
                <a:gd name="connsiteX6" fmla="*/ 533 w 10000"/>
                <a:gd name="connsiteY6" fmla="*/ 6635 h 10000"/>
                <a:gd name="connsiteX7" fmla="*/ 2489 w 10000"/>
                <a:gd name="connsiteY7" fmla="*/ 6629 h 10000"/>
                <a:gd name="connsiteX8" fmla="*/ 3460 w 10000"/>
                <a:gd name="connsiteY8" fmla="*/ 5525 h 10000"/>
                <a:gd name="connsiteX9" fmla="*/ 3414 w 10000"/>
                <a:gd name="connsiteY9" fmla="*/ 9276 h 10000"/>
                <a:gd name="connsiteX10" fmla="*/ 6526 w 10000"/>
                <a:gd name="connsiteY10" fmla="*/ 9365 h 10000"/>
                <a:gd name="connsiteX11" fmla="*/ 6558 w 10000"/>
                <a:gd name="connsiteY11" fmla="*/ 5462 h 10000"/>
                <a:gd name="connsiteX12" fmla="*/ 7505 w 10000"/>
                <a:gd name="connsiteY12" fmla="*/ 6635 h 10000"/>
                <a:gd name="connsiteX13" fmla="*/ 9462 w 10000"/>
                <a:gd name="connsiteY13" fmla="*/ 6635 h 10000"/>
                <a:gd name="connsiteX14" fmla="*/ 9457 w 10000"/>
                <a:gd name="connsiteY14" fmla="*/ 4407 h 10000"/>
                <a:gd name="connsiteX0" fmla="*/ 9457 w 10000"/>
                <a:gd name="connsiteY0" fmla="*/ 4407 h 9365"/>
                <a:gd name="connsiteX1" fmla="*/ 9457 w 10000"/>
                <a:gd name="connsiteY1" fmla="*/ 4407 h 9365"/>
                <a:gd name="connsiteX2" fmla="*/ 5986 w 10000"/>
                <a:gd name="connsiteY2" fmla="*/ 456 h 9365"/>
                <a:gd name="connsiteX3" fmla="*/ 4995 w 10000"/>
                <a:gd name="connsiteY3" fmla="*/ 0 h 9365"/>
                <a:gd name="connsiteX4" fmla="*/ 4003 w 10000"/>
                <a:gd name="connsiteY4" fmla="*/ 456 h 9365"/>
                <a:gd name="connsiteX5" fmla="*/ 533 w 10000"/>
                <a:gd name="connsiteY5" fmla="*/ 4407 h 9365"/>
                <a:gd name="connsiteX6" fmla="*/ 533 w 10000"/>
                <a:gd name="connsiteY6" fmla="*/ 6635 h 9365"/>
                <a:gd name="connsiteX7" fmla="*/ 2489 w 10000"/>
                <a:gd name="connsiteY7" fmla="*/ 6629 h 9365"/>
                <a:gd name="connsiteX8" fmla="*/ 3460 w 10000"/>
                <a:gd name="connsiteY8" fmla="*/ 5525 h 9365"/>
                <a:gd name="connsiteX9" fmla="*/ 3414 w 10000"/>
                <a:gd name="connsiteY9" fmla="*/ 9276 h 9365"/>
                <a:gd name="connsiteX10" fmla="*/ 6526 w 10000"/>
                <a:gd name="connsiteY10" fmla="*/ 9365 h 9365"/>
                <a:gd name="connsiteX11" fmla="*/ 6558 w 10000"/>
                <a:gd name="connsiteY11" fmla="*/ 5462 h 9365"/>
                <a:gd name="connsiteX12" fmla="*/ 7505 w 10000"/>
                <a:gd name="connsiteY12" fmla="*/ 6635 h 9365"/>
                <a:gd name="connsiteX13" fmla="*/ 9462 w 10000"/>
                <a:gd name="connsiteY13" fmla="*/ 6635 h 9365"/>
                <a:gd name="connsiteX14" fmla="*/ 9457 w 10000"/>
                <a:gd name="connsiteY14" fmla="*/ 4407 h 9365"/>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10000"/>
                <a:gd name="connsiteX1" fmla="*/ 9457 w 10000"/>
                <a:gd name="connsiteY1" fmla="*/ 4706 h 10000"/>
                <a:gd name="connsiteX2" fmla="*/ 5986 w 10000"/>
                <a:gd name="connsiteY2" fmla="*/ 487 h 10000"/>
                <a:gd name="connsiteX3" fmla="*/ 4995 w 10000"/>
                <a:gd name="connsiteY3" fmla="*/ 0 h 10000"/>
                <a:gd name="connsiteX4" fmla="*/ 4003 w 10000"/>
                <a:gd name="connsiteY4" fmla="*/ 487 h 10000"/>
                <a:gd name="connsiteX5" fmla="*/ 533 w 10000"/>
                <a:gd name="connsiteY5" fmla="*/ 4706 h 10000"/>
                <a:gd name="connsiteX6" fmla="*/ 533 w 10000"/>
                <a:gd name="connsiteY6" fmla="*/ 7085 h 10000"/>
                <a:gd name="connsiteX7" fmla="*/ 2489 w 10000"/>
                <a:gd name="connsiteY7" fmla="*/ 7078 h 10000"/>
                <a:gd name="connsiteX8" fmla="*/ 3460 w 10000"/>
                <a:gd name="connsiteY8" fmla="*/ 5900 h 10000"/>
                <a:gd name="connsiteX9" fmla="*/ 3414 w 10000"/>
                <a:gd name="connsiteY9" fmla="*/ 9905 h 10000"/>
                <a:gd name="connsiteX10" fmla="*/ 6526 w 10000"/>
                <a:gd name="connsiteY10" fmla="*/ 10000 h 10000"/>
                <a:gd name="connsiteX11" fmla="*/ 6558 w 10000"/>
                <a:gd name="connsiteY11" fmla="*/ 5832 h 10000"/>
                <a:gd name="connsiteX12" fmla="*/ 7505 w 10000"/>
                <a:gd name="connsiteY12" fmla="*/ 7085 h 10000"/>
                <a:gd name="connsiteX13" fmla="*/ 9462 w 10000"/>
                <a:gd name="connsiteY13" fmla="*/ 7085 h 10000"/>
                <a:gd name="connsiteX14" fmla="*/ 9457 w 10000"/>
                <a:gd name="connsiteY14" fmla="*/ 4706 h 10000"/>
                <a:gd name="connsiteX0" fmla="*/ 9457 w 10000"/>
                <a:gd name="connsiteY0" fmla="*/ 4706 h 9908"/>
                <a:gd name="connsiteX1" fmla="*/ 9457 w 10000"/>
                <a:gd name="connsiteY1" fmla="*/ 4706 h 9908"/>
                <a:gd name="connsiteX2" fmla="*/ 5986 w 10000"/>
                <a:gd name="connsiteY2" fmla="*/ 487 h 9908"/>
                <a:gd name="connsiteX3" fmla="*/ 4995 w 10000"/>
                <a:gd name="connsiteY3" fmla="*/ 0 h 9908"/>
                <a:gd name="connsiteX4" fmla="*/ 4003 w 10000"/>
                <a:gd name="connsiteY4" fmla="*/ 487 h 9908"/>
                <a:gd name="connsiteX5" fmla="*/ 533 w 10000"/>
                <a:gd name="connsiteY5" fmla="*/ 4706 h 9908"/>
                <a:gd name="connsiteX6" fmla="*/ 533 w 10000"/>
                <a:gd name="connsiteY6" fmla="*/ 7085 h 9908"/>
                <a:gd name="connsiteX7" fmla="*/ 2489 w 10000"/>
                <a:gd name="connsiteY7" fmla="*/ 7078 h 9908"/>
                <a:gd name="connsiteX8" fmla="*/ 3460 w 10000"/>
                <a:gd name="connsiteY8" fmla="*/ 5900 h 9908"/>
                <a:gd name="connsiteX9" fmla="*/ 3414 w 10000"/>
                <a:gd name="connsiteY9" fmla="*/ 9905 h 9908"/>
                <a:gd name="connsiteX10" fmla="*/ 5766 w 10000"/>
                <a:gd name="connsiteY10" fmla="*/ 9253 h 9908"/>
                <a:gd name="connsiteX11" fmla="*/ 6558 w 10000"/>
                <a:gd name="connsiteY11" fmla="*/ 5832 h 9908"/>
                <a:gd name="connsiteX12" fmla="*/ 7505 w 10000"/>
                <a:gd name="connsiteY12" fmla="*/ 7085 h 9908"/>
                <a:gd name="connsiteX13" fmla="*/ 9462 w 10000"/>
                <a:gd name="connsiteY13" fmla="*/ 7085 h 9908"/>
                <a:gd name="connsiteX14" fmla="*/ 9457 w 10000"/>
                <a:gd name="connsiteY14" fmla="*/ 4706 h 9908"/>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57"/>
                <a:gd name="connsiteX1" fmla="*/ 9457 w 10000"/>
                <a:gd name="connsiteY1" fmla="*/ 4750 h 10057"/>
                <a:gd name="connsiteX2" fmla="*/ 5986 w 10000"/>
                <a:gd name="connsiteY2" fmla="*/ 492 h 10057"/>
                <a:gd name="connsiteX3" fmla="*/ 4995 w 10000"/>
                <a:gd name="connsiteY3" fmla="*/ 0 h 10057"/>
                <a:gd name="connsiteX4" fmla="*/ 4003 w 10000"/>
                <a:gd name="connsiteY4" fmla="*/ 492 h 10057"/>
                <a:gd name="connsiteX5" fmla="*/ 533 w 10000"/>
                <a:gd name="connsiteY5" fmla="*/ 4750 h 10057"/>
                <a:gd name="connsiteX6" fmla="*/ 533 w 10000"/>
                <a:gd name="connsiteY6" fmla="*/ 7151 h 10057"/>
                <a:gd name="connsiteX7" fmla="*/ 2489 w 10000"/>
                <a:gd name="connsiteY7" fmla="*/ 7144 h 10057"/>
                <a:gd name="connsiteX8" fmla="*/ 3460 w 10000"/>
                <a:gd name="connsiteY8" fmla="*/ 5955 h 10057"/>
                <a:gd name="connsiteX9" fmla="*/ 3414 w 10000"/>
                <a:gd name="connsiteY9" fmla="*/ 9997 h 10057"/>
                <a:gd name="connsiteX10" fmla="*/ 6502 w 10000"/>
                <a:gd name="connsiteY10" fmla="*/ 10000 h 10057"/>
                <a:gd name="connsiteX11" fmla="*/ 6558 w 10000"/>
                <a:gd name="connsiteY11" fmla="*/ 5886 h 10057"/>
                <a:gd name="connsiteX12" fmla="*/ 7505 w 10000"/>
                <a:gd name="connsiteY12" fmla="*/ 7151 h 10057"/>
                <a:gd name="connsiteX13" fmla="*/ 9462 w 10000"/>
                <a:gd name="connsiteY13" fmla="*/ 7151 h 10057"/>
                <a:gd name="connsiteX14" fmla="*/ 9457 w 10000"/>
                <a:gd name="connsiteY14" fmla="*/ 4750 h 10057"/>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14 w 10000"/>
                <a:gd name="connsiteY9" fmla="*/ 9997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514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189 w 10000"/>
                <a:gd name="connsiteY9" fmla="*/ 1000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4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 name="connsiteX0" fmla="*/ 9457 w 10000"/>
                <a:gd name="connsiteY0" fmla="*/ 4750 h 10000"/>
                <a:gd name="connsiteX1" fmla="*/ 9457 w 10000"/>
                <a:gd name="connsiteY1" fmla="*/ 4750 h 10000"/>
                <a:gd name="connsiteX2" fmla="*/ 5986 w 10000"/>
                <a:gd name="connsiteY2" fmla="*/ 492 h 10000"/>
                <a:gd name="connsiteX3" fmla="*/ 4995 w 10000"/>
                <a:gd name="connsiteY3" fmla="*/ 0 h 10000"/>
                <a:gd name="connsiteX4" fmla="*/ 4003 w 10000"/>
                <a:gd name="connsiteY4" fmla="*/ 492 h 10000"/>
                <a:gd name="connsiteX5" fmla="*/ 533 w 10000"/>
                <a:gd name="connsiteY5" fmla="*/ 4750 h 10000"/>
                <a:gd name="connsiteX6" fmla="*/ 533 w 10000"/>
                <a:gd name="connsiteY6" fmla="*/ 7151 h 10000"/>
                <a:gd name="connsiteX7" fmla="*/ 2489 w 10000"/>
                <a:gd name="connsiteY7" fmla="*/ 7144 h 10000"/>
                <a:gd name="connsiteX8" fmla="*/ 3460 w 10000"/>
                <a:gd name="connsiteY8" fmla="*/ 5955 h 10000"/>
                <a:gd name="connsiteX9" fmla="*/ 3434 w 10000"/>
                <a:gd name="connsiteY9" fmla="*/ 9970 h 10000"/>
                <a:gd name="connsiteX10" fmla="*/ 6502 w 10000"/>
                <a:gd name="connsiteY10" fmla="*/ 10000 h 10000"/>
                <a:gd name="connsiteX11" fmla="*/ 6558 w 10000"/>
                <a:gd name="connsiteY11" fmla="*/ 5886 h 10000"/>
                <a:gd name="connsiteX12" fmla="*/ 7505 w 10000"/>
                <a:gd name="connsiteY12" fmla="*/ 7151 h 10000"/>
                <a:gd name="connsiteX13" fmla="*/ 9462 w 10000"/>
                <a:gd name="connsiteY13" fmla="*/ 7151 h 10000"/>
                <a:gd name="connsiteX14" fmla="*/ 9457 w 10000"/>
                <a:gd name="connsiteY14" fmla="*/ 4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9457" y="4750"/>
                  </a:moveTo>
                  <a:lnTo>
                    <a:pt x="9457" y="4750"/>
                  </a:lnTo>
                  <a:lnTo>
                    <a:pt x="5986" y="492"/>
                  </a:lnTo>
                  <a:cubicBezTo>
                    <a:pt x="5717" y="155"/>
                    <a:pt x="5353" y="0"/>
                    <a:pt x="4995" y="0"/>
                  </a:cubicBezTo>
                  <a:cubicBezTo>
                    <a:pt x="4636" y="0"/>
                    <a:pt x="4277" y="155"/>
                    <a:pt x="4003" y="492"/>
                  </a:cubicBezTo>
                  <a:lnTo>
                    <a:pt x="533" y="4750"/>
                  </a:lnTo>
                  <a:cubicBezTo>
                    <a:pt x="0" y="5411"/>
                    <a:pt x="0" y="6491"/>
                    <a:pt x="533" y="7151"/>
                  </a:cubicBezTo>
                  <a:cubicBezTo>
                    <a:pt x="1071" y="7810"/>
                    <a:pt x="1951" y="7810"/>
                    <a:pt x="2489" y="7144"/>
                  </a:cubicBezTo>
                  <a:lnTo>
                    <a:pt x="3460" y="5955"/>
                  </a:lnTo>
                  <a:cubicBezTo>
                    <a:pt x="3467" y="6790"/>
                    <a:pt x="3414" y="9280"/>
                    <a:pt x="3434" y="9970"/>
                  </a:cubicBezTo>
                  <a:lnTo>
                    <a:pt x="6502" y="10000"/>
                  </a:lnTo>
                  <a:cubicBezTo>
                    <a:pt x="6523" y="9257"/>
                    <a:pt x="6518" y="6376"/>
                    <a:pt x="6558" y="5886"/>
                  </a:cubicBezTo>
                  <a:lnTo>
                    <a:pt x="7505" y="7151"/>
                  </a:lnTo>
                  <a:cubicBezTo>
                    <a:pt x="8043" y="7810"/>
                    <a:pt x="8924" y="7810"/>
                    <a:pt x="9462" y="7151"/>
                  </a:cubicBezTo>
                  <a:cubicBezTo>
                    <a:pt x="10000" y="6491"/>
                    <a:pt x="9995" y="5411"/>
                    <a:pt x="9457" y="4750"/>
                  </a:cubicBezTo>
                  <a:close/>
                </a:path>
              </a:pathLst>
            </a:custGeom>
            <a:solidFill>
              <a:schemeClr val="accent1"/>
            </a:solidFill>
            <a:ln w="0">
              <a:noFill/>
              <a:prstDash val="solid"/>
              <a:round/>
              <a:headEnd/>
              <a:tailEnd/>
            </a:ln>
          </p:spPr>
          <p:txBody>
            <a:bodyPr/>
            <a:lstStyle/>
            <a:p>
              <a:pPr defTabSz="913873"/>
              <a:endParaRPr lang="en-US" dirty="0">
                <a:solidFill>
                  <a:prstClr val="black"/>
                </a:solidFill>
                <a:latin typeface="Calibri"/>
              </a:endParaRPr>
            </a:p>
          </p:txBody>
        </p:sp>
      </p:grpSp>
      <p:sp>
        <p:nvSpPr>
          <p:cNvPr id="43" name="Round Diagonal Corner Rectangle 42"/>
          <p:cNvSpPr/>
          <p:nvPr/>
        </p:nvSpPr>
        <p:spPr>
          <a:xfrm>
            <a:off x="4838650" y="1898507"/>
            <a:ext cx="1593207" cy="1517609"/>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44" name="Round Diagonal Corner Rectangle 43"/>
          <p:cNvSpPr/>
          <p:nvPr/>
        </p:nvSpPr>
        <p:spPr>
          <a:xfrm rot="16200000">
            <a:off x="3113615" y="2213058"/>
            <a:ext cx="1208898" cy="1208898"/>
          </a:xfrm>
          <a:prstGeom prst="round2DiagRect">
            <a:avLst/>
          </a:prstGeom>
          <a:solidFill>
            <a:srgbClr val="FFFFFF"/>
          </a:solidFill>
          <a:ln w="38100" cap="flat" cmpd="sng" algn="ctr">
            <a:solidFill>
              <a:schemeClr val="accent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45" name="Rounded Rectangle 44"/>
          <p:cNvSpPr/>
          <p:nvPr/>
        </p:nvSpPr>
        <p:spPr>
          <a:xfrm rot="16200000">
            <a:off x="3113615" y="3914252"/>
            <a:ext cx="1208898" cy="1208898"/>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46" name="Round Diagonal Corner Rectangle 45"/>
          <p:cNvSpPr/>
          <p:nvPr/>
        </p:nvSpPr>
        <p:spPr>
          <a:xfrm flipH="1">
            <a:off x="4838650" y="3928682"/>
            <a:ext cx="1208898" cy="1208898"/>
          </a:xfrm>
          <a:prstGeom prst="round2DiagRect">
            <a:avLst/>
          </a:prstGeom>
          <a:noFill/>
          <a:ln w="38100" cap="flat" cmpd="sng" algn="ctr">
            <a:solidFill>
              <a:schemeClr val="accent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47" name="Title 6"/>
          <p:cNvSpPr txBox="1">
            <a:spLocks/>
          </p:cNvSpPr>
          <p:nvPr/>
        </p:nvSpPr>
        <p:spPr bwMode="gray">
          <a:xfrm>
            <a:off x="5101401" y="2443937"/>
            <a:ext cx="1284504" cy="519621"/>
          </a:xfrm>
          <a:prstGeom prst="rect">
            <a:avLst/>
          </a:prstGeom>
        </p:spPr>
        <p:txBody>
          <a:bodyPr>
            <a:noAutofit/>
          </a:bodyPr>
          <a:lstStyle/>
          <a:p>
            <a:pPr>
              <a:lnSpc>
                <a:spcPct val="80000"/>
              </a:lnSpc>
              <a:spcBef>
                <a:spcPts val="0"/>
              </a:spcBef>
              <a:spcAft>
                <a:spcPts val="600"/>
              </a:spcAft>
              <a:defRPr/>
            </a:pPr>
            <a:r>
              <a:rPr lang="en-US" sz="3200" b="1" cap="all" dirty="0">
                <a:solidFill>
                  <a:srgbClr val="FFFFFF"/>
                </a:solidFill>
                <a:effectLst>
                  <a:outerShdw blurRad="38100" dist="38100" dir="2700000" algn="tl">
                    <a:srgbClr val="000000">
                      <a:alpha val="43137"/>
                    </a:srgbClr>
                  </a:outerShdw>
                </a:effectLst>
                <a:latin typeface="Calibri"/>
              </a:rPr>
              <a:t>IDEAL</a:t>
            </a:r>
          </a:p>
        </p:txBody>
      </p:sp>
      <p:sp>
        <p:nvSpPr>
          <p:cNvPr id="48" name="Title 6"/>
          <p:cNvSpPr txBox="1">
            <a:spLocks/>
          </p:cNvSpPr>
          <p:nvPr/>
        </p:nvSpPr>
        <p:spPr bwMode="gray">
          <a:xfrm>
            <a:off x="3127802" y="2649844"/>
            <a:ext cx="1165849" cy="519621"/>
          </a:xfrm>
          <a:prstGeom prst="rect">
            <a:avLst/>
          </a:prstGeom>
        </p:spPr>
        <p:txBody>
          <a:bodyPr>
            <a:noAutofit/>
          </a:bodyPr>
          <a:lstStyle/>
          <a:p>
            <a:pPr>
              <a:lnSpc>
                <a:spcPct val="80000"/>
              </a:lnSpc>
              <a:spcBef>
                <a:spcPts val="0"/>
              </a:spcBef>
              <a:spcAft>
                <a:spcPts val="600"/>
              </a:spcAft>
              <a:defRPr/>
            </a:pPr>
            <a:r>
              <a:rPr lang="en-US" b="1" cap="all" dirty="0">
                <a:solidFill>
                  <a:schemeClr val="accent6"/>
                </a:solidFill>
                <a:effectLst>
                  <a:outerShdw blurRad="38100" dist="38100" dir="2700000" algn="tl">
                    <a:srgbClr val="000000">
                      <a:alpha val="43137"/>
                    </a:srgbClr>
                  </a:outerShdw>
                </a:effectLst>
                <a:latin typeface="Calibri"/>
              </a:rPr>
              <a:t>RELEVANT</a:t>
            </a:r>
          </a:p>
        </p:txBody>
      </p:sp>
      <p:sp>
        <p:nvSpPr>
          <p:cNvPr id="50" name="Title 6"/>
          <p:cNvSpPr txBox="1">
            <a:spLocks/>
          </p:cNvSpPr>
          <p:nvPr/>
        </p:nvSpPr>
        <p:spPr bwMode="gray">
          <a:xfrm>
            <a:off x="4838650" y="4401240"/>
            <a:ext cx="1443000" cy="519621"/>
          </a:xfrm>
          <a:prstGeom prst="rect">
            <a:avLst/>
          </a:prstGeom>
        </p:spPr>
        <p:txBody>
          <a:bodyPr>
            <a:noAutofit/>
          </a:bodyPr>
          <a:lstStyle/>
          <a:p>
            <a:pPr>
              <a:lnSpc>
                <a:spcPct val="80000"/>
              </a:lnSpc>
              <a:spcBef>
                <a:spcPts val="0"/>
              </a:spcBef>
              <a:spcAft>
                <a:spcPts val="600"/>
              </a:spcAft>
              <a:defRPr/>
            </a:pPr>
            <a:r>
              <a:rPr lang="en-US" sz="1600" b="1" cap="all" dirty="0">
                <a:solidFill>
                  <a:srgbClr val="BABABA">
                    <a:lumMod val="50000"/>
                  </a:srgbClr>
                </a:solidFill>
                <a:effectLst>
                  <a:outerShdw blurRad="38100" dist="38100" dir="2700000" algn="tl">
                    <a:srgbClr val="000000">
                      <a:alpha val="43137"/>
                    </a:srgbClr>
                  </a:outerShdw>
                </a:effectLst>
                <a:latin typeface="Calibri"/>
              </a:rPr>
              <a:t>POLARIZING</a:t>
            </a:r>
          </a:p>
        </p:txBody>
      </p:sp>
      <p:sp>
        <p:nvSpPr>
          <p:cNvPr id="51" name="Title 6"/>
          <p:cNvSpPr txBox="1">
            <a:spLocks/>
          </p:cNvSpPr>
          <p:nvPr/>
        </p:nvSpPr>
        <p:spPr bwMode="gray">
          <a:xfrm>
            <a:off x="3185769" y="4352196"/>
            <a:ext cx="1165849" cy="519621"/>
          </a:xfrm>
          <a:prstGeom prst="rect">
            <a:avLst/>
          </a:prstGeom>
        </p:spPr>
        <p:txBody>
          <a:bodyPr>
            <a:noAutofit/>
          </a:bodyPr>
          <a:lstStyle/>
          <a:p>
            <a:pPr>
              <a:lnSpc>
                <a:spcPct val="80000"/>
              </a:lnSpc>
              <a:spcBef>
                <a:spcPts val="0"/>
              </a:spcBef>
              <a:spcAft>
                <a:spcPts val="600"/>
              </a:spcAft>
              <a:defRPr/>
            </a:pPr>
            <a:r>
              <a:rPr lang="en-US" b="1" cap="all" dirty="0">
                <a:solidFill>
                  <a:srgbClr val="000000"/>
                </a:solidFill>
                <a:effectLst>
                  <a:outerShdw blurRad="38100" dist="38100" dir="2700000" algn="tl">
                    <a:srgbClr val="000000">
                      <a:alpha val="43137"/>
                    </a:srgbClr>
                  </a:outerShdw>
                </a:effectLst>
                <a:latin typeface="Calibri"/>
              </a:rPr>
              <a:t>IGNORED</a:t>
            </a:r>
          </a:p>
        </p:txBody>
      </p:sp>
    </p:spTree>
    <p:extLst>
      <p:ext uri="{BB962C8B-B14F-4D97-AF65-F5344CB8AC3E}">
        <p14:creationId xmlns:p14="http://schemas.microsoft.com/office/powerpoint/2010/main" val="4195375374"/>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2302" y="-935"/>
            <a:ext cx="8229600" cy="1143000"/>
          </a:xfrm>
        </p:spPr>
        <p:txBody>
          <a:bodyPr/>
          <a:lstStyle/>
          <a:p>
            <a:r>
              <a:rPr lang="en-US" dirty="0"/>
              <a:t>segments</a:t>
            </a:r>
          </a:p>
        </p:txBody>
      </p:sp>
      <p:sp>
        <p:nvSpPr>
          <p:cNvPr id="8" name="Text Placeholder 7"/>
          <p:cNvSpPr>
            <a:spLocks noGrp="1"/>
          </p:cNvSpPr>
          <p:nvPr>
            <p:ph idx="1"/>
          </p:nvPr>
        </p:nvSpPr>
        <p:spPr/>
        <p:txBody>
          <a:bodyPr/>
          <a:lstStyle/>
          <a:p>
            <a:r>
              <a:rPr lang="en-US" dirty="0"/>
              <a:t>Headline</a:t>
            </a:r>
          </a:p>
        </p:txBody>
      </p:sp>
      <p:sp>
        <p:nvSpPr>
          <p:cNvPr id="33" name="Rounded Rectangle 32"/>
          <p:cNvSpPr>
            <a:spLocks noChangeAspect="1"/>
          </p:cNvSpPr>
          <p:nvPr/>
        </p:nvSpPr>
        <p:spPr>
          <a:xfrm>
            <a:off x="1028425" y="4001850"/>
            <a:ext cx="3342640" cy="2224322"/>
          </a:xfrm>
          <a:prstGeom prst="roundRect">
            <a:avLst>
              <a:gd name="adj" fmla="val 5900"/>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285750" indent="-285750" fontAlgn="auto">
              <a:spcBef>
                <a:spcPts val="0"/>
              </a:spcBef>
              <a:spcAft>
                <a:spcPts val="0"/>
              </a:spcAft>
              <a:buFont typeface="Arial"/>
              <a:buChar char="•"/>
            </a:pPr>
            <a:r>
              <a:rPr lang="en-US" sz="1400" dirty="0">
                <a:solidFill>
                  <a:srgbClr val="585959"/>
                </a:solidFill>
              </a:rPr>
              <a:t>Topic – Text</a:t>
            </a:r>
          </a:p>
          <a:p>
            <a:pPr marL="285750" indent="-285750" fontAlgn="auto">
              <a:spcBef>
                <a:spcPts val="0"/>
              </a:spcBef>
              <a:spcAft>
                <a:spcPts val="0"/>
              </a:spcAft>
              <a:buFont typeface="Arial"/>
              <a:buChar char="•"/>
            </a:pPr>
            <a:r>
              <a:rPr lang="en-US" sz="1400" dirty="0">
                <a:solidFill>
                  <a:srgbClr val="585959"/>
                </a:solidFill>
              </a:rPr>
              <a:t>Topic – Text </a:t>
            </a:r>
          </a:p>
          <a:p>
            <a:pPr marL="285750" indent="-285750" fontAlgn="auto">
              <a:spcBef>
                <a:spcPts val="0"/>
              </a:spcBef>
              <a:spcAft>
                <a:spcPts val="0"/>
              </a:spcAft>
              <a:buFont typeface="Arial"/>
              <a:buChar char="•"/>
            </a:pPr>
            <a:r>
              <a:rPr lang="en-US" sz="1400" dirty="0">
                <a:solidFill>
                  <a:srgbClr val="585959"/>
                </a:solidFill>
              </a:rPr>
              <a:t>(and each segment has same topics so people can easily compare) </a:t>
            </a:r>
          </a:p>
        </p:txBody>
      </p:sp>
      <p:sp>
        <p:nvSpPr>
          <p:cNvPr id="30" name="Rounded Rectangle 29"/>
          <p:cNvSpPr>
            <a:spLocks noChangeAspect="1"/>
          </p:cNvSpPr>
          <p:nvPr/>
        </p:nvSpPr>
        <p:spPr>
          <a:xfrm>
            <a:off x="990850" y="1389282"/>
            <a:ext cx="3342640" cy="2218950"/>
          </a:xfrm>
          <a:prstGeom prst="roundRect">
            <a:avLst>
              <a:gd name="adj" fmla="val 4403"/>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285750" indent="-285750" fontAlgn="auto">
              <a:spcBef>
                <a:spcPts val="0"/>
              </a:spcBef>
              <a:spcAft>
                <a:spcPts val="0"/>
              </a:spcAft>
              <a:buFont typeface="Arial"/>
              <a:buChar char="•"/>
            </a:pPr>
            <a:r>
              <a:rPr lang="en-US" sz="1400" dirty="0">
                <a:solidFill>
                  <a:srgbClr val="585959"/>
                </a:solidFill>
              </a:rPr>
              <a:t>Topic – Text</a:t>
            </a:r>
          </a:p>
          <a:p>
            <a:pPr marL="285750" indent="-285750" fontAlgn="auto">
              <a:spcBef>
                <a:spcPts val="0"/>
              </a:spcBef>
              <a:spcAft>
                <a:spcPts val="0"/>
              </a:spcAft>
              <a:buFont typeface="Arial"/>
              <a:buChar char="•"/>
            </a:pPr>
            <a:r>
              <a:rPr lang="en-US" sz="1400" dirty="0">
                <a:solidFill>
                  <a:srgbClr val="585959"/>
                </a:solidFill>
              </a:rPr>
              <a:t>Topic – Text </a:t>
            </a:r>
          </a:p>
          <a:p>
            <a:pPr marL="285750" indent="-285750" fontAlgn="auto">
              <a:spcBef>
                <a:spcPts val="0"/>
              </a:spcBef>
              <a:spcAft>
                <a:spcPts val="0"/>
              </a:spcAft>
              <a:buFont typeface="Arial"/>
              <a:buChar char="•"/>
            </a:pPr>
            <a:r>
              <a:rPr lang="en-US" sz="1400" dirty="0">
                <a:solidFill>
                  <a:srgbClr val="585959"/>
                </a:solidFill>
              </a:rPr>
              <a:t>(and each segment has same topics so people can easily compare) </a:t>
            </a:r>
          </a:p>
        </p:txBody>
      </p:sp>
      <p:sp>
        <p:nvSpPr>
          <p:cNvPr id="17" name="Rounded Rectangle 16"/>
          <p:cNvSpPr>
            <a:spLocks noChangeAspect="1"/>
          </p:cNvSpPr>
          <p:nvPr/>
        </p:nvSpPr>
        <p:spPr>
          <a:xfrm>
            <a:off x="4770502" y="1389282"/>
            <a:ext cx="3342640" cy="2218950"/>
          </a:xfrm>
          <a:prstGeom prst="roundRect">
            <a:avLst>
              <a:gd name="adj" fmla="val 6365"/>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285750" indent="-285750" fontAlgn="auto">
              <a:spcBef>
                <a:spcPts val="0"/>
              </a:spcBef>
              <a:spcAft>
                <a:spcPts val="0"/>
              </a:spcAft>
              <a:buFont typeface="Arial"/>
              <a:buChar char="•"/>
            </a:pPr>
            <a:r>
              <a:rPr lang="en-US" sz="1400" dirty="0">
                <a:solidFill>
                  <a:srgbClr val="585959"/>
                </a:solidFill>
              </a:rPr>
              <a:t>Topic – Text</a:t>
            </a:r>
          </a:p>
          <a:p>
            <a:pPr marL="285750" indent="-285750" fontAlgn="auto">
              <a:spcBef>
                <a:spcPts val="0"/>
              </a:spcBef>
              <a:spcAft>
                <a:spcPts val="0"/>
              </a:spcAft>
              <a:buFont typeface="Arial"/>
              <a:buChar char="•"/>
            </a:pPr>
            <a:r>
              <a:rPr lang="en-US" sz="1400" dirty="0">
                <a:solidFill>
                  <a:srgbClr val="585959"/>
                </a:solidFill>
              </a:rPr>
              <a:t>Topic – Text </a:t>
            </a:r>
          </a:p>
          <a:p>
            <a:pPr marL="285750" indent="-285750" fontAlgn="auto">
              <a:spcBef>
                <a:spcPts val="0"/>
              </a:spcBef>
              <a:spcAft>
                <a:spcPts val="0"/>
              </a:spcAft>
              <a:buFont typeface="Arial"/>
              <a:buChar char="•"/>
            </a:pPr>
            <a:r>
              <a:rPr lang="en-US" sz="1400" dirty="0">
                <a:solidFill>
                  <a:srgbClr val="585959"/>
                </a:solidFill>
              </a:rPr>
              <a:t>(and each segment has same topics so people can easily compare) </a:t>
            </a:r>
          </a:p>
        </p:txBody>
      </p:sp>
      <p:sp>
        <p:nvSpPr>
          <p:cNvPr id="18" name="Rounded Rectangle 17"/>
          <p:cNvSpPr>
            <a:spLocks noChangeAspect="1"/>
          </p:cNvSpPr>
          <p:nvPr/>
        </p:nvSpPr>
        <p:spPr>
          <a:xfrm>
            <a:off x="4808074" y="4001851"/>
            <a:ext cx="3342640" cy="2224322"/>
          </a:xfrm>
          <a:prstGeom prst="roundRect">
            <a:avLst>
              <a:gd name="adj" fmla="val 5411"/>
            </a:avLst>
          </a:prstGeom>
          <a:solidFill>
            <a:srgbClr val="FFFFFF"/>
          </a:solidFill>
          <a:ln w="285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285750" indent="-285750" fontAlgn="auto">
              <a:spcBef>
                <a:spcPts val="0"/>
              </a:spcBef>
              <a:spcAft>
                <a:spcPts val="0"/>
              </a:spcAft>
              <a:buFont typeface="Arial"/>
              <a:buChar char="•"/>
            </a:pPr>
            <a:r>
              <a:rPr lang="en-US" sz="1400" dirty="0">
                <a:solidFill>
                  <a:srgbClr val="585959"/>
                </a:solidFill>
              </a:rPr>
              <a:t>Topic – Text</a:t>
            </a:r>
          </a:p>
          <a:p>
            <a:pPr marL="285750" indent="-285750" fontAlgn="auto">
              <a:spcBef>
                <a:spcPts val="0"/>
              </a:spcBef>
              <a:spcAft>
                <a:spcPts val="0"/>
              </a:spcAft>
              <a:buFont typeface="Arial"/>
              <a:buChar char="•"/>
            </a:pPr>
            <a:r>
              <a:rPr lang="en-US" sz="1400" dirty="0">
                <a:solidFill>
                  <a:srgbClr val="585959"/>
                </a:solidFill>
              </a:rPr>
              <a:t>Topic – Text </a:t>
            </a:r>
          </a:p>
          <a:p>
            <a:pPr marL="285750" indent="-285750" fontAlgn="auto">
              <a:spcBef>
                <a:spcPts val="0"/>
              </a:spcBef>
              <a:spcAft>
                <a:spcPts val="0"/>
              </a:spcAft>
              <a:buFont typeface="Arial"/>
              <a:buChar char="•"/>
            </a:pPr>
            <a:r>
              <a:rPr lang="en-US" sz="1400" dirty="0">
                <a:solidFill>
                  <a:srgbClr val="585959"/>
                </a:solidFill>
              </a:rPr>
              <a:t>(and each segment has same topics so people can easily compare) </a:t>
            </a:r>
          </a:p>
        </p:txBody>
      </p:sp>
      <p:sp>
        <p:nvSpPr>
          <p:cNvPr id="13" name="TextBox 12"/>
          <p:cNvSpPr txBox="1"/>
          <p:nvPr/>
        </p:nvSpPr>
        <p:spPr>
          <a:xfrm>
            <a:off x="4128706" y="1001120"/>
            <a:ext cx="3986813" cy="400110"/>
          </a:xfrm>
          <a:prstGeom prst="rect">
            <a:avLst/>
          </a:prstGeom>
          <a:noFill/>
        </p:spPr>
        <p:txBody>
          <a:bodyPr wrap="square" rtlCol="0">
            <a:spAutoFit/>
          </a:bodyPr>
          <a:lstStyle/>
          <a:p>
            <a:pPr algn="ctr" fontAlgn="auto">
              <a:spcBef>
                <a:spcPts val="0"/>
              </a:spcBef>
              <a:spcAft>
                <a:spcPts val="0"/>
              </a:spcAft>
            </a:pPr>
            <a:r>
              <a:rPr lang="en-US" sz="2000" b="1" dirty="0">
                <a:solidFill>
                  <a:schemeClr val="accent1"/>
                </a:solidFill>
                <a:latin typeface="Calibri"/>
              </a:rPr>
              <a:t>Segment B</a:t>
            </a:r>
          </a:p>
        </p:txBody>
      </p:sp>
      <p:sp>
        <p:nvSpPr>
          <p:cNvPr id="14" name="TextBox 13"/>
          <p:cNvSpPr txBox="1"/>
          <p:nvPr/>
        </p:nvSpPr>
        <p:spPr>
          <a:xfrm>
            <a:off x="436749" y="1029303"/>
            <a:ext cx="3986813" cy="400110"/>
          </a:xfrm>
          <a:prstGeom prst="rect">
            <a:avLst/>
          </a:prstGeom>
          <a:noFill/>
        </p:spPr>
        <p:txBody>
          <a:bodyPr wrap="square" rtlCol="0">
            <a:spAutoFit/>
          </a:bodyPr>
          <a:lstStyle/>
          <a:p>
            <a:pPr algn="ctr" fontAlgn="auto">
              <a:spcBef>
                <a:spcPts val="0"/>
              </a:spcBef>
              <a:spcAft>
                <a:spcPts val="0"/>
              </a:spcAft>
            </a:pPr>
            <a:r>
              <a:rPr lang="en-US" sz="2000" b="1" dirty="0">
                <a:solidFill>
                  <a:schemeClr val="accent1"/>
                </a:solidFill>
                <a:latin typeface="Calibri"/>
              </a:rPr>
              <a:t>Segment A</a:t>
            </a:r>
          </a:p>
        </p:txBody>
      </p:sp>
      <p:sp>
        <p:nvSpPr>
          <p:cNvPr id="16" name="TextBox 15"/>
          <p:cNvSpPr txBox="1"/>
          <p:nvPr/>
        </p:nvSpPr>
        <p:spPr>
          <a:xfrm>
            <a:off x="4040299" y="3624143"/>
            <a:ext cx="3986813" cy="400110"/>
          </a:xfrm>
          <a:prstGeom prst="rect">
            <a:avLst/>
          </a:prstGeom>
          <a:noFill/>
        </p:spPr>
        <p:txBody>
          <a:bodyPr wrap="square" rtlCol="0">
            <a:spAutoFit/>
          </a:bodyPr>
          <a:lstStyle/>
          <a:p>
            <a:pPr algn="ctr" fontAlgn="auto">
              <a:spcBef>
                <a:spcPts val="0"/>
              </a:spcBef>
              <a:spcAft>
                <a:spcPts val="0"/>
              </a:spcAft>
            </a:pPr>
            <a:r>
              <a:rPr lang="en-US" sz="2000" b="1" dirty="0">
                <a:solidFill>
                  <a:schemeClr val="accent1"/>
                </a:solidFill>
                <a:latin typeface="Calibri"/>
              </a:rPr>
              <a:t>D</a:t>
            </a:r>
          </a:p>
        </p:txBody>
      </p:sp>
      <p:sp>
        <p:nvSpPr>
          <p:cNvPr id="20" name="TextBox 19"/>
          <p:cNvSpPr txBox="1"/>
          <p:nvPr/>
        </p:nvSpPr>
        <p:spPr>
          <a:xfrm>
            <a:off x="348344" y="3652326"/>
            <a:ext cx="3986813" cy="400110"/>
          </a:xfrm>
          <a:prstGeom prst="rect">
            <a:avLst/>
          </a:prstGeom>
          <a:noFill/>
        </p:spPr>
        <p:txBody>
          <a:bodyPr wrap="square" rtlCol="0">
            <a:spAutoFit/>
          </a:bodyPr>
          <a:lstStyle/>
          <a:p>
            <a:pPr algn="ctr" fontAlgn="auto">
              <a:spcBef>
                <a:spcPts val="0"/>
              </a:spcBef>
              <a:spcAft>
                <a:spcPts val="0"/>
              </a:spcAft>
            </a:pPr>
            <a:r>
              <a:rPr lang="en-US" sz="2000" b="1" dirty="0">
                <a:solidFill>
                  <a:schemeClr val="accent1"/>
                </a:solidFill>
                <a:latin typeface="Calibri"/>
              </a:rPr>
              <a:t>C</a:t>
            </a:r>
          </a:p>
        </p:txBody>
      </p:sp>
      <p:sp>
        <p:nvSpPr>
          <p:cNvPr id="3" name="Oval 2"/>
          <p:cNvSpPr/>
          <p:nvPr/>
        </p:nvSpPr>
        <p:spPr>
          <a:xfrm>
            <a:off x="3593301" y="987419"/>
            <a:ext cx="873801" cy="8037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a:solidFill>
                  <a:srgbClr val="FFFFFF"/>
                </a:solidFill>
              </a:rPr>
              <a:t>Icon or pic</a:t>
            </a:r>
          </a:p>
        </p:txBody>
      </p:sp>
      <p:sp>
        <p:nvSpPr>
          <p:cNvPr id="21" name="Oval 20"/>
          <p:cNvSpPr/>
          <p:nvPr/>
        </p:nvSpPr>
        <p:spPr>
          <a:xfrm>
            <a:off x="7529525" y="1029303"/>
            <a:ext cx="873801" cy="8037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a:solidFill>
                  <a:srgbClr val="FFFFFF"/>
                </a:solidFill>
              </a:rPr>
              <a:t>Icon or pic</a:t>
            </a:r>
          </a:p>
        </p:txBody>
      </p:sp>
      <p:sp>
        <p:nvSpPr>
          <p:cNvPr id="22" name="Oval 21"/>
          <p:cNvSpPr/>
          <p:nvPr/>
        </p:nvSpPr>
        <p:spPr>
          <a:xfrm>
            <a:off x="3584132" y="3652326"/>
            <a:ext cx="873801" cy="8037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a:solidFill>
                  <a:srgbClr val="FFFFFF"/>
                </a:solidFill>
              </a:rPr>
              <a:t>Icon or pic</a:t>
            </a:r>
          </a:p>
        </p:txBody>
      </p:sp>
      <p:sp>
        <p:nvSpPr>
          <p:cNvPr id="23" name="Oval 22"/>
          <p:cNvSpPr/>
          <p:nvPr/>
        </p:nvSpPr>
        <p:spPr>
          <a:xfrm>
            <a:off x="7520348" y="3694210"/>
            <a:ext cx="873801" cy="8037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400" b="1">
                <a:solidFill>
                  <a:srgbClr val="FFFFFF"/>
                </a:solidFill>
              </a:rPr>
              <a:t>Icon or pic</a:t>
            </a:r>
          </a:p>
        </p:txBody>
      </p:sp>
    </p:spTree>
    <p:extLst>
      <p:ext uri="{BB962C8B-B14F-4D97-AF65-F5344CB8AC3E}">
        <p14:creationId xmlns:p14="http://schemas.microsoft.com/office/powerpoint/2010/main" val="23758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Theme">
  <a:themeElements>
    <a:clrScheme name="NEEA - One">
      <a:dk1>
        <a:srgbClr val="0083CA"/>
      </a:dk1>
      <a:lt1>
        <a:sysClr val="window" lastClr="FFFFFF"/>
      </a:lt1>
      <a:dk2>
        <a:srgbClr val="0083CA"/>
      </a:dk2>
      <a:lt2>
        <a:srgbClr val="FFFFFF"/>
      </a:lt2>
      <a:accent1>
        <a:srgbClr val="8DC63F"/>
      </a:accent1>
      <a:accent2>
        <a:srgbClr val="F37121"/>
      </a:accent2>
      <a:accent3>
        <a:srgbClr val="00AEEF"/>
      </a:accent3>
      <a:accent4>
        <a:srgbClr val="8F4F8E"/>
      </a:accent4>
      <a:accent5>
        <a:srgbClr val="FFE11B"/>
      </a:accent5>
      <a:accent6>
        <a:srgbClr val="00345B"/>
      </a:accent6>
      <a:hlink>
        <a:srgbClr val="CDDC29"/>
      </a:hlink>
      <a:folHlink>
        <a:srgbClr val="F9BB2D"/>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Category xmlns="ccf28e03-b17d-4f09-befb-af39953c1bb8">Template</Category>
    <Month xmlns="ccf28e03-b17d-4f09-befb-af39953c1bb8" xsi:nil="true"/>
    <Sub_x002d_category xmlns="ccf28e03-b17d-4f09-befb-af39953c1bb8">MRE</Sub_x002d_category>
    <Quarter xmlns="ccf28e03-b17d-4f09-befb-af39953c1bb8" xsi:nil="true"/>
    <Year xmlns="ccf28e03-b17d-4f09-befb-af39953c1bb8">2016</Yea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9BE8C5E8F2BE4E9AFC8AAFD77DF27B" ma:contentTypeVersion="5" ma:contentTypeDescription="Create a new document." ma:contentTypeScope="" ma:versionID="3fe5140d25e4f15c5e18578cc509ac75">
  <xsd:schema xmlns:xsd="http://www.w3.org/2001/XMLSchema" xmlns:xs="http://www.w3.org/2001/XMLSchema" xmlns:p="http://schemas.microsoft.com/office/2006/metadata/properties" xmlns:ns2="ccf28e03-b17d-4f09-befb-af39953c1bb8" targetNamespace="http://schemas.microsoft.com/office/2006/metadata/properties" ma:root="true" ma:fieldsID="6a416539a83ea269db5bae094952e2a1" ns2:_="">
    <xsd:import namespace="ccf28e03-b17d-4f09-befb-af39953c1bb8"/>
    <xsd:element name="properties">
      <xsd:complexType>
        <xsd:sequence>
          <xsd:element name="documentManagement">
            <xsd:complexType>
              <xsd:all>
                <xsd:element ref="ns2:Month" minOccurs="0"/>
                <xsd:element ref="ns2:Quarter" minOccurs="0"/>
                <xsd:element ref="ns2:Year" minOccurs="0"/>
                <xsd:element ref="ns2:Category" minOccurs="0"/>
                <xsd:element ref="ns2:Sub_x002d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28e03-b17d-4f09-befb-af39953c1bb8" elementFormDefault="qualified">
    <xsd:import namespace="http://schemas.microsoft.com/office/2006/documentManagement/types"/>
    <xsd:import namespace="http://schemas.microsoft.com/office/infopath/2007/PartnerControls"/>
    <xsd:element name="Month" ma:index="8" nillable="true" ma:displayName="Month" ma:internalName="Month">
      <xsd:simpleType>
        <xsd:restriction base="dms:Text">
          <xsd:maxLength value="255"/>
        </xsd:restriction>
      </xsd:simpleType>
    </xsd:element>
    <xsd:element name="Quarter" ma:index="9" nillable="true" ma:displayName="Quarter" ma:format="Dropdown" ma:internalName="Quarter">
      <xsd:simpleType>
        <xsd:restriction base="dms:Choice">
          <xsd:enumeration value="Q1"/>
          <xsd:enumeration value="Q2"/>
          <xsd:enumeration value="Q3"/>
          <xsd:enumeration value="Q4"/>
        </xsd:restriction>
      </xsd:simpleType>
    </xsd:element>
    <xsd:element name="Year" ma:index="10" nillable="true" ma:displayName="Year" ma:default="2016" ma:format="Dropdown" ma:internalName="Year">
      <xsd:simpleType>
        <xsd:restriction base="dms:Choice">
          <xsd:enumeration value="2016"/>
          <xsd:enumeration value="2017"/>
          <xsd:enumeration value="2018"/>
        </xsd:restriction>
      </xsd:simpleType>
    </xsd:element>
    <xsd:element name="Category" ma:index="11" nillable="true" ma:displayName="Category" ma:format="Dropdown" ma:internalName="Category">
      <xsd:simpleType>
        <xsd:restriction base="dms:Choice">
          <xsd:enumeration value="Processes"/>
          <xsd:enumeration value="Core Documents"/>
          <xsd:enumeration value="Template"/>
        </xsd:restriction>
      </xsd:simpleType>
    </xsd:element>
    <xsd:element name="Sub_x002d_category" ma:index="12" nillable="true" ma:displayName="Sub-category" ma:format="Dropdown" ma:internalName="Sub_x002d_category">
      <xsd:simpleType>
        <xsd:union memberTypes="dms:Text">
          <xsd:simpleType>
            <xsd:restriction base="dms:Choice">
              <xsd:enumeration value="MRE"/>
              <xsd:enumeration value="NEEA"/>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8B21B6-77DC-418B-BBDB-F4C932B2124A}">
  <ds:schemaRefs>
    <ds:schemaRef ds:uri="http://schemas.microsoft.com/sharepoint/v3/contenttype/forms"/>
  </ds:schemaRefs>
</ds:datastoreItem>
</file>

<file path=customXml/itemProps2.xml><?xml version="1.0" encoding="utf-8"?>
<ds:datastoreItem xmlns:ds="http://schemas.openxmlformats.org/officeDocument/2006/customXml" ds:itemID="{EE2493A7-ADEA-493A-95F9-078DCA9AE6C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cf28e03-b17d-4f09-befb-af39953c1bb8"/>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62DDF670-E2B2-46D4-8FF1-7CB017E24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f28e03-b17d-4f09-befb-af39953c1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31666</TotalTime>
  <Words>7314</Words>
  <Application>Microsoft Office PowerPoint</Application>
  <PresentationFormat>On-screen Show (4:3)</PresentationFormat>
  <Paragraphs>2316</Paragraphs>
  <Slides>213</Slides>
  <Notes>22</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213</vt:i4>
      </vt:variant>
    </vt:vector>
  </HeadingPairs>
  <TitlesOfParts>
    <vt:vector size="237" baseType="lpstr">
      <vt:lpstr>Arial Unicode MS</vt:lpstr>
      <vt:lpstr>MS PGothic</vt:lpstr>
      <vt:lpstr>MS PGothic</vt:lpstr>
      <vt:lpstr>Arial</vt:lpstr>
      <vt:lpstr>Arial Black</vt:lpstr>
      <vt:lpstr>Arial Narrow</vt:lpstr>
      <vt:lpstr>Boopee</vt:lpstr>
      <vt:lpstr>Calibri</vt:lpstr>
      <vt:lpstr>Century Gothic</vt:lpstr>
      <vt:lpstr>Franklin Gothic Book</vt:lpstr>
      <vt:lpstr>Gill Sans MT</vt:lpstr>
      <vt:lpstr>굴림</vt:lpstr>
      <vt:lpstr>Helvetica</vt:lpstr>
      <vt:lpstr>LilyUPC</vt:lpstr>
      <vt:lpstr>Rockwell</vt:lpstr>
      <vt:lpstr>Segoe UI</vt:lpstr>
      <vt:lpstr>Segoe UI Light</vt:lpstr>
      <vt:lpstr>黑体</vt:lpstr>
      <vt:lpstr>Times New Roman</vt:lpstr>
      <vt:lpstr>Trebuchet MS</vt:lpstr>
      <vt:lpstr>Verdana</vt:lpstr>
      <vt:lpstr>Wingdings</vt:lpstr>
      <vt:lpstr>ヒラギノ角ゴ Pro W3</vt:lpstr>
      <vt:lpstr>Default Theme</vt:lpstr>
      <vt:lpstr>Presentation templates for MRE contractors</vt:lpstr>
      <vt:lpstr>Insert Title</vt:lpstr>
      <vt:lpstr>Insert Title</vt:lpstr>
      <vt:lpstr>Insert Title</vt:lpstr>
      <vt:lpstr>Insert Title</vt:lpstr>
      <vt:lpstr>Insert Title</vt:lpstr>
      <vt:lpstr>Insert Title</vt:lpstr>
      <vt:lpstr>METHODOLOGY</vt:lpstr>
      <vt:lpstr>Insert Title</vt:lpstr>
      <vt:lpstr>Insert Title</vt:lpstr>
      <vt:lpstr>Title</vt:lpstr>
      <vt:lpstr>Insert Title</vt:lpstr>
      <vt:lpstr>Insert Title</vt:lpstr>
      <vt:lpstr>Insert Title</vt:lpstr>
      <vt:lpstr>PowerPoint Presentation</vt:lpstr>
      <vt:lpstr>PowerPoint Presentation</vt:lpstr>
      <vt:lpstr>PowerPoint Presentation</vt:lpstr>
      <vt:lpstr>Title</vt:lpstr>
      <vt:lpstr>PowerPoint Presentation</vt:lpstr>
      <vt:lpstr>Title</vt:lpstr>
      <vt:lpstr>Title</vt:lpstr>
      <vt:lpstr>Title</vt:lpstr>
      <vt:lpstr>PowerPoint Presentation</vt:lpstr>
      <vt:lpstr>PowerPoint Presentation</vt:lpstr>
      <vt:lpstr>Title</vt:lpstr>
      <vt:lpstr>Title</vt:lpstr>
      <vt:lpstr>Title</vt:lpstr>
      <vt:lpstr>Title</vt:lpstr>
      <vt:lpstr>Title</vt:lpstr>
      <vt:lpstr>Title</vt:lpstr>
      <vt:lpstr>Title</vt:lpstr>
      <vt:lpstr>DOs &amp; DON’Ts</vt:lpstr>
      <vt:lpstr>Title</vt:lpstr>
      <vt:lpstr>Conclusions and implications</vt:lpstr>
      <vt:lpstr>What is the key insight?  What should be done?  </vt:lpstr>
      <vt:lpstr>KEY ISSUES – TOP 3</vt:lpstr>
      <vt:lpstr>PowerPoint Presentation</vt:lpstr>
      <vt:lpstr>Reactions Hierarchy</vt:lpstr>
      <vt:lpstr>REACTIONS</vt:lpstr>
      <vt:lpstr>Dials/pies</vt:lpstr>
      <vt:lpstr>Dials/pies</vt:lpstr>
      <vt:lpstr>Reactions to claims  </vt:lpstr>
      <vt:lpstr>Reactions to text/words</vt:lpstr>
      <vt:lpstr>Title</vt:lpstr>
      <vt:lpstr>Title</vt:lpstr>
      <vt:lpstr>Title</vt:lpstr>
      <vt:lpstr>Evaluation with continuum </vt:lpstr>
      <vt:lpstr>continuum</vt:lpstr>
      <vt:lpstr>COMPARING THINGS</vt:lpstr>
      <vt:lpstr>Positive and Negatives</vt:lpstr>
      <vt:lpstr>Title</vt:lpstr>
      <vt:lpstr>HEADLINE</vt:lpstr>
      <vt:lpstr>Positives and negatives</vt:lpstr>
      <vt:lpstr>Positives and negatives</vt:lpstr>
      <vt:lpstr>tension</vt:lpstr>
      <vt:lpstr>tension</vt:lpstr>
      <vt:lpstr>Strengths and Concerns</vt:lpstr>
      <vt:lpstr>Headline</vt:lpstr>
      <vt:lpstr>Positives and negatives</vt:lpstr>
      <vt:lpstr>Title</vt:lpstr>
      <vt:lpstr>Oppositions</vt:lpstr>
      <vt:lpstr>Positives and Negatives</vt:lpstr>
      <vt:lpstr>Positives and Negatives</vt:lpstr>
      <vt:lpstr>Comparison by Price, Image, Etc.</vt:lpstr>
      <vt:lpstr>Better Perception of X vs. competitors</vt:lpstr>
      <vt:lpstr>Barriers &amp; Opportunities</vt:lpstr>
      <vt:lpstr>3 step approach</vt:lpstr>
      <vt:lpstr>EVOLUTION OF STATES</vt:lpstr>
      <vt:lpstr>Cycle</vt:lpstr>
      <vt:lpstr>Stages</vt:lpstr>
      <vt:lpstr>process</vt:lpstr>
      <vt:lpstr>Flow with images</vt:lpstr>
      <vt:lpstr>PROGRESSION</vt:lpstr>
      <vt:lpstr>Progression using icons</vt:lpstr>
      <vt:lpstr>PROGRESSION/Flow </vt:lpstr>
      <vt:lpstr>PROGRESSION/Flow </vt:lpstr>
      <vt:lpstr>PROGRESSION/Flow </vt:lpstr>
      <vt:lpstr>Icon flow</vt:lpstr>
      <vt:lpstr>Steps with circles</vt:lpstr>
      <vt:lpstr>PowerPoint Presentation</vt:lpstr>
      <vt:lpstr>process</vt:lpstr>
      <vt:lpstr>process</vt:lpstr>
      <vt:lpstr>process</vt:lpstr>
      <vt:lpstr>process</vt:lpstr>
      <vt:lpstr>Circle cycle</vt:lpstr>
      <vt:lpstr>Process with photos</vt:lpstr>
      <vt:lpstr>Process</vt:lpstr>
      <vt:lpstr>Process</vt:lpstr>
      <vt:lpstr>PowerPoint Presentation</vt:lpstr>
      <vt:lpstr>Process highlighting steps </vt:lpstr>
      <vt:lpstr>Process highlighting steps </vt:lpstr>
      <vt:lpstr>Process highlighting steps </vt:lpstr>
      <vt:lpstr>Process highlighting steps </vt:lpstr>
      <vt:lpstr>PowerPoint Presentation</vt:lpstr>
      <vt:lpstr>Hierarchy</vt:lpstr>
      <vt:lpstr>Title</vt:lpstr>
      <vt:lpstr>PowerPoint Presentation</vt:lpstr>
      <vt:lpstr>Desirability-Distinctive Sweet Spot </vt:lpstr>
      <vt:lpstr>segments</vt:lpstr>
      <vt:lpstr>result</vt:lpstr>
      <vt:lpstr>RESULT</vt:lpstr>
      <vt:lpstr>RESULT</vt:lpstr>
      <vt:lpstr>Funnel/result</vt:lpstr>
      <vt:lpstr>Relationships</vt:lpstr>
      <vt:lpstr>Ladder/One Direction Chart</vt:lpstr>
      <vt:lpstr>Pyramid</vt:lpstr>
      <vt:lpstr>PowerPoint Presentation</vt:lpstr>
      <vt:lpstr>Relationships</vt:lpstr>
      <vt:lpstr>relationship</vt:lpstr>
      <vt:lpstr>title</vt:lpstr>
      <vt:lpstr>Comparisons</vt:lpstr>
      <vt:lpstr>REACTIONS</vt:lpstr>
      <vt:lpstr>HEADLINE</vt:lpstr>
      <vt:lpstr>1 row Table alternative</vt:lpstr>
      <vt:lpstr>WHAT DO Market Actors WANT?</vt:lpstr>
      <vt:lpstr>PowerPoint Presentation</vt:lpstr>
      <vt:lpstr>Understanding the Market Actor </vt:lpstr>
      <vt:lpstr>PowerPoint Presentation</vt:lpstr>
      <vt:lpstr>PowerPoint Presentation</vt:lpstr>
      <vt:lpstr>PowerPoint Presentation</vt:lpstr>
      <vt:lpstr>Small Bubble list</vt:lpstr>
      <vt:lpstr>list</vt:lpstr>
      <vt:lpstr>Follow-up Slides</vt:lpstr>
      <vt:lpstr>SUMMARY OF FINDINGS </vt:lpstr>
      <vt:lpstr>List with photos</vt:lpstr>
      <vt:lpstr>A different kind of list </vt:lpstr>
      <vt:lpstr>PowerPoint Presentation</vt:lpstr>
      <vt:lpstr>Detailed findings: Text on a picture</vt:lpstr>
      <vt:lpstr>Title </vt:lpstr>
      <vt:lpstr>Highlighting a key point in a box</vt:lpstr>
      <vt:lpstr>Box in middle of slide</vt:lpstr>
      <vt:lpstr>Put it in a box!</vt:lpstr>
      <vt:lpstr>Boxes with images</vt:lpstr>
      <vt:lpstr>Title</vt:lpstr>
      <vt:lpstr>Text Boxes with Icons</vt:lpstr>
      <vt:lpstr>File folder</vt:lpstr>
      <vt:lpstr>Wayfinder with icons</vt:lpstr>
      <vt:lpstr>Wayfinder with icons (cont.)</vt:lpstr>
      <vt:lpstr>Wayfinder with images</vt:lpstr>
      <vt:lpstr>Wayfinder with images (cont.)</vt:lpstr>
      <vt:lpstr>Wayfinder with text/boxes</vt:lpstr>
      <vt:lpstr>Wayfinder with text/boxes (cont.)</vt:lpstr>
      <vt:lpstr>Wayfinder with text/boxes (cont.)</vt:lpstr>
      <vt:lpstr>ICONS</vt:lpstr>
      <vt:lpstr>Levels of importance:  most important</vt:lpstr>
      <vt:lpstr>Levels of importance:  secondary importance</vt:lpstr>
      <vt:lpstr>Levels of importance:  tertiary importance</vt:lpstr>
      <vt:lpstr>Building circles</vt:lpstr>
      <vt:lpstr>Note pad/scribbles</vt:lpstr>
      <vt:lpstr>First Impressions</vt:lpstr>
      <vt:lpstr>Supporting statements</vt:lpstr>
      <vt:lpstr>WINNING at store x</vt:lpstr>
      <vt:lpstr>The bottom line</vt:lpstr>
      <vt:lpstr>NET</vt:lpstr>
      <vt:lpstr>Grab and Go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path</vt:lpstr>
      <vt:lpstr>Pathway graphics</vt:lpstr>
      <vt:lpstr>PowerPoint Presentation</vt:lpstr>
      <vt:lpstr>Images and Inspiration</vt:lpstr>
      <vt:lpstr>PowerPoint Presentation</vt:lpstr>
      <vt:lpstr>PowerPoint Presentation</vt:lpstr>
      <vt:lpstr>Text over image</vt:lpstr>
      <vt:lpstr>PowerPoint Presentation</vt:lpstr>
      <vt:lpstr>PowerPoint Presentation</vt:lpstr>
      <vt:lpstr>Lots of images, categorized</vt:lpstr>
      <vt:lpstr>Framed images</vt:lpstr>
      <vt:lpstr>Photos with labels and text</vt:lpstr>
      <vt:lpstr>IMAGE SLIDES</vt:lpstr>
      <vt:lpstr>Title</vt:lpstr>
      <vt:lpstr>balance</vt:lpstr>
      <vt:lpstr>PowerPoint Presentation</vt:lpstr>
      <vt:lpstr>PowerPoint Presentation</vt:lpstr>
      <vt:lpstr>Market Actors</vt:lpstr>
      <vt:lpstr>Market Actor</vt:lpstr>
      <vt:lpstr>Relationships between different segments or things</vt:lpstr>
      <vt:lpstr>PowerPoint Presentation</vt:lpstr>
      <vt:lpstr>Comparing segments or attitudes</vt:lpstr>
      <vt:lpstr>Comparing segments or attitudes</vt:lpstr>
      <vt:lpstr>PowerPoint Presentation</vt:lpstr>
      <vt:lpstr>TITLE</vt:lpstr>
      <vt:lpstr>TITLE</vt:lpstr>
      <vt:lpstr>What issues are important to consumers?</vt:lpstr>
      <vt:lpstr>Quotes</vt:lpstr>
      <vt:lpstr>Another way to do quotes</vt:lpstr>
      <vt:lpstr>Bucketed list</vt:lpstr>
      <vt:lpstr>PowerPoint Presentation</vt:lpstr>
      <vt:lpstr>LOREM IPSUM</vt:lpstr>
      <vt:lpstr>Analytic frameworks </vt:lpstr>
      <vt:lpstr>2x2 axis plotting</vt:lpstr>
      <vt:lpstr>“Orange Slice” Diagram for steps</vt:lpstr>
      <vt:lpstr>“Orange Slice” Diagram</vt:lpstr>
      <vt:lpstr>HEADLINE</vt:lpstr>
      <vt:lpstr>HEADLINE</vt:lpstr>
      <vt:lpstr>headline</vt:lpstr>
      <vt:lpstr>MARKET RESONAnCE template</vt:lpstr>
      <vt:lpstr>BRAND RESONANCE template</vt:lpstr>
      <vt:lpstr>Brand mandala  template</vt:lpstr>
      <vt:lpstr>headline</vt:lpstr>
      <vt:lpstr>Headline</vt:lpstr>
      <vt:lpstr>Headline</vt:lpstr>
      <vt:lpstr>HEADLINE </vt:lpstr>
      <vt:lpstr>HEADLINE</vt:lpstr>
      <vt:lpstr>headline</vt:lpstr>
      <vt:lpstr>HEADLINE</vt:lpstr>
    </vt:vector>
  </TitlesOfParts>
  <Company>Ipsos-NA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Slide Library</dc:title>
  <dc:creator>Anita Colby</dc:creator>
  <cp:lastModifiedBy>Virginia Mersereau</cp:lastModifiedBy>
  <cp:revision>1587</cp:revision>
  <cp:lastPrinted>2012-04-25T19:26:56Z</cp:lastPrinted>
  <dcterms:created xsi:type="dcterms:W3CDTF">2011-11-29T19:19:24Z</dcterms:created>
  <dcterms:modified xsi:type="dcterms:W3CDTF">2017-10-02T18:39:28Z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0x0101004B9BE8C5E8F2BE4E9AFC8AAFD77DF27B</vt:lpwstr>
  </property>
  <property fmtid="{D5CDD505-2E9C-101B-9397-08002B2CF9AE}" pid="3" name="Department or Function">
    <vt:lpwstr/>
  </property>
  <property fmtid="{D5CDD505-2E9C-101B-9397-08002B2CF9AE}" pid="4" name="Document Type">
    <vt:lpwstr/>
  </property>
  <property fmtid="{D5CDD505-2E9C-101B-9397-08002B2CF9AE}" pid="5" name="Stakeholder">
    <vt:lpwstr/>
  </property>
  <property fmtid="{D5CDD505-2E9C-101B-9397-08002B2CF9AE}" pid="6" name="Classification Level">
    <vt:lpwstr/>
  </property>
</Properties>
</file>